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97"/>
  </p:notesMasterIdLst>
  <p:sldIdLst>
    <p:sldId id="308" r:id="rId2"/>
    <p:sldId id="659" r:id="rId3"/>
    <p:sldId id="661" r:id="rId4"/>
    <p:sldId id="257" r:id="rId5"/>
    <p:sldId id="660" r:id="rId6"/>
    <p:sldId id="662" r:id="rId7"/>
    <p:sldId id="665" r:id="rId8"/>
    <p:sldId id="664" r:id="rId9"/>
    <p:sldId id="666" r:id="rId10"/>
    <p:sldId id="667" r:id="rId11"/>
    <p:sldId id="668" r:id="rId12"/>
    <p:sldId id="669" r:id="rId13"/>
    <p:sldId id="670" r:id="rId14"/>
    <p:sldId id="671" r:id="rId15"/>
    <p:sldId id="788" r:id="rId16"/>
    <p:sldId id="789" r:id="rId17"/>
    <p:sldId id="806" r:id="rId18"/>
    <p:sldId id="807" r:id="rId19"/>
    <p:sldId id="808" r:id="rId20"/>
    <p:sldId id="809" r:id="rId21"/>
    <p:sldId id="810" r:id="rId22"/>
    <p:sldId id="811" r:id="rId23"/>
    <p:sldId id="812" r:id="rId24"/>
    <p:sldId id="813" r:id="rId25"/>
    <p:sldId id="814" r:id="rId26"/>
    <p:sldId id="815" r:id="rId27"/>
    <p:sldId id="816" r:id="rId28"/>
    <p:sldId id="817" r:id="rId29"/>
    <p:sldId id="818" r:id="rId30"/>
    <p:sldId id="819" r:id="rId31"/>
    <p:sldId id="820" r:id="rId32"/>
    <p:sldId id="821" r:id="rId33"/>
    <p:sldId id="822" r:id="rId34"/>
    <p:sldId id="823" r:id="rId35"/>
    <p:sldId id="824" r:id="rId36"/>
    <p:sldId id="825" r:id="rId37"/>
    <p:sldId id="826" r:id="rId38"/>
    <p:sldId id="827" r:id="rId39"/>
    <p:sldId id="828" r:id="rId40"/>
    <p:sldId id="829" r:id="rId41"/>
    <p:sldId id="830" r:id="rId42"/>
    <p:sldId id="831" r:id="rId43"/>
    <p:sldId id="832" r:id="rId44"/>
    <p:sldId id="833" r:id="rId45"/>
    <p:sldId id="834" r:id="rId46"/>
    <p:sldId id="835" r:id="rId47"/>
    <p:sldId id="836" r:id="rId48"/>
    <p:sldId id="837" r:id="rId49"/>
    <p:sldId id="838" r:id="rId50"/>
    <p:sldId id="839" r:id="rId51"/>
    <p:sldId id="840" r:id="rId52"/>
    <p:sldId id="841" r:id="rId53"/>
    <p:sldId id="842" r:id="rId54"/>
    <p:sldId id="843" r:id="rId55"/>
    <p:sldId id="844" r:id="rId56"/>
    <p:sldId id="845" r:id="rId57"/>
    <p:sldId id="846" r:id="rId58"/>
    <p:sldId id="847" r:id="rId59"/>
    <p:sldId id="848" r:id="rId60"/>
    <p:sldId id="849" r:id="rId61"/>
    <p:sldId id="850" r:id="rId62"/>
    <p:sldId id="851" r:id="rId63"/>
    <p:sldId id="852" r:id="rId64"/>
    <p:sldId id="853" r:id="rId65"/>
    <p:sldId id="854" r:id="rId66"/>
    <p:sldId id="855" r:id="rId67"/>
    <p:sldId id="856" r:id="rId68"/>
    <p:sldId id="857" r:id="rId69"/>
    <p:sldId id="858" r:id="rId70"/>
    <p:sldId id="859" r:id="rId71"/>
    <p:sldId id="860" r:id="rId72"/>
    <p:sldId id="861" r:id="rId73"/>
    <p:sldId id="862" r:id="rId74"/>
    <p:sldId id="863" r:id="rId75"/>
    <p:sldId id="864" r:id="rId76"/>
    <p:sldId id="865" r:id="rId77"/>
    <p:sldId id="866" r:id="rId78"/>
    <p:sldId id="867" r:id="rId79"/>
    <p:sldId id="868" r:id="rId80"/>
    <p:sldId id="869" r:id="rId81"/>
    <p:sldId id="870" r:id="rId82"/>
    <p:sldId id="871" r:id="rId83"/>
    <p:sldId id="872" r:id="rId84"/>
    <p:sldId id="873" r:id="rId85"/>
    <p:sldId id="874" r:id="rId86"/>
    <p:sldId id="875" r:id="rId87"/>
    <p:sldId id="876" r:id="rId88"/>
    <p:sldId id="877" r:id="rId89"/>
    <p:sldId id="878" r:id="rId90"/>
    <p:sldId id="879" r:id="rId91"/>
    <p:sldId id="880" r:id="rId92"/>
    <p:sldId id="881" r:id="rId93"/>
    <p:sldId id="882" r:id="rId94"/>
    <p:sldId id="883" r:id="rId95"/>
    <p:sldId id="622" r:id="rId9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A0C9CA"/>
    <a:srgbClr val="50A3A7"/>
    <a:srgbClr val="BCBCBC"/>
    <a:srgbClr val="0057A2"/>
    <a:srgbClr val="993300"/>
    <a:srgbClr val="FF9933"/>
    <a:srgbClr val="FFFFCC"/>
    <a:srgbClr val="FFCC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838" autoAdjust="0"/>
    <p:restoredTop sz="84296" autoAdjust="0"/>
  </p:normalViewPr>
  <p:slideViewPr>
    <p:cSldViewPr snapToGrid="0">
      <p:cViewPr>
        <p:scale>
          <a:sx n="60" d="100"/>
          <a:sy n="60" d="100"/>
        </p:scale>
        <p:origin x="-1092" y="-276"/>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2/9/2025</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891519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8FBD483-85D1-9F94-E1C8-08A962F557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7BB0EC5A-4BFA-3BB5-C967-04D7AC8C69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9C10108F-863B-8D6E-2A5E-D607CE84C2C6}"/>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F723EB93-F7D5-2C14-9AAE-4B5BFD65645A}"/>
              </a:ext>
            </a:extLst>
          </p:cNvPr>
          <p:cNvSpPr>
            <a:spLocks noGrp="1"/>
          </p:cNvSpPr>
          <p:nvPr>
            <p:ph type="sldNum" sz="quarter" idx="5"/>
          </p:nvPr>
        </p:nvSpPr>
        <p:spPr/>
        <p:txBody>
          <a:bodyPr/>
          <a:lstStyle/>
          <a:p>
            <a:fld id="{9C2EF98E-B6FF-4B4C-B348-1EB5D4EBDBF3}" type="slidenum">
              <a:rPr lang="en-US" smtClean="0"/>
              <a:t>10</a:t>
            </a:fld>
            <a:endParaRPr lang="en-US"/>
          </a:p>
        </p:txBody>
      </p:sp>
    </p:spTree>
    <p:extLst>
      <p:ext uri="{BB962C8B-B14F-4D97-AF65-F5344CB8AC3E}">
        <p14:creationId xmlns:p14="http://schemas.microsoft.com/office/powerpoint/2010/main" val="3250587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9536E96-1C35-B30B-6957-858099EB56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567AC513-8A49-3CED-1C5E-FEB97C4C17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A938E307-744B-749B-C113-B647B44E0B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40EB30AA-2E2C-0686-39FD-E9276DC96823}"/>
              </a:ext>
            </a:extLst>
          </p:cNvPr>
          <p:cNvSpPr>
            <a:spLocks noGrp="1"/>
          </p:cNvSpPr>
          <p:nvPr>
            <p:ph type="sldNum" sz="quarter" idx="5"/>
          </p:nvPr>
        </p:nvSpPr>
        <p:spPr/>
        <p:txBody>
          <a:bodyPr/>
          <a:lstStyle/>
          <a:p>
            <a:fld id="{9C2EF98E-B6FF-4B4C-B348-1EB5D4EBDBF3}" type="slidenum">
              <a:rPr lang="en-US" smtClean="0"/>
              <a:t>11</a:t>
            </a:fld>
            <a:endParaRPr lang="en-US"/>
          </a:p>
        </p:txBody>
      </p:sp>
    </p:spTree>
    <p:extLst>
      <p:ext uri="{BB962C8B-B14F-4D97-AF65-F5344CB8AC3E}">
        <p14:creationId xmlns:p14="http://schemas.microsoft.com/office/powerpoint/2010/main" val="755197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17259A0-A1E4-55C6-C6F5-264FF8B735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ED90B78F-197C-4A27-2B00-D36D7C7118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802A7904-7364-730E-7919-D9D6267DF3BB}"/>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418F53DE-ABDA-598D-5196-0550FBDA1E87}"/>
              </a:ext>
            </a:extLst>
          </p:cNvPr>
          <p:cNvSpPr>
            <a:spLocks noGrp="1"/>
          </p:cNvSpPr>
          <p:nvPr>
            <p:ph type="sldNum" sz="quarter" idx="5"/>
          </p:nvPr>
        </p:nvSpPr>
        <p:spPr/>
        <p:txBody>
          <a:bodyPr/>
          <a:lstStyle/>
          <a:p>
            <a:fld id="{9C2EF98E-B6FF-4B4C-B348-1EB5D4EBDBF3}" type="slidenum">
              <a:rPr lang="en-US" smtClean="0"/>
              <a:t>12</a:t>
            </a:fld>
            <a:endParaRPr lang="en-US"/>
          </a:p>
        </p:txBody>
      </p:sp>
    </p:spTree>
    <p:extLst>
      <p:ext uri="{BB962C8B-B14F-4D97-AF65-F5344CB8AC3E}">
        <p14:creationId xmlns:p14="http://schemas.microsoft.com/office/powerpoint/2010/main" val="2906797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FAB5B29-E173-56AC-9C2E-01D64372D2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63CB13DA-4545-3BCE-4459-4BA4E4E6C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31DADFC1-D523-8C96-5FF6-2616AA0407D5}"/>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4C423C04-82BE-1D8E-AD3E-BC32839D929A}"/>
              </a:ext>
            </a:extLst>
          </p:cNvPr>
          <p:cNvSpPr>
            <a:spLocks noGrp="1"/>
          </p:cNvSpPr>
          <p:nvPr>
            <p:ph type="sldNum" sz="quarter" idx="5"/>
          </p:nvPr>
        </p:nvSpPr>
        <p:spPr/>
        <p:txBody>
          <a:bodyPr/>
          <a:lstStyle/>
          <a:p>
            <a:fld id="{9C2EF98E-B6FF-4B4C-B348-1EB5D4EBDBF3}" type="slidenum">
              <a:rPr lang="en-US" smtClean="0"/>
              <a:t>13</a:t>
            </a:fld>
            <a:endParaRPr lang="en-US"/>
          </a:p>
        </p:txBody>
      </p:sp>
    </p:spTree>
    <p:extLst>
      <p:ext uri="{BB962C8B-B14F-4D97-AF65-F5344CB8AC3E}">
        <p14:creationId xmlns:p14="http://schemas.microsoft.com/office/powerpoint/2010/main" val="1831295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55E05F5-274F-613A-5775-A87D474E03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0F8E322C-D7AD-9034-F960-30E50B7834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1329C35B-30DB-B77E-7E9B-9C03E4DF4F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3053D38F-DF97-322C-73CA-0A2569BAAFD1}"/>
              </a:ext>
            </a:extLst>
          </p:cNvPr>
          <p:cNvSpPr>
            <a:spLocks noGrp="1"/>
          </p:cNvSpPr>
          <p:nvPr>
            <p:ph type="sldNum" sz="quarter" idx="5"/>
          </p:nvPr>
        </p:nvSpPr>
        <p:spPr/>
        <p:txBody>
          <a:bodyPr/>
          <a:lstStyle/>
          <a:p>
            <a:fld id="{9C2EF98E-B6FF-4B4C-B348-1EB5D4EBDBF3}" type="slidenum">
              <a:rPr lang="en-US" smtClean="0"/>
              <a:t>14</a:t>
            </a:fld>
            <a:endParaRPr lang="en-US"/>
          </a:p>
        </p:txBody>
      </p:sp>
    </p:spTree>
    <p:extLst>
      <p:ext uri="{BB962C8B-B14F-4D97-AF65-F5344CB8AC3E}">
        <p14:creationId xmlns:p14="http://schemas.microsoft.com/office/powerpoint/2010/main" val="739479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15</a:t>
            </a:fld>
            <a:endParaRPr lang="en-US"/>
          </a:p>
        </p:txBody>
      </p:sp>
    </p:spTree>
    <p:extLst>
      <p:ext uri="{BB962C8B-B14F-4D97-AF65-F5344CB8AC3E}">
        <p14:creationId xmlns:p14="http://schemas.microsoft.com/office/powerpoint/2010/main" val="1913714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17</a:t>
            </a:fld>
            <a:endParaRPr lang="en-US"/>
          </a:p>
        </p:txBody>
      </p:sp>
    </p:spTree>
    <p:extLst>
      <p:ext uri="{BB962C8B-B14F-4D97-AF65-F5344CB8AC3E}">
        <p14:creationId xmlns:p14="http://schemas.microsoft.com/office/powerpoint/2010/main" val="1173327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EE18EB1-1957-580A-0B69-5EB6280D5C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26D3EA5B-3124-F2C0-E9DF-3EB4A79E6D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FEAF68C2-9978-EC62-B15B-F61D97879E5A}"/>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xmlns="" id="{AED45CDA-9FAE-8FB3-61B8-1EA98604F3CA}"/>
              </a:ext>
            </a:extLst>
          </p:cNvPr>
          <p:cNvSpPr>
            <a:spLocks noGrp="1"/>
          </p:cNvSpPr>
          <p:nvPr>
            <p:ph type="sldNum" sz="quarter" idx="5"/>
          </p:nvPr>
        </p:nvSpPr>
        <p:spPr/>
        <p:txBody>
          <a:bodyPr/>
          <a:lstStyle/>
          <a:p>
            <a:fld id="{652F1279-6CE4-4169-83D3-4483097B6907}" type="slidenum">
              <a:rPr lang="en-US" smtClean="0"/>
              <a:t>19</a:t>
            </a:fld>
            <a:endParaRPr lang="en-US"/>
          </a:p>
        </p:txBody>
      </p:sp>
    </p:spTree>
    <p:extLst>
      <p:ext uri="{BB962C8B-B14F-4D97-AF65-F5344CB8AC3E}">
        <p14:creationId xmlns:p14="http://schemas.microsoft.com/office/powerpoint/2010/main" val="2568853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427B1FB-6A38-F020-08A2-94A65DA680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0ABDAFB1-7E2F-0D8D-B0C5-E79AD747A0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06B65326-7900-77FA-DBF0-B23CF059C107}"/>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1B36F657-FD2A-99FB-A374-44491A2BF351}"/>
              </a:ext>
            </a:extLst>
          </p:cNvPr>
          <p:cNvSpPr>
            <a:spLocks noGrp="1"/>
          </p:cNvSpPr>
          <p:nvPr>
            <p:ph type="sldNum" sz="quarter" idx="5"/>
          </p:nvPr>
        </p:nvSpPr>
        <p:spPr/>
        <p:txBody>
          <a:bodyPr/>
          <a:lstStyle/>
          <a:p>
            <a:fld id="{9C2EF98E-B6FF-4B4C-B348-1EB5D4EBDBF3}" type="slidenum">
              <a:rPr lang="en-US" smtClean="0"/>
              <a:t>20</a:t>
            </a:fld>
            <a:endParaRPr lang="en-US"/>
          </a:p>
        </p:txBody>
      </p:sp>
    </p:spTree>
    <p:extLst>
      <p:ext uri="{BB962C8B-B14F-4D97-AF65-F5344CB8AC3E}">
        <p14:creationId xmlns:p14="http://schemas.microsoft.com/office/powerpoint/2010/main" val="62252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D1C8C07-8501-327F-EA97-667415B9BD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8D618E4F-84C2-7E08-2224-F1B04D48C9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4DCA0FB-62E7-B18F-F05B-006604067E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5E51D3BD-F02F-3886-3100-9052CC9FFDEA}"/>
              </a:ext>
            </a:extLst>
          </p:cNvPr>
          <p:cNvSpPr>
            <a:spLocks noGrp="1"/>
          </p:cNvSpPr>
          <p:nvPr>
            <p:ph type="sldNum" sz="quarter" idx="5"/>
          </p:nvPr>
        </p:nvSpPr>
        <p:spPr/>
        <p:txBody>
          <a:bodyPr/>
          <a:lstStyle/>
          <a:p>
            <a:fld id="{9C2EF98E-B6FF-4B4C-B348-1EB5D4EBDBF3}" type="slidenum">
              <a:rPr lang="en-US" smtClean="0"/>
              <a:t>21</a:t>
            </a:fld>
            <a:endParaRPr lang="en-US"/>
          </a:p>
        </p:txBody>
      </p:sp>
    </p:spTree>
    <p:extLst>
      <p:ext uri="{BB962C8B-B14F-4D97-AF65-F5344CB8AC3E}">
        <p14:creationId xmlns:p14="http://schemas.microsoft.com/office/powerpoint/2010/main" val="2432942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D60240E-14A7-2B17-6D83-72689089D8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E5795061-4EAC-AAAF-44F8-B703650F6D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4843903E-3A67-AEB5-0D34-E870561A6060}"/>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0EEA3C36-4875-9BA9-2E29-3A6CB8F3BA68}"/>
              </a:ext>
            </a:extLst>
          </p:cNvPr>
          <p:cNvSpPr>
            <a:spLocks noGrp="1"/>
          </p:cNvSpPr>
          <p:nvPr>
            <p:ph type="sldNum" sz="quarter" idx="5"/>
          </p:nvPr>
        </p:nvSpPr>
        <p:spPr/>
        <p:txBody>
          <a:bodyPr/>
          <a:lstStyle/>
          <a:p>
            <a:fld id="{9C2EF98E-B6FF-4B4C-B348-1EB5D4EBDBF3}" type="slidenum">
              <a:rPr lang="en-US" smtClean="0"/>
              <a:t>22</a:t>
            </a:fld>
            <a:endParaRPr lang="en-US"/>
          </a:p>
        </p:txBody>
      </p:sp>
    </p:spTree>
    <p:extLst>
      <p:ext uri="{BB962C8B-B14F-4D97-AF65-F5344CB8AC3E}">
        <p14:creationId xmlns:p14="http://schemas.microsoft.com/office/powerpoint/2010/main" val="2009516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19A1682-7677-DD85-4493-016FD02095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35BC59BA-1564-1E19-94EF-0A5B47BA48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0802C5EB-7B92-9AB2-6116-FF340A023F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FEFD70CC-760F-1B71-3B04-AA4E63684398}"/>
              </a:ext>
            </a:extLst>
          </p:cNvPr>
          <p:cNvSpPr>
            <a:spLocks noGrp="1"/>
          </p:cNvSpPr>
          <p:nvPr>
            <p:ph type="sldNum" sz="quarter" idx="5"/>
          </p:nvPr>
        </p:nvSpPr>
        <p:spPr/>
        <p:txBody>
          <a:bodyPr/>
          <a:lstStyle/>
          <a:p>
            <a:fld id="{9C2EF98E-B6FF-4B4C-B348-1EB5D4EBDBF3}" type="slidenum">
              <a:rPr lang="en-US" smtClean="0"/>
              <a:t>23</a:t>
            </a:fld>
            <a:endParaRPr lang="en-US"/>
          </a:p>
        </p:txBody>
      </p:sp>
    </p:spTree>
    <p:extLst>
      <p:ext uri="{BB962C8B-B14F-4D97-AF65-F5344CB8AC3E}">
        <p14:creationId xmlns:p14="http://schemas.microsoft.com/office/powerpoint/2010/main" val="2902503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8BB5BF2-7ED4-12F4-3CAC-ABDC7A5A3A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71B3AAF9-94AD-D7FB-F502-7C92207FB6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9EF5CF54-113D-30EB-CB3C-50536C956291}"/>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12061C23-BE9B-EABB-BB09-6A58F14E9E73}"/>
              </a:ext>
            </a:extLst>
          </p:cNvPr>
          <p:cNvSpPr>
            <a:spLocks noGrp="1"/>
          </p:cNvSpPr>
          <p:nvPr>
            <p:ph type="sldNum" sz="quarter" idx="5"/>
          </p:nvPr>
        </p:nvSpPr>
        <p:spPr/>
        <p:txBody>
          <a:bodyPr/>
          <a:lstStyle/>
          <a:p>
            <a:fld id="{9C2EF98E-B6FF-4B4C-B348-1EB5D4EBDBF3}" type="slidenum">
              <a:rPr lang="en-US" smtClean="0"/>
              <a:t>24</a:t>
            </a:fld>
            <a:endParaRPr lang="en-US"/>
          </a:p>
        </p:txBody>
      </p:sp>
    </p:spTree>
    <p:extLst>
      <p:ext uri="{BB962C8B-B14F-4D97-AF65-F5344CB8AC3E}">
        <p14:creationId xmlns:p14="http://schemas.microsoft.com/office/powerpoint/2010/main" val="1590449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8BC7892-41F7-236E-DD67-53571F1DC1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8BCEE533-E6DA-5117-7CDC-8A207D7D54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826A516C-9D5E-679D-0139-BEFDE9454A98}"/>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A7158958-CB31-9E78-BE28-AED658CC1746}"/>
              </a:ext>
            </a:extLst>
          </p:cNvPr>
          <p:cNvSpPr>
            <a:spLocks noGrp="1"/>
          </p:cNvSpPr>
          <p:nvPr>
            <p:ph type="sldNum" sz="quarter" idx="5"/>
          </p:nvPr>
        </p:nvSpPr>
        <p:spPr/>
        <p:txBody>
          <a:bodyPr/>
          <a:lstStyle/>
          <a:p>
            <a:fld id="{9C2EF98E-B6FF-4B4C-B348-1EB5D4EBDBF3}" type="slidenum">
              <a:rPr lang="en-US" smtClean="0"/>
              <a:t>25</a:t>
            </a:fld>
            <a:endParaRPr lang="en-US"/>
          </a:p>
        </p:txBody>
      </p:sp>
    </p:spTree>
    <p:extLst>
      <p:ext uri="{BB962C8B-B14F-4D97-AF65-F5344CB8AC3E}">
        <p14:creationId xmlns:p14="http://schemas.microsoft.com/office/powerpoint/2010/main" val="1347658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86B87A2-CFC5-E377-AEF1-56D6EB00C3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44E04C39-7FFE-0BB7-6FEC-C06624D082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901F1B65-20E6-79DA-6BC4-365A44C189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8B2B424A-EA37-3E34-77BE-9B683A2DC9E4}"/>
              </a:ext>
            </a:extLst>
          </p:cNvPr>
          <p:cNvSpPr>
            <a:spLocks noGrp="1"/>
          </p:cNvSpPr>
          <p:nvPr>
            <p:ph type="sldNum" sz="quarter" idx="5"/>
          </p:nvPr>
        </p:nvSpPr>
        <p:spPr/>
        <p:txBody>
          <a:bodyPr/>
          <a:lstStyle/>
          <a:p>
            <a:fld id="{9C2EF98E-B6FF-4B4C-B348-1EB5D4EBDBF3}" type="slidenum">
              <a:rPr lang="en-US" smtClean="0"/>
              <a:t>26</a:t>
            </a:fld>
            <a:endParaRPr lang="en-US"/>
          </a:p>
        </p:txBody>
      </p:sp>
    </p:spTree>
    <p:extLst>
      <p:ext uri="{BB962C8B-B14F-4D97-AF65-F5344CB8AC3E}">
        <p14:creationId xmlns:p14="http://schemas.microsoft.com/office/powerpoint/2010/main" val="914262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A3061BC-8A90-674F-0E15-AE0725014E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DD17765D-5CF4-53F2-ABBF-4C3675347A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99AE5254-8AC3-2A7B-68F7-303859FFAF68}"/>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6FC22652-C633-529C-51FB-33ACE13047F7}"/>
              </a:ext>
            </a:extLst>
          </p:cNvPr>
          <p:cNvSpPr>
            <a:spLocks noGrp="1"/>
          </p:cNvSpPr>
          <p:nvPr>
            <p:ph type="sldNum" sz="quarter" idx="5"/>
          </p:nvPr>
        </p:nvSpPr>
        <p:spPr/>
        <p:txBody>
          <a:bodyPr/>
          <a:lstStyle/>
          <a:p>
            <a:fld id="{9C2EF98E-B6FF-4B4C-B348-1EB5D4EBDBF3}" type="slidenum">
              <a:rPr lang="en-US" smtClean="0"/>
              <a:t>27</a:t>
            </a:fld>
            <a:endParaRPr lang="en-US"/>
          </a:p>
        </p:txBody>
      </p:sp>
    </p:spTree>
    <p:extLst>
      <p:ext uri="{BB962C8B-B14F-4D97-AF65-F5344CB8AC3E}">
        <p14:creationId xmlns:p14="http://schemas.microsoft.com/office/powerpoint/2010/main" val="26397563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F24DFC6-AC1B-C0E1-FEAE-EC1DFE54F9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ED263D2-E962-FF23-500B-B8D3F6202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169FB019-FE33-2731-940E-7D2FF5A4C9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7E951D2C-229E-A1AA-8DE4-DD06051EC198}"/>
              </a:ext>
            </a:extLst>
          </p:cNvPr>
          <p:cNvSpPr>
            <a:spLocks noGrp="1"/>
          </p:cNvSpPr>
          <p:nvPr>
            <p:ph type="sldNum" sz="quarter" idx="5"/>
          </p:nvPr>
        </p:nvSpPr>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2238546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DEBF97A-EB38-C198-73EA-7BB1A33068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7EEDEE4C-BC8C-9AB1-252B-2DB27B48C3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2B15E45C-2FD4-5364-0583-BEE6B712B864}"/>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8BC8C0A1-054B-9E88-A628-EBD9B98E32F6}"/>
              </a:ext>
            </a:extLst>
          </p:cNvPr>
          <p:cNvSpPr>
            <a:spLocks noGrp="1"/>
          </p:cNvSpPr>
          <p:nvPr>
            <p:ph type="sldNum" sz="quarter" idx="5"/>
          </p:nvPr>
        </p:nvSpPr>
        <p:spPr/>
        <p:txBody>
          <a:bodyPr/>
          <a:lstStyle/>
          <a:p>
            <a:fld id="{9C2EF98E-B6FF-4B4C-B348-1EB5D4EBDBF3}" type="slidenum">
              <a:rPr lang="en-US" smtClean="0"/>
              <a:t>29</a:t>
            </a:fld>
            <a:endParaRPr lang="en-US"/>
          </a:p>
        </p:txBody>
      </p:sp>
    </p:spTree>
    <p:extLst>
      <p:ext uri="{BB962C8B-B14F-4D97-AF65-F5344CB8AC3E}">
        <p14:creationId xmlns:p14="http://schemas.microsoft.com/office/powerpoint/2010/main" val="8026525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37754475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31</a:t>
            </a:fld>
            <a:endParaRPr lang="en-US"/>
          </a:p>
        </p:txBody>
      </p:sp>
    </p:spTree>
    <p:extLst>
      <p:ext uri="{BB962C8B-B14F-4D97-AF65-F5344CB8AC3E}">
        <p14:creationId xmlns:p14="http://schemas.microsoft.com/office/powerpoint/2010/main" val="2499685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1DD5C45A-E14A-8439-A59D-D0D3F4AB7D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83CBC940-036C-51B4-9AA5-2A1CE09ADB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12AF1D5A-D4AD-4711-6EE5-94AA09120523}"/>
              </a:ext>
            </a:extLst>
          </p:cNvPr>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180E4FD-EA19-4B3D-E0E7-696B19D128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C204FA40-67A9-171E-2BF7-004EDE1EE1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A12568FF-C08D-E791-D92C-CCF04B1B3F5C}"/>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xmlns="" id="{6C62E757-774B-4031-EDB7-8B4F91FC1375}"/>
              </a:ext>
            </a:extLst>
          </p:cNvPr>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26312153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4007020-1B24-4DE4-9DBD-ADB84CDE98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B1F9D339-83D9-ECCA-8040-03FB679E6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DD40F388-9CAB-693F-8D58-2E830F3C2A2B}"/>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42E19586-0D0E-0883-62DE-A073AA68E1F3}"/>
              </a:ext>
            </a:extLst>
          </p:cNvPr>
          <p:cNvSpPr>
            <a:spLocks noGrp="1"/>
          </p:cNvSpPr>
          <p:nvPr>
            <p:ph type="sldNum" sz="quarter" idx="5"/>
          </p:nvPr>
        </p:nvSpPr>
        <p:spPr/>
        <p:txBody>
          <a:bodyPr/>
          <a:lstStyle/>
          <a:p>
            <a:fld id="{9C2EF98E-B6FF-4B4C-B348-1EB5D4EBDBF3}" type="slidenum">
              <a:rPr lang="en-US" smtClean="0"/>
              <a:t>35</a:t>
            </a:fld>
            <a:endParaRPr lang="en-US"/>
          </a:p>
        </p:txBody>
      </p:sp>
    </p:spTree>
    <p:extLst>
      <p:ext uri="{BB962C8B-B14F-4D97-AF65-F5344CB8AC3E}">
        <p14:creationId xmlns:p14="http://schemas.microsoft.com/office/powerpoint/2010/main" val="17850948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A896D7A-071A-7A36-B4F3-4B39E4DC9A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2A48BF1-9452-B4EC-21B7-87C970F6F8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E7AE236-EED8-A80A-31F6-3689461633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BE042D3B-435C-EF47-B1BA-11BCB1F6711F}"/>
              </a:ext>
            </a:extLst>
          </p:cNvPr>
          <p:cNvSpPr>
            <a:spLocks noGrp="1"/>
          </p:cNvSpPr>
          <p:nvPr>
            <p:ph type="sldNum" sz="quarter" idx="5"/>
          </p:nvPr>
        </p:nvSpPr>
        <p:spPr/>
        <p:txBody>
          <a:bodyPr/>
          <a:lstStyle/>
          <a:p>
            <a:fld id="{9C2EF98E-B6FF-4B4C-B348-1EB5D4EBDBF3}" type="slidenum">
              <a:rPr lang="en-US" smtClean="0"/>
              <a:t>36</a:t>
            </a:fld>
            <a:endParaRPr lang="en-US"/>
          </a:p>
        </p:txBody>
      </p:sp>
    </p:spTree>
    <p:extLst>
      <p:ext uri="{BB962C8B-B14F-4D97-AF65-F5344CB8AC3E}">
        <p14:creationId xmlns:p14="http://schemas.microsoft.com/office/powerpoint/2010/main" val="1235840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D272FC3-4B34-BC1C-0678-CB69C507FE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839041E-3824-7672-0AA4-5EFBE7746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F704852B-573A-CCAA-39B2-21BC8F5FCE6B}"/>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5753EF62-7358-C539-3B27-1F39F138033E}"/>
              </a:ext>
            </a:extLst>
          </p:cNvPr>
          <p:cNvSpPr>
            <a:spLocks noGrp="1"/>
          </p:cNvSpPr>
          <p:nvPr>
            <p:ph type="sldNum" sz="quarter" idx="5"/>
          </p:nvPr>
        </p:nvSpPr>
        <p:spPr/>
        <p:txBody>
          <a:bodyPr/>
          <a:lstStyle/>
          <a:p>
            <a:fld id="{9C2EF98E-B6FF-4B4C-B348-1EB5D4EBDBF3}" type="slidenum">
              <a:rPr lang="en-US" smtClean="0"/>
              <a:t>37</a:t>
            </a:fld>
            <a:endParaRPr lang="en-US"/>
          </a:p>
        </p:txBody>
      </p:sp>
    </p:spTree>
    <p:extLst>
      <p:ext uri="{BB962C8B-B14F-4D97-AF65-F5344CB8AC3E}">
        <p14:creationId xmlns:p14="http://schemas.microsoft.com/office/powerpoint/2010/main" val="33107735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671C276-3545-12A3-2063-D42AA4AB3B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5A389E54-59B6-F42D-A7F6-3776AEEAFE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248D87E-8CD9-FB86-BCC7-9D7D2025AA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68830EC1-DB45-60B7-C85E-25F23E0CE0FB}"/>
              </a:ext>
            </a:extLst>
          </p:cNvPr>
          <p:cNvSpPr>
            <a:spLocks noGrp="1"/>
          </p:cNvSpPr>
          <p:nvPr>
            <p:ph type="sldNum" sz="quarter" idx="5"/>
          </p:nvPr>
        </p:nvSpPr>
        <p:spPr/>
        <p:txBody>
          <a:bodyPr/>
          <a:lstStyle/>
          <a:p>
            <a:fld id="{9C2EF98E-B6FF-4B4C-B348-1EB5D4EBDBF3}" type="slidenum">
              <a:rPr lang="en-US" smtClean="0"/>
              <a:t>38</a:t>
            </a:fld>
            <a:endParaRPr lang="en-US"/>
          </a:p>
        </p:txBody>
      </p:sp>
    </p:spTree>
    <p:extLst>
      <p:ext uri="{BB962C8B-B14F-4D97-AF65-F5344CB8AC3E}">
        <p14:creationId xmlns:p14="http://schemas.microsoft.com/office/powerpoint/2010/main" val="27903847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B5369CB-5BBB-BCD3-8BD8-26C3FD5CA0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C7BE3DDC-96DD-A277-7F90-0FBB226335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43AC13D8-A698-3A26-33ED-3BE12EFEAC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AEC43210-1E4C-C695-8B53-A91A7C6AB67C}"/>
              </a:ext>
            </a:extLst>
          </p:cNvPr>
          <p:cNvSpPr>
            <a:spLocks noGrp="1"/>
          </p:cNvSpPr>
          <p:nvPr>
            <p:ph type="sldNum" sz="quarter" idx="5"/>
          </p:nvPr>
        </p:nvSpPr>
        <p:spPr/>
        <p:txBody>
          <a:bodyPr/>
          <a:lstStyle/>
          <a:p>
            <a:fld id="{9C2EF98E-B6FF-4B4C-B348-1EB5D4EBDBF3}" type="slidenum">
              <a:rPr lang="en-US" smtClean="0"/>
              <a:t>39</a:t>
            </a:fld>
            <a:endParaRPr lang="en-US"/>
          </a:p>
        </p:txBody>
      </p:sp>
    </p:spTree>
    <p:extLst>
      <p:ext uri="{BB962C8B-B14F-4D97-AF65-F5344CB8AC3E}">
        <p14:creationId xmlns:p14="http://schemas.microsoft.com/office/powerpoint/2010/main" val="29642116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6983839-A745-33B7-155E-E90B1162AD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1A85327D-0013-9724-D573-0D1F0CBED6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2D5D78CF-5EED-A4D4-64DD-E2CFFAE9583A}"/>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B6726341-B8B8-AEAD-2A19-556BCE0A6953}"/>
              </a:ext>
            </a:extLst>
          </p:cNvPr>
          <p:cNvSpPr>
            <a:spLocks noGrp="1"/>
          </p:cNvSpPr>
          <p:nvPr>
            <p:ph type="sldNum" sz="quarter" idx="5"/>
          </p:nvPr>
        </p:nvSpPr>
        <p:spPr/>
        <p:txBody>
          <a:bodyPr/>
          <a:lstStyle/>
          <a:p>
            <a:fld id="{9C2EF98E-B6FF-4B4C-B348-1EB5D4EBDBF3}" type="slidenum">
              <a:rPr lang="en-US" smtClean="0"/>
              <a:t>40</a:t>
            </a:fld>
            <a:endParaRPr lang="en-US"/>
          </a:p>
        </p:txBody>
      </p:sp>
    </p:spTree>
    <p:extLst>
      <p:ext uri="{BB962C8B-B14F-4D97-AF65-F5344CB8AC3E}">
        <p14:creationId xmlns:p14="http://schemas.microsoft.com/office/powerpoint/2010/main" val="6548500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65DF2DA-C265-F5A2-AD9E-0FF6C25658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A29A89DE-9AAE-81BA-C3BE-C95107C314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F55E6BE-64CD-16F4-E5FB-7C21B4A9B6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7CCC8052-BAAB-3F64-D9D2-80E5F6FC79D7}"/>
              </a:ext>
            </a:extLst>
          </p:cNvPr>
          <p:cNvSpPr>
            <a:spLocks noGrp="1"/>
          </p:cNvSpPr>
          <p:nvPr>
            <p:ph type="sldNum" sz="quarter" idx="5"/>
          </p:nvPr>
        </p:nvSpPr>
        <p:spPr/>
        <p:txBody>
          <a:bodyPr/>
          <a:lstStyle/>
          <a:p>
            <a:fld id="{9C2EF98E-B6FF-4B4C-B348-1EB5D4EBDBF3}" type="slidenum">
              <a:rPr lang="en-US" smtClean="0"/>
              <a:t>41</a:t>
            </a:fld>
            <a:endParaRPr lang="en-US"/>
          </a:p>
        </p:txBody>
      </p:sp>
    </p:spTree>
    <p:extLst>
      <p:ext uri="{BB962C8B-B14F-4D97-AF65-F5344CB8AC3E}">
        <p14:creationId xmlns:p14="http://schemas.microsoft.com/office/powerpoint/2010/main" val="7822646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A5E5CA0-4511-27E3-DDC2-4A23BE224E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E7A2BB8-F49F-62A5-D07F-8099BCB25C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830B163E-594E-F279-C7FF-5808DB9267F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DC5C7A46-1B75-7532-3186-6B5D7FA8B787}"/>
              </a:ext>
            </a:extLst>
          </p:cNvPr>
          <p:cNvSpPr>
            <a:spLocks noGrp="1"/>
          </p:cNvSpPr>
          <p:nvPr>
            <p:ph type="sldNum" sz="quarter" idx="5"/>
          </p:nvPr>
        </p:nvSpPr>
        <p:spPr/>
        <p:txBody>
          <a:bodyPr/>
          <a:lstStyle/>
          <a:p>
            <a:fld id="{9C2EF98E-B6FF-4B4C-B348-1EB5D4EBDBF3}" type="slidenum">
              <a:rPr lang="en-US" smtClean="0"/>
              <a:t>42</a:t>
            </a:fld>
            <a:endParaRPr lang="en-US"/>
          </a:p>
        </p:txBody>
      </p:sp>
    </p:spTree>
    <p:extLst>
      <p:ext uri="{BB962C8B-B14F-4D97-AF65-F5344CB8AC3E}">
        <p14:creationId xmlns:p14="http://schemas.microsoft.com/office/powerpoint/2010/main" val="20911000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43</a:t>
            </a:fld>
            <a:endParaRPr lang="en-US"/>
          </a:p>
        </p:txBody>
      </p:sp>
    </p:spTree>
    <p:extLst>
      <p:ext uri="{BB962C8B-B14F-4D97-AF65-F5344CB8AC3E}">
        <p14:creationId xmlns:p14="http://schemas.microsoft.com/office/powerpoint/2010/main" val="2282401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a:t>
            </a:fld>
            <a:endParaRPr lang="en-US"/>
          </a:p>
        </p:txBody>
      </p:sp>
    </p:spTree>
    <p:extLst>
      <p:ext uri="{BB962C8B-B14F-4D97-AF65-F5344CB8AC3E}">
        <p14:creationId xmlns:p14="http://schemas.microsoft.com/office/powerpoint/2010/main" val="12654052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27306446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D2B32B9-B26D-6F42-2CF9-F302716B5B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FEABA66E-2AEE-FFB6-A141-6E1D846098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E19E2F8B-5C36-FADC-212F-26F680041818}"/>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xmlns="" id="{DC02F09A-C918-344B-1A0E-C825A12AC1AA}"/>
              </a:ext>
            </a:extLst>
          </p:cNvPr>
          <p:cNvSpPr>
            <a:spLocks noGrp="1"/>
          </p:cNvSpPr>
          <p:nvPr>
            <p:ph type="sldNum" sz="quarter" idx="5"/>
          </p:nvPr>
        </p:nvSpPr>
        <p:spPr/>
        <p:txBody>
          <a:bodyPr/>
          <a:lstStyle/>
          <a:p>
            <a:fld id="{652F1279-6CE4-4169-83D3-4483097B6907}" type="slidenum">
              <a:rPr lang="en-US" smtClean="0"/>
              <a:t>47</a:t>
            </a:fld>
            <a:endParaRPr lang="en-US"/>
          </a:p>
        </p:txBody>
      </p:sp>
    </p:spTree>
    <p:extLst>
      <p:ext uri="{BB962C8B-B14F-4D97-AF65-F5344CB8AC3E}">
        <p14:creationId xmlns:p14="http://schemas.microsoft.com/office/powerpoint/2010/main" val="33900114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006115E-1CD0-38C8-C8AD-7262FB96A5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F4837E15-DF84-7B92-14FB-43E2A2610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D141940C-DDC1-ED50-9605-6ADFCCC0D972}"/>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F3CFC3BB-E843-D392-F1A7-5891FB26D638}"/>
              </a:ext>
            </a:extLst>
          </p:cNvPr>
          <p:cNvSpPr>
            <a:spLocks noGrp="1"/>
          </p:cNvSpPr>
          <p:nvPr>
            <p:ph type="sldNum" sz="quarter" idx="5"/>
          </p:nvPr>
        </p:nvSpPr>
        <p:spPr/>
        <p:txBody>
          <a:bodyPr/>
          <a:lstStyle/>
          <a:p>
            <a:fld id="{9C2EF98E-B6FF-4B4C-B348-1EB5D4EBDBF3}" type="slidenum">
              <a:rPr lang="en-US" smtClean="0"/>
              <a:t>48</a:t>
            </a:fld>
            <a:endParaRPr lang="en-US"/>
          </a:p>
        </p:txBody>
      </p:sp>
    </p:spTree>
    <p:extLst>
      <p:ext uri="{BB962C8B-B14F-4D97-AF65-F5344CB8AC3E}">
        <p14:creationId xmlns:p14="http://schemas.microsoft.com/office/powerpoint/2010/main" val="13336128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47736E6-304A-6B25-A2F5-91AFA208F8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C476B191-4CD0-BDC3-B706-D320063488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D9797F94-22FB-86BE-221B-7C8FBFA0484E}"/>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DBE640A0-7D88-8DEE-DCE5-BCBF645479B4}"/>
              </a:ext>
            </a:extLst>
          </p:cNvPr>
          <p:cNvSpPr>
            <a:spLocks noGrp="1"/>
          </p:cNvSpPr>
          <p:nvPr>
            <p:ph type="sldNum" sz="quarter" idx="5"/>
          </p:nvPr>
        </p:nvSpPr>
        <p:spPr/>
        <p:txBody>
          <a:bodyPr/>
          <a:lstStyle/>
          <a:p>
            <a:fld id="{9C2EF98E-B6FF-4B4C-B348-1EB5D4EBDBF3}" type="slidenum">
              <a:rPr lang="en-US" smtClean="0"/>
              <a:t>49</a:t>
            </a:fld>
            <a:endParaRPr lang="en-US"/>
          </a:p>
        </p:txBody>
      </p:sp>
    </p:spTree>
    <p:extLst>
      <p:ext uri="{BB962C8B-B14F-4D97-AF65-F5344CB8AC3E}">
        <p14:creationId xmlns:p14="http://schemas.microsoft.com/office/powerpoint/2010/main" val="24784542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63D790F-7BC2-CC44-7B52-C9532BABB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B446AF2C-9993-1DB7-96EE-ABA8D61F01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421C063F-38B3-59DE-73B1-3044F5699F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27A3511B-84E1-8E7C-6C9F-68E4B512A030}"/>
              </a:ext>
            </a:extLst>
          </p:cNvPr>
          <p:cNvSpPr>
            <a:spLocks noGrp="1"/>
          </p:cNvSpPr>
          <p:nvPr>
            <p:ph type="sldNum" sz="quarter" idx="5"/>
          </p:nvPr>
        </p:nvSpPr>
        <p:spPr/>
        <p:txBody>
          <a:bodyPr/>
          <a:lstStyle/>
          <a:p>
            <a:fld id="{9C2EF98E-B6FF-4B4C-B348-1EB5D4EBDBF3}" type="slidenum">
              <a:rPr lang="en-US" smtClean="0"/>
              <a:t>50</a:t>
            </a:fld>
            <a:endParaRPr lang="en-US"/>
          </a:p>
        </p:txBody>
      </p:sp>
    </p:spTree>
    <p:extLst>
      <p:ext uri="{BB962C8B-B14F-4D97-AF65-F5344CB8AC3E}">
        <p14:creationId xmlns:p14="http://schemas.microsoft.com/office/powerpoint/2010/main" val="30467923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BFF2104-373B-8A01-E45D-3965AF1F51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2AFD605C-84D0-C1BA-7F26-5A9030ADA2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250E3332-2FA4-8204-E3D3-657A0BE520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7BC0E5EA-147F-5449-11A8-9CA95699DAED}"/>
              </a:ext>
            </a:extLst>
          </p:cNvPr>
          <p:cNvSpPr>
            <a:spLocks noGrp="1"/>
          </p:cNvSpPr>
          <p:nvPr>
            <p:ph type="sldNum" sz="quarter" idx="5"/>
          </p:nvPr>
        </p:nvSpPr>
        <p:spPr/>
        <p:txBody>
          <a:bodyPr/>
          <a:lstStyle/>
          <a:p>
            <a:fld id="{9C2EF98E-B6FF-4B4C-B348-1EB5D4EBDBF3}" type="slidenum">
              <a:rPr lang="en-US" smtClean="0"/>
              <a:t>51</a:t>
            </a:fld>
            <a:endParaRPr lang="en-US"/>
          </a:p>
        </p:txBody>
      </p:sp>
    </p:spTree>
    <p:extLst>
      <p:ext uri="{BB962C8B-B14F-4D97-AF65-F5344CB8AC3E}">
        <p14:creationId xmlns:p14="http://schemas.microsoft.com/office/powerpoint/2010/main" val="32441965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726CBD4-9488-BFF0-8611-6639FAA8E3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7964FD7E-7426-753D-8A3F-0FBD7BCC57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35C47EE1-F646-C299-1E47-B77947EB4D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B19D02FA-852A-338F-26EB-9C7A9C8CA83E}"/>
              </a:ext>
            </a:extLst>
          </p:cNvPr>
          <p:cNvSpPr>
            <a:spLocks noGrp="1"/>
          </p:cNvSpPr>
          <p:nvPr>
            <p:ph type="sldNum" sz="quarter" idx="5"/>
          </p:nvPr>
        </p:nvSpPr>
        <p:spPr/>
        <p:txBody>
          <a:bodyPr/>
          <a:lstStyle/>
          <a:p>
            <a:fld id="{9C2EF98E-B6FF-4B4C-B348-1EB5D4EBDBF3}" type="slidenum">
              <a:rPr lang="en-US" smtClean="0"/>
              <a:t>52</a:t>
            </a:fld>
            <a:endParaRPr lang="en-US"/>
          </a:p>
        </p:txBody>
      </p:sp>
    </p:spTree>
    <p:extLst>
      <p:ext uri="{BB962C8B-B14F-4D97-AF65-F5344CB8AC3E}">
        <p14:creationId xmlns:p14="http://schemas.microsoft.com/office/powerpoint/2010/main" val="33416725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5BDF75A-8A81-3833-677E-C114E9FD92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86833934-17A8-26EB-0D75-D79906A746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71EFD712-5986-5A57-15DD-36E59BD74434}"/>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8933A42D-F4D5-CAAC-1B24-DEF7E81241FE}"/>
              </a:ext>
            </a:extLst>
          </p:cNvPr>
          <p:cNvSpPr>
            <a:spLocks noGrp="1"/>
          </p:cNvSpPr>
          <p:nvPr>
            <p:ph type="sldNum" sz="quarter" idx="5"/>
          </p:nvPr>
        </p:nvSpPr>
        <p:spPr/>
        <p:txBody>
          <a:bodyPr/>
          <a:lstStyle/>
          <a:p>
            <a:fld id="{9C2EF98E-B6FF-4B4C-B348-1EB5D4EBDBF3}" type="slidenum">
              <a:rPr lang="en-US" smtClean="0"/>
              <a:t>53</a:t>
            </a:fld>
            <a:endParaRPr lang="en-US"/>
          </a:p>
        </p:txBody>
      </p:sp>
    </p:spTree>
    <p:extLst>
      <p:ext uri="{BB962C8B-B14F-4D97-AF65-F5344CB8AC3E}">
        <p14:creationId xmlns:p14="http://schemas.microsoft.com/office/powerpoint/2010/main" val="36821499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73BBD1B-9ADC-27A8-171B-D238A30960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55A4874C-5B03-5AB9-8595-708F1C921C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1D7FED5A-042D-1EEA-B4BB-12D8D9E7EEEB}"/>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89A54A8C-06C7-F30B-8AE3-F8478864E33C}"/>
              </a:ext>
            </a:extLst>
          </p:cNvPr>
          <p:cNvSpPr>
            <a:spLocks noGrp="1"/>
          </p:cNvSpPr>
          <p:nvPr>
            <p:ph type="sldNum" sz="quarter" idx="5"/>
          </p:nvPr>
        </p:nvSpPr>
        <p:spPr/>
        <p:txBody>
          <a:bodyPr/>
          <a:lstStyle/>
          <a:p>
            <a:fld id="{9C2EF98E-B6FF-4B4C-B348-1EB5D4EBDBF3}" type="slidenum">
              <a:rPr lang="en-US" smtClean="0"/>
              <a:t>54</a:t>
            </a:fld>
            <a:endParaRPr lang="en-US"/>
          </a:p>
        </p:txBody>
      </p:sp>
    </p:spTree>
    <p:extLst>
      <p:ext uri="{BB962C8B-B14F-4D97-AF65-F5344CB8AC3E}">
        <p14:creationId xmlns:p14="http://schemas.microsoft.com/office/powerpoint/2010/main" val="5961473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D845F6A-B701-0086-50C3-52FD7FC483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F667A7CD-47BC-D370-6BBE-744797B997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0F35D7C7-7824-A8A4-CDBE-5A38DC7F19BC}"/>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86A0185F-A53D-A1A4-747A-B4BD868BD712}"/>
              </a:ext>
            </a:extLst>
          </p:cNvPr>
          <p:cNvSpPr>
            <a:spLocks noGrp="1"/>
          </p:cNvSpPr>
          <p:nvPr>
            <p:ph type="sldNum" sz="quarter" idx="5"/>
          </p:nvPr>
        </p:nvSpPr>
        <p:spPr/>
        <p:txBody>
          <a:bodyPr/>
          <a:lstStyle/>
          <a:p>
            <a:fld id="{9C2EF98E-B6FF-4B4C-B348-1EB5D4EBDBF3}" type="slidenum">
              <a:rPr lang="en-US" smtClean="0"/>
              <a:t>55</a:t>
            </a:fld>
            <a:endParaRPr lang="en-US"/>
          </a:p>
        </p:txBody>
      </p:sp>
    </p:spTree>
    <p:extLst>
      <p:ext uri="{BB962C8B-B14F-4D97-AF65-F5344CB8AC3E}">
        <p14:creationId xmlns:p14="http://schemas.microsoft.com/office/powerpoint/2010/main" val="3842304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7BFBF76-C79F-9F8B-E52B-030584241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F0CFBA48-B803-29E0-6F9E-37D4C53059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EAEE68EB-C570-EB16-F1E9-6085A979A8E7}"/>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xmlns="" id="{120937AB-6E20-C8B5-ED99-1C53B504B314}"/>
              </a:ext>
            </a:extLst>
          </p:cNvPr>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41382310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9F55514-E42B-4DAD-B7E7-015BE3FE77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A7A901D0-E1F8-581E-0EB1-A471F3ED2F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0F00C343-B764-52D6-95D7-35EC9676BC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D8201F01-A4FC-A403-DDB9-F43E22078DA8}"/>
              </a:ext>
            </a:extLst>
          </p:cNvPr>
          <p:cNvSpPr>
            <a:spLocks noGrp="1"/>
          </p:cNvSpPr>
          <p:nvPr>
            <p:ph type="sldNum" sz="quarter" idx="5"/>
          </p:nvPr>
        </p:nvSpPr>
        <p:spPr/>
        <p:txBody>
          <a:bodyPr/>
          <a:lstStyle/>
          <a:p>
            <a:fld id="{9C2EF98E-B6FF-4B4C-B348-1EB5D4EBDBF3}" type="slidenum">
              <a:rPr lang="en-US" smtClean="0"/>
              <a:t>56</a:t>
            </a:fld>
            <a:endParaRPr lang="en-US"/>
          </a:p>
        </p:txBody>
      </p:sp>
    </p:spTree>
    <p:extLst>
      <p:ext uri="{BB962C8B-B14F-4D97-AF65-F5344CB8AC3E}">
        <p14:creationId xmlns:p14="http://schemas.microsoft.com/office/powerpoint/2010/main" val="34987318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7F88C80-347D-58E7-BFFB-00B5ADCC49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295D54B6-D72B-0401-D87A-E8A56D3E88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EC731ADE-1E47-9EC9-3923-425445DBEA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8202D9DB-671E-C509-0D43-61CE7139E0D3}"/>
              </a:ext>
            </a:extLst>
          </p:cNvPr>
          <p:cNvSpPr>
            <a:spLocks noGrp="1"/>
          </p:cNvSpPr>
          <p:nvPr>
            <p:ph type="sldNum" sz="quarter" idx="5"/>
          </p:nvPr>
        </p:nvSpPr>
        <p:spPr/>
        <p:txBody>
          <a:bodyPr/>
          <a:lstStyle/>
          <a:p>
            <a:fld id="{9C2EF98E-B6FF-4B4C-B348-1EB5D4EBDBF3}" type="slidenum">
              <a:rPr lang="en-US" smtClean="0"/>
              <a:t>57</a:t>
            </a:fld>
            <a:endParaRPr lang="en-US"/>
          </a:p>
        </p:txBody>
      </p:sp>
    </p:spTree>
    <p:extLst>
      <p:ext uri="{BB962C8B-B14F-4D97-AF65-F5344CB8AC3E}">
        <p14:creationId xmlns:p14="http://schemas.microsoft.com/office/powerpoint/2010/main" val="25033006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1DFCC55-982F-00F7-F609-3F950F6ECC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4890D4D-5278-09B1-9104-FBDEE54E54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EF74DDEA-CF1E-7CEF-950A-63C4D8C42671}"/>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815A1188-823F-DE4C-4BC6-73611983B76E}"/>
              </a:ext>
            </a:extLst>
          </p:cNvPr>
          <p:cNvSpPr>
            <a:spLocks noGrp="1"/>
          </p:cNvSpPr>
          <p:nvPr>
            <p:ph type="sldNum" sz="quarter" idx="5"/>
          </p:nvPr>
        </p:nvSpPr>
        <p:spPr/>
        <p:txBody>
          <a:bodyPr/>
          <a:lstStyle/>
          <a:p>
            <a:fld id="{9C2EF98E-B6FF-4B4C-B348-1EB5D4EBDBF3}" type="slidenum">
              <a:rPr lang="en-US" smtClean="0"/>
              <a:t>58</a:t>
            </a:fld>
            <a:endParaRPr lang="en-US"/>
          </a:p>
        </p:txBody>
      </p:sp>
    </p:spTree>
    <p:extLst>
      <p:ext uri="{BB962C8B-B14F-4D97-AF65-F5344CB8AC3E}">
        <p14:creationId xmlns:p14="http://schemas.microsoft.com/office/powerpoint/2010/main" val="34044144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632B10A-8956-B25A-A17F-68851CAD32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0A19BFB6-8E1B-C106-17B1-05ACD485FC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FDEB191-EC6F-ABC9-2332-CB51385C4C5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AC851817-4B42-4BB6-9DD5-791032807DBF}"/>
              </a:ext>
            </a:extLst>
          </p:cNvPr>
          <p:cNvSpPr>
            <a:spLocks noGrp="1"/>
          </p:cNvSpPr>
          <p:nvPr>
            <p:ph type="sldNum" sz="quarter" idx="5"/>
          </p:nvPr>
        </p:nvSpPr>
        <p:spPr/>
        <p:txBody>
          <a:bodyPr/>
          <a:lstStyle/>
          <a:p>
            <a:fld id="{9C2EF98E-B6FF-4B4C-B348-1EB5D4EBDBF3}" type="slidenum">
              <a:rPr lang="en-US" smtClean="0"/>
              <a:t>59</a:t>
            </a:fld>
            <a:endParaRPr lang="en-US"/>
          </a:p>
        </p:txBody>
      </p:sp>
    </p:spTree>
    <p:extLst>
      <p:ext uri="{BB962C8B-B14F-4D97-AF65-F5344CB8AC3E}">
        <p14:creationId xmlns:p14="http://schemas.microsoft.com/office/powerpoint/2010/main" val="34066105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60</a:t>
            </a:fld>
            <a:endParaRPr lang="en-US"/>
          </a:p>
        </p:txBody>
      </p:sp>
    </p:spTree>
    <p:extLst>
      <p:ext uri="{BB962C8B-B14F-4D97-AF65-F5344CB8AC3E}">
        <p14:creationId xmlns:p14="http://schemas.microsoft.com/office/powerpoint/2010/main" val="32376983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61</a:t>
            </a:fld>
            <a:endParaRPr lang="en-US"/>
          </a:p>
        </p:txBody>
      </p:sp>
    </p:spTree>
    <p:extLst>
      <p:ext uri="{BB962C8B-B14F-4D97-AF65-F5344CB8AC3E}">
        <p14:creationId xmlns:p14="http://schemas.microsoft.com/office/powerpoint/2010/main" val="18215342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63</a:t>
            </a:fld>
            <a:endParaRPr lang="en-US"/>
          </a:p>
        </p:txBody>
      </p:sp>
    </p:spTree>
    <p:extLst>
      <p:ext uri="{BB962C8B-B14F-4D97-AF65-F5344CB8AC3E}">
        <p14:creationId xmlns:p14="http://schemas.microsoft.com/office/powerpoint/2010/main" val="23434833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5FAE491-7485-279B-91BF-902E6E9CD3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69B0BDC9-FFC4-76DD-A4B1-BBF3E9053C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EBD37C4-E5AE-9BB4-F77E-9D076EB7EF80}"/>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xmlns="" id="{F9DEDDE8-74A8-9007-A7D8-DDA908093083}"/>
              </a:ext>
            </a:extLst>
          </p:cNvPr>
          <p:cNvSpPr>
            <a:spLocks noGrp="1"/>
          </p:cNvSpPr>
          <p:nvPr>
            <p:ph type="sldNum" sz="quarter" idx="5"/>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41790579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EA632D9-F2BA-5909-5DEC-F7833C8A9F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14ABEF6E-D64A-2E41-7DF4-EECAC4F08F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1D10A622-0B26-BFF7-313F-AC8FB988C9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7EACABD1-5550-37E1-44C8-E2F29F0B6ED2}"/>
              </a:ext>
            </a:extLst>
          </p:cNvPr>
          <p:cNvSpPr>
            <a:spLocks noGrp="1"/>
          </p:cNvSpPr>
          <p:nvPr>
            <p:ph type="sldNum" sz="quarter" idx="5"/>
          </p:nvPr>
        </p:nvSpPr>
        <p:spPr/>
        <p:txBody>
          <a:bodyPr/>
          <a:lstStyle/>
          <a:p>
            <a:fld id="{9C2EF98E-B6FF-4B4C-B348-1EB5D4EBDBF3}" type="slidenum">
              <a:rPr lang="en-US" smtClean="0"/>
              <a:t>65</a:t>
            </a:fld>
            <a:endParaRPr lang="en-US"/>
          </a:p>
        </p:txBody>
      </p:sp>
    </p:spTree>
    <p:extLst>
      <p:ext uri="{BB962C8B-B14F-4D97-AF65-F5344CB8AC3E}">
        <p14:creationId xmlns:p14="http://schemas.microsoft.com/office/powerpoint/2010/main" val="12101871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93ECAFA-F673-F0B6-748E-186113B754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C9B3D9B4-A40B-2EFD-C2DD-D0ACC77591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E3325DF0-13CD-08EC-F395-4D671FACEDD0}"/>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5C36B7F2-8098-BD10-2354-387F8E121BA8}"/>
              </a:ext>
            </a:extLst>
          </p:cNvPr>
          <p:cNvSpPr>
            <a:spLocks noGrp="1"/>
          </p:cNvSpPr>
          <p:nvPr>
            <p:ph type="sldNum" sz="quarter" idx="5"/>
          </p:nvPr>
        </p:nvSpPr>
        <p:spPr/>
        <p:txBody>
          <a:bodyPr/>
          <a:lstStyle/>
          <a:p>
            <a:fld id="{9C2EF98E-B6FF-4B4C-B348-1EB5D4EBDBF3}" type="slidenum">
              <a:rPr lang="en-US" smtClean="0"/>
              <a:t>66</a:t>
            </a:fld>
            <a:endParaRPr lang="en-US"/>
          </a:p>
        </p:txBody>
      </p:sp>
    </p:spTree>
    <p:extLst>
      <p:ext uri="{BB962C8B-B14F-4D97-AF65-F5344CB8AC3E}">
        <p14:creationId xmlns:p14="http://schemas.microsoft.com/office/powerpoint/2010/main" val="510316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82E0572-103F-5520-AAAE-56277B93C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B06CC634-22E0-EAA8-E6F0-78A8D9B369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830E6A81-CCF8-63EB-512D-D96C7C05262C}"/>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669FC471-A5D9-F5BB-262B-41B7BE0A6722}"/>
              </a:ext>
            </a:extLst>
          </p:cNvPr>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382492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EC710C5-78C8-CC36-5680-763E106B4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C16A4E61-848F-4643-BFCE-7515F2ADE5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BE46DA03-1B1B-A553-D0AB-4F209672548C}"/>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6882360A-8584-A7F7-8CBB-7EE31AAE7AF8}"/>
              </a:ext>
            </a:extLst>
          </p:cNvPr>
          <p:cNvSpPr>
            <a:spLocks noGrp="1"/>
          </p:cNvSpPr>
          <p:nvPr>
            <p:ph type="sldNum" sz="quarter" idx="5"/>
          </p:nvPr>
        </p:nvSpPr>
        <p:spPr/>
        <p:txBody>
          <a:bodyPr/>
          <a:lstStyle/>
          <a:p>
            <a:fld id="{9C2EF98E-B6FF-4B4C-B348-1EB5D4EBDBF3}" type="slidenum">
              <a:rPr lang="en-US" smtClean="0"/>
              <a:t>67</a:t>
            </a:fld>
            <a:endParaRPr lang="en-US"/>
          </a:p>
        </p:txBody>
      </p:sp>
    </p:spTree>
    <p:extLst>
      <p:ext uri="{BB962C8B-B14F-4D97-AF65-F5344CB8AC3E}">
        <p14:creationId xmlns:p14="http://schemas.microsoft.com/office/powerpoint/2010/main" val="3688360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F91EB6D-D7D2-2191-0505-18C224A841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CA63BE3F-705B-4F14-36D7-2D3DF8349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4F82FDAE-452D-EE35-A768-908E67E1A7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94AE2FA2-CC1F-E1EE-C5AE-EE8FE91BC4B8}"/>
              </a:ext>
            </a:extLst>
          </p:cNvPr>
          <p:cNvSpPr>
            <a:spLocks noGrp="1"/>
          </p:cNvSpPr>
          <p:nvPr>
            <p:ph type="sldNum" sz="quarter" idx="5"/>
          </p:nvPr>
        </p:nvSpPr>
        <p:spPr/>
        <p:txBody>
          <a:bodyPr/>
          <a:lstStyle/>
          <a:p>
            <a:fld id="{9C2EF98E-B6FF-4B4C-B348-1EB5D4EBDBF3}" type="slidenum">
              <a:rPr lang="en-US" smtClean="0"/>
              <a:t>68</a:t>
            </a:fld>
            <a:endParaRPr lang="en-US"/>
          </a:p>
        </p:txBody>
      </p:sp>
    </p:spTree>
    <p:extLst>
      <p:ext uri="{BB962C8B-B14F-4D97-AF65-F5344CB8AC3E}">
        <p14:creationId xmlns:p14="http://schemas.microsoft.com/office/powerpoint/2010/main" val="5871623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3652FA4-6EF6-3823-1B05-DE4446A298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28C389E7-3C87-ADCF-F399-027A84801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6AF707AE-0FA6-2E7F-3F97-A975F85090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84331B03-200A-ECF0-624F-CEE61C3F2D17}"/>
              </a:ext>
            </a:extLst>
          </p:cNvPr>
          <p:cNvSpPr>
            <a:spLocks noGrp="1"/>
          </p:cNvSpPr>
          <p:nvPr>
            <p:ph type="sldNum" sz="quarter" idx="5"/>
          </p:nvPr>
        </p:nvSpPr>
        <p:spPr/>
        <p:txBody>
          <a:bodyPr/>
          <a:lstStyle/>
          <a:p>
            <a:fld id="{9C2EF98E-B6FF-4B4C-B348-1EB5D4EBDBF3}" type="slidenum">
              <a:rPr lang="en-US" smtClean="0"/>
              <a:t>69</a:t>
            </a:fld>
            <a:endParaRPr lang="en-US"/>
          </a:p>
        </p:txBody>
      </p:sp>
    </p:spTree>
    <p:extLst>
      <p:ext uri="{BB962C8B-B14F-4D97-AF65-F5344CB8AC3E}">
        <p14:creationId xmlns:p14="http://schemas.microsoft.com/office/powerpoint/2010/main" val="19339757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110B95B-5529-C250-E072-E77C60439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12767CAE-E639-7232-D221-F5BBCC4729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AE7CDF11-5E51-236F-17F9-11673694025C}"/>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DBAF4DF6-0DCB-BE42-F192-75A3B09169BD}"/>
              </a:ext>
            </a:extLst>
          </p:cNvPr>
          <p:cNvSpPr>
            <a:spLocks noGrp="1"/>
          </p:cNvSpPr>
          <p:nvPr>
            <p:ph type="sldNum" sz="quarter" idx="5"/>
          </p:nvPr>
        </p:nvSpPr>
        <p:spPr/>
        <p:txBody>
          <a:bodyPr/>
          <a:lstStyle/>
          <a:p>
            <a:fld id="{9C2EF98E-B6FF-4B4C-B348-1EB5D4EBDBF3}" type="slidenum">
              <a:rPr lang="en-US" smtClean="0"/>
              <a:t>70</a:t>
            </a:fld>
            <a:endParaRPr lang="en-US"/>
          </a:p>
        </p:txBody>
      </p:sp>
    </p:spTree>
    <p:extLst>
      <p:ext uri="{BB962C8B-B14F-4D97-AF65-F5344CB8AC3E}">
        <p14:creationId xmlns:p14="http://schemas.microsoft.com/office/powerpoint/2010/main" val="10732681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2348DD3-BF5D-2AAA-9F0A-ADAF36B967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B4F2E6DF-FA8F-9C13-3D21-768CB099EC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08602786-F783-E19F-5C70-F8C6434347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26EF4841-A882-7ACF-DC81-A11F02D7DE7E}"/>
              </a:ext>
            </a:extLst>
          </p:cNvPr>
          <p:cNvSpPr>
            <a:spLocks noGrp="1"/>
          </p:cNvSpPr>
          <p:nvPr>
            <p:ph type="sldNum" sz="quarter" idx="5"/>
          </p:nvPr>
        </p:nvSpPr>
        <p:spPr/>
        <p:txBody>
          <a:bodyPr/>
          <a:lstStyle/>
          <a:p>
            <a:fld id="{9C2EF98E-B6FF-4B4C-B348-1EB5D4EBDBF3}" type="slidenum">
              <a:rPr lang="en-US" smtClean="0"/>
              <a:t>71</a:t>
            </a:fld>
            <a:endParaRPr lang="en-US"/>
          </a:p>
        </p:txBody>
      </p:sp>
    </p:spTree>
    <p:extLst>
      <p:ext uri="{BB962C8B-B14F-4D97-AF65-F5344CB8AC3E}">
        <p14:creationId xmlns:p14="http://schemas.microsoft.com/office/powerpoint/2010/main" val="15614378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4664DAD-D6DB-FC3D-6F5E-00E6FC9D46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EEAC98D7-0FC5-C86A-EC90-1EF9779E7E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06263F26-2E4C-7C6A-BA89-2CA80FF46B5A}"/>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78B273AB-1A74-280B-FBFF-89217370ED76}"/>
              </a:ext>
            </a:extLst>
          </p:cNvPr>
          <p:cNvSpPr>
            <a:spLocks noGrp="1"/>
          </p:cNvSpPr>
          <p:nvPr>
            <p:ph type="sldNum" sz="quarter" idx="5"/>
          </p:nvPr>
        </p:nvSpPr>
        <p:spPr/>
        <p:txBody>
          <a:bodyPr/>
          <a:lstStyle/>
          <a:p>
            <a:fld id="{9C2EF98E-B6FF-4B4C-B348-1EB5D4EBDBF3}" type="slidenum">
              <a:rPr lang="en-US" smtClean="0"/>
              <a:t>72</a:t>
            </a:fld>
            <a:endParaRPr lang="en-US"/>
          </a:p>
        </p:txBody>
      </p:sp>
    </p:spTree>
    <p:extLst>
      <p:ext uri="{BB962C8B-B14F-4D97-AF65-F5344CB8AC3E}">
        <p14:creationId xmlns:p14="http://schemas.microsoft.com/office/powerpoint/2010/main" val="33098260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3B64CC6-C0EE-5CA0-C2B4-FB403787B7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741EF7C1-7A7A-D377-C6F7-BDE825EF2B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08BE2D6-F1D6-12FB-0E47-038643D01778}"/>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56C6B083-7493-55E7-25FD-3252A8E502DD}"/>
              </a:ext>
            </a:extLst>
          </p:cNvPr>
          <p:cNvSpPr>
            <a:spLocks noGrp="1"/>
          </p:cNvSpPr>
          <p:nvPr>
            <p:ph type="sldNum" sz="quarter" idx="5"/>
          </p:nvPr>
        </p:nvSpPr>
        <p:spPr/>
        <p:txBody>
          <a:bodyPr/>
          <a:lstStyle/>
          <a:p>
            <a:fld id="{9C2EF98E-B6FF-4B4C-B348-1EB5D4EBDBF3}" type="slidenum">
              <a:rPr lang="en-US" smtClean="0"/>
              <a:t>73</a:t>
            </a:fld>
            <a:endParaRPr lang="en-US"/>
          </a:p>
        </p:txBody>
      </p:sp>
    </p:spTree>
    <p:extLst>
      <p:ext uri="{BB962C8B-B14F-4D97-AF65-F5344CB8AC3E}">
        <p14:creationId xmlns:p14="http://schemas.microsoft.com/office/powerpoint/2010/main" val="41719789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83E7A61-738A-6BA7-843C-A433E806DC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C9A21DD4-CCF9-447D-C2D6-9BCC3AE2B2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A82B0BFC-C6C6-94C6-FB6C-07F1E65B4B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F9DA132B-6EEB-E79A-A995-6106A294EA91}"/>
              </a:ext>
            </a:extLst>
          </p:cNvPr>
          <p:cNvSpPr>
            <a:spLocks noGrp="1"/>
          </p:cNvSpPr>
          <p:nvPr>
            <p:ph type="sldNum" sz="quarter" idx="5"/>
          </p:nvPr>
        </p:nvSpPr>
        <p:spPr/>
        <p:txBody>
          <a:bodyPr/>
          <a:lstStyle/>
          <a:p>
            <a:fld id="{9C2EF98E-B6FF-4B4C-B348-1EB5D4EBDBF3}" type="slidenum">
              <a:rPr lang="en-US" smtClean="0"/>
              <a:t>74</a:t>
            </a:fld>
            <a:endParaRPr lang="en-US"/>
          </a:p>
        </p:txBody>
      </p:sp>
    </p:spTree>
    <p:extLst>
      <p:ext uri="{BB962C8B-B14F-4D97-AF65-F5344CB8AC3E}">
        <p14:creationId xmlns:p14="http://schemas.microsoft.com/office/powerpoint/2010/main" val="42532285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2F11937-9A7E-7E56-E8E9-A132861630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BD4486D-4AD8-00AF-6FF0-1080C65C73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22FA4C2D-A2D4-AF52-5FAB-67DD8B6C68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2665F706-72FB-1A19-586C-1DE04397DC84}"/>
              </a:ext>
            </a:extLst>
          </p:cNvPr>
          <p:cNvSpPr>
            <a:spLocks noGrp="1"/>
          </p:cNvSpPr>
          <p:nvPr>
            <p:ph type="sldNum" sz="quarter" idx="5"/>
          </p:nvPr>
        </p:nvSpPr>
        <p:spPr/>
        <p:txBody>
          <a:bodyPr/>
          <a:lstStyle/>
          <a:p>
            <a:fld id="{9C2EF98E-B6FF-4B4C-B348-1EB5D4EBDBF3}" type="slidenum">
              <a:rPr lang="en-US" smtClean="0"/>
              <a:t>75</a:t>
            </a:fld>
            <a:endParaRPr lang="en-US"/>
          </a:p>
        </p:txBody>
      </p:sp>
    </p:spTree>
    <p:extLst>
      <p:ext uri="{BB962C8B-B14F-4D97-AF65-F5344CB8AC3E}">
        <p14:creationId xmlns:p14="http://schemas.microsoft.com/office/powerpoint/2010/main" val="37612146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3048505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3D83EFA-E8F7-8456-A001-70C780C9D5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F34D0D79-3146-37CA-B233-9081B6D97B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D21244F3-44E3-7C9E-BDAF-CBE2E63E1B41}"/>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37759154-5B9A-B5A0-A0BF-D9838C2405E6}"/>
              </a:ext>
            </a:extLst>
          </p:cNvPr>
          <p:cNvSpPr>
            <a:spLocks noGrp="1"/>
          </p:cNvSpPr>
          <p:nvPr>
            <p:ph type="sldNum" sz="quarter" idx="5"/>
          </p:nvPr>
        </p:nvSpPr>
        <p:spPr/>
        <p:txBody>
          <a:bodyPr/>
          <a:lstStyle/>
          <a:p>
            <a:fld id="{652F1279-6CE4-4169-83D3-4483097B6907}" type="slidenum">
              <a:rPr lang="en-US" smtClean="0"/>
              <a:t>7</a:t>
            </a:fld>
            <a:endParaRPr lang="en-US"/>
          </a:p>
        </p:txBody>
      </p:sp>
    </p:spTree>
    <p:extLst>
      <p:ext uri="{BB962C8B-B14F-4D97-AF65-F5344CB8AC3E}">
        <p14:creationId xmlns:p14="http://schemas.microsoft.com/office/powerpoint/2010/main" val="32779303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78</a:t>
            </a:fld>
            <a:endParaRPr lang="en-US"/>
          </a:p>
        </p:txBody>
      </p:sp>
    </p:spTree>
    <p:extLst>
      <p:ext uri="{BB962C8B-B14F-4D97-AF65-F5344CB8AC3E}">
        <p14:creationId xmlns:p14="http://schemas.microsoft.com/office/powerpoint/2010/main" val="13886506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79</a:t>
            </a:fld>
            <a:endParaRPr lang="en-US"/>
          </a:p>
        </p:txBody>
      </p:sp>
    </p:spTree>
    <p:extLst>
      <p:ext uri="{BB962C8B-B14F-4D97-AF65-F5344CB8AC3E}">
        <p14:creationId xmlns:p14="http://schemas.microsoft.com/office/powerpoint/2010/main" val="17440552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D5CBA6B-5886-5602-9016-A2AABBA38C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45F56E71-F7C6-C0F0-7158-D6865562C8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14704856-7F1D-4610-B65B-35936F9D2A8C}"/>
              </a:ext>
            </a:extLst>
          </p:cNvPr>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a:extLst>
              <a:ext uri="{FF2B5EF4-FFF2-40B4-BE49-F238E27FC236}">
                <a16:creationId xmlns:a16="http://schemas.microsoft.com/office/drawing/2014/main" xmlns="" id="{4013582E-9E64-500B-FDD1-0C3B88ADB40A}"/>
              </a:ext>
            </a:extLst>
          </p:cNvPr>
          <p:cNvSpPr>
            <a:spLocks noGrp="1"/>
          </p:cNvSpPr>
          <p:nvPr>
            <p:ph type="sldNum" sz="quarter" idx="5"/>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213761554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EF14A64-4009-A54C-E7F2-9F55CBDCA4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4178F9D-E14D-8307-D00B-A6F1C11993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43B5DD95-CE82-74B8-C149-F39A64C0E6C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09CCC1E7-87AC-2C1D-076F-E7250B0566AE}"/>
              </a:ext>
            </a:extLst>
          </p:cNvPr>
          <p:cNvSpPr>
            <a:spLocks noGrp="1"/>
          </p:cNvSpPr>
          <p:nvPr>
            <p:ph type="sldNum" sz="quarter" idx="5"/>
          </p:nvPr>
        </p:nvSpPr>
        <p:spPr/>
        <p:txBody>
          <a:bodyPr/>
          <a:lstStyle/>
          <a:p>
            <a:fld id="{9C2EF98E-B6FF-4B4C-B348-1EB5D4EBDBF3}" type="slidenum">
              <a:rPr lang="en-US" smtClean="0"/>
              <a:t>81</a:t>
            </a:fld>
            <a:endParaRPr lang="en-US"/>
          </a:p>
        </p:txBody>
      </p:sp>
    </p:spTree>
    <p:extLst>
      <p:ext uri="{BB962C8B-B14F-4D97-AF65-F5344CB8AC3E}">
        <p14:creationId xmlns:p14="http://schemas.microsoft.com/office/powerpoint/2010/main" val="41828476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E2BB46F-1002-DCF7-D8A4-EC97D753F1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4084BABA-B539-B06D-4E10-EB53789FEF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F185D230-5A14-1C60-E1BC-5732CBA1F97E}"/>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FB359E53-B2A2-499D-C724-01FEB65376B5}"/>
              </a:ext>
            </a:extLst>
          </p:cNvPr>
          <p:cNvSpPr>
            <a:spLocks noGrp="1"/>
          </p:cNvSpPr>
          <p:nvPr>
            <p:ph type="sldNum" sz="quarter" idx="5"/>
          </p:nvPr>
        </p:nvSpPr>
        <p:spPr/>
        <p:txBody>
          <a:bodyPr/>
          <a:lstStyle/>
          <a:p>
            <a:fld id="{9C2EF98E-B6FF-4B4C-B348-1EB5D4EBDBF3}" type="slidenum">
              <a:rPr lang="en-US" smtClean="0"/>
              <a:t>82</a:t>
            </a:fld>
            <a:endParaRPr lang="en-US"/>
          </a:p>
        </p:txBody>
      </p:sp>
    </p:spTree>
    <p:extLst>
      <p:ext uri="{BB962C8B-B14F-4D97-AF65-F5344CB8AC3E}">
        <p14:creationId xmlns:p14="http://schemas.microsoft.com/office/powerpoint/2010/main" val="20569196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DD78EE0-3C1B-4699-D925-C8CFE3EE83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CE2E6B8-8454-864A-751A-72E0A91236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28856354-FCEA-A687-C6EA-DC8C6E7C938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9BA242FE-788F-9973-2BD8-41FFE676E6B9}"/>
              </a:ext>
            </a:extLst>
          </p:cNvPr>
          <p:cNvSpPr>
            <a:spLocks noGrp="1"/>
          </p:cNvSpPr>
          <p:nvPr>
            <p:ph type="sldNum" sz="quarter" idx="5"/>
          </p:nvPr>
        </p:nvSpPr>
        <p:spPr/>
        <p:txBody>
          <a:bodyPr/>
          <a:lstStyle/>
          <a:p>
            <a:fld id="{9C2EF98E-B6FF-4B4C-B348-1EB5D4EBDBF3}" type="slidenum">
              <a:rPr lang="en-US" smtClean="0"/>
              <a:t>83</a:t>
            </a:fld>
            <a:endParaRPr lang="en-US"/>
          </a:p>
        </p:txBody>
      </p:sp>
    </p:spTree>
    <p:extLst>
      <p:ext uri="{BB962C8B-B14F-4D97-AF65-F5344CB8AC3E}">
        <p14:creationId xmlns:p14="http://schemas.microsoft.com/office/powerpoint/2010/main" val="35942173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F85D8E5-EC6E-E38E-F123-86B9394180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00B79BBC-6F0B-4941-9F69-4EFE86EBF6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53EEFDD4-CA45-BAD3-AC9E-F719C845A94E}"/>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6553138B-B601-D537-A940-271242E93506}"/>
              </a:ext>
            </a:extLst>
          </p:cNvPr>
          <p:cNvSpPr>
            <a:spLocks noGrp="1"/>
          </p:cNvSpPr>
          <p:nvPr>
            <p:ph type="sldNum" sz="quarter" idx="5"/>
          </p:nvPr>
        </p:nvSpPr>
        <p:spPr/>
        <p:txBody>
          <a:bodyPr/>
          <a:lstStyle/>
          <a:p>
            <a:fld id="{9C2EF98E-B6FF-4B4C-B348-1EB5D4EBDBF3}" type="slidenum">
              <a:rPr lang="en-US" smtClean="0"/>
              <a:t>84</a:t>
            </a:fld>
            <a:endParaRPr lang="en-US"/>
          </a:p>
        </p:txBody>
      </p:sp>
    </p:spTree>
    <p:extLst>
      <p:ext uri="{BB962C8B-B14F-4D97-AF65-F5344CB8AC3E}">
        <p14:creationId xmlns:p14="http://schemas.microsoft.com/office/powerpoint/2010/main" val="251236259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749201E-F57A-752E-3A4C-FA9E696113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9C6EABA3-4A1A-ED04-85A4-5D631022EE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ED7BBEC7-487E-876B-18D1-3501ACDBA4AA}"/>
              </a:ext>
            </a:extLst>
          </p:cNvPr>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xmlns="" id="{9AA0D856-8348-10F9-1484-3D9328FED35C}"/>
              </a:ext>
            </a:extLst>
          </p:cNvPr>
          <p:cNvSpPr>
            <a:spLocks noGrp="1"/>
          </p:cNvSpPr>
          <p:nvPr>
            <p:ph type="sldNum" sz="quarter" idx="5"/>
          </p:nvPr>
        </p:nvSpPr>
        <p:spPr/>
        <p:txBody>
          <a:bodyPr/>
          <a:lstStyle/>
          <a:p>
            <a:fld id="{9C2EF98E-B6FF-4B4C-B348-1EB5D4EBDBF3}" type="slidenum">
              <a:rPr lang="en-US" smtClean="0"/>
              <a:t>85</a:t>
            </a:fld>
            <a:endParaRPr lang="en-US"/>
          </a:p>
        </p:txBody>
      </p:sp>
    </p:spTree>
    <p:extLst>
      <p:ext uri="{BB962C8B-B14F-4D97-AF65-F5344CB8AC3E}">
        <p14:creationId xmlns:p14="http://schemas.microsoft.com/office/powerpoint/2010/main" val="21081043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CA45B57-68F7-35F1-98A3-762C46BC1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0803C7D6-E664-9B2F-1990-A3C0E177A2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979D8AE6-E2A4-D08E-D75D-575BA5C073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2D670B94-239B-1623-D068-1B2413C4D217}"/>
              </a:ext>
            </a:extLst>
          </p:cNvPr>
          <p:cNvSpPr>
            <a:spLocks noGrp="1"/>
          </p:cNvSpPr>
          <p:nvPr>
            <p:ph type="sldNum" sz="quarter" idx="5"/>
          </p:nvPr>
        </p:nvSpPr>
        <p:spPr/>
        <p:txBody>
          <a:bodyPr/>
          <a:lstStyle/>
          <a:p>
            <a:fld id="{9C2EF98E-B6FF-4B4C-B348-1EB5D4EBDBF3}" type="slidenum">
              <a:rPr lang="en-US" smtClean="0"/>
              <a:t>86</a:t>
            </a:fld>
            <a:endParaRPr lang="en-US"/>
          </a:p>
        </p:txBody>
      </p:sp>
    </p:spTree>
    <p:extLst>
      <p:ext uri="{BB962C8B-B14F-4D97-AF65-F5344CB8AC3E}">
        <p14:creationId xmlns:p14="http://schemas.microsoft.com/office/powerpoint/2010/main" val="36272848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13AA68A-A1B7-646B-AA81-18579D1609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0833418C-5662-7387-5506-140854FA85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38856B24-F158-7FA1-F003-6BDE6C02F9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6AB98A11-EB97-661D-2CFC-0BEE226D5A02}"/>
              </a:ext>
            </a:extLst>
          </p:cNvPr>
          <p:cNvSpPr>
            <a:spLocks noGrp="1"/>
          </p:cNvSpPr>
          <p:nvPr>
            <p:ph type="sldNum" sz="quarter" idx="5"/>
          </p:nvPr>
        </p:nvSpPr>
        <p:spPr/>
        <p:txBody>
          <a:bodyPr/>
          <a:lstStyle/>
          <a:p>
            <a:fld id="{9C2EF98E-B6FF-4B4C-B348-1EB5D4EBDBF3}" type="slidenum">
              <a:rPr lang="en-US" smtClean="0"/>
              <a:t>87</a:t>
            </a:fld>
            <a:endParaRPr lang="en-US"/>
          </a:p>
        </p:txBody>
      </p:sp>
    </p:spTree>
    <p:extLst>
      <p:ext uri="{BB962C8B-B14F-4D97-AF65-F5344CB8AC3E}">
        <p14:creationId xmlns:p14="http://schemas.microsoft.com/office/powerpoint/2010/main" val="2246986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2EF98E-B6FF-4B4C-B348-1EB5D4EBDBF3}" type="slidenum">
              <a:rPr lang="en-US" smtClean="0"/>
              <a:t>8</a:t>
            </a:fld>
            <a:endParaRPr lang="en-US"/>
          </a:p>
        </p:txBody>
      </p:sp>
    </p:spTree>
    <p:extLst>
      <p:ext uri="{BB962C8B-B14F-4D97-AF65-F5344CB8AC3E}">
        <p14:creationId xmlns:p14="http://schemas.microsoft.com/office/powerpoint/2010/main" val="89558861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89</a:t>
            </a:fld>
            <a:endParaRPr lang="en-US"/>
          </a:p>
        </p:txBody>
      </p:sp>
    </p:spTree>
    <p:extLst>
      <p:ext uri="{BB962C8B-B14F-4D97-AF65-F5344CB8AC3E}">
        <p14:creationId xmlns:p14="http://schemas.microsoft.com/office/powerpoint/2010/main" val="181943074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90</a:t>
            </a:fld>
            <a:endParaRPr lang="en-US"/>
          </a:p>
        </p:txBody>
      </p:sp>
    </p:spTree>
    <p:extLst>
      <p:ext uri="{BB962C8B-B14F-4D97-AF65-F5344CB8AC3E}">
        <p14:creationId xmlns:p14="http://schemas.microsoft.com/office/powerpoint/2010/main" val="204168711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91</a:t>
            </a:fld>
            <a:endParaRPr lang="en-US"/>
          </a:p>
        </p:txBody>
      </p:sp>
    </p:spTree>
    <p:extLst>
      <p:ext uri="{BB962C8B-B14F-4D97-AF65-F5344CB8AC3E}">
        <p14:creationId xmlns:p14="http://schemas.microsoft.com/office/powerpoint/2010/main" val="59386277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52F1279-6CE4-4169-83D3-4483097B6907}" type="slidenum">
              <a:rPr lang="en-US" smtClean="0"/>
              <a:t>93</a:t>
            </a:fld>
            <a:endParaRPr lang="en-US"/>
          </a:p>
        </p:txBody>
      </p:sp>
    </p:spTree>
    <p:extLst>
      <p:ext uri="{BB962C8B-B14F-4D97-AF65-F5344CB8AC3E}">
        <p14:creationId xmlns:p14="http://schemas.microsoft.com/office/powerpoint/2010/main" val="27305608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FD6A8F1-BDEC-DA33-A04D-D89F055A16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1EE35C0F-E304-C5B3-DD18-43115A0002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xmlns="" id="{9DFFB1FB-2F3D-3934-C01D-4F5F993052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xmlns="" id="{AFE81390-ABA8-D093-00EE-C2FCB93D3921}"/>
              </a:ext>
            </a:extLst>
          </p:cNvPr>
          <p:cNvSpPr>
            <a:spLocks noGrp="1"/>
          </p:cNvSpPr>
          <p:nvPr>
            <p:ph type="sldNum" sz="quarter" idx="5"/>
          </p:nvPr>
        </p:nvSpPr>
        <p:spPr/>
        <p:txBody>
          <a:bodyPr/>
          <a:lstStyle/>
          <a:p>
            <a:fld id="{9C2EF98E-B6FF-4B4C-B348-1EB5D4EBDBF3}" type="slidenum">
              <a:rPr lang="en-US" smtClean="0"/>
              <a:t>9</a:t>
            </a:fld>
            <a:endParaRPr lang="en-US"/>
          </a:p>
        </p:txBody>
      </p:sp>
    </p:spTree>
    <p:extLst>
      <p:ext uri="{BB962C8B-B14F-4D97-AF65-F5344CB8AC3E}">
        <p14:creationId xmlns:p14="http://schemas.microsoft.com/office/powerpoint/2010/main" val="877448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timing>
    <p:tnLst>
      <p:par>
        <p:cTn id="1" dur="indefinite" restart="never" nodeType="tmRoot"/>
      </p:par>
    </p:tnLst>
  </p:timing>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xmlns=""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xmlns=""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xmlns=""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xmlns=""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2479" y="6610599"/>
            <a:ext cx="1257476" cy="228632"/>
          </a:xfrm>
          <a:prstGeom prst="rect">
            <a:avLst/>
          </a:prstGeom>
        </p:spPr>
      </p:pic>
    </p:spTree>
    <p:extLst>
      <p:ext uri="{BB962C8B-B14F-4D97-AF65-F5344CB8AC3E}">
        <p14:creationId xmlns:p14="http://schemas.microsoft.com/office/powerpoint/2010/main" val="14583943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B0594AE3-50F1-1B57-4313-13478566E467}"/>
              </a:ext>
            </a:extLst>
          </p:cNvPr>
          <p:cNvSpPr>
            <a:spLocks noGrp="1"/>
          </p:cNvSpPr>
          <p:nvPr>
            <p:ph type="dt" sz="half" idx="10"/>
          </p:nvPr>
        </p:nvSpPr>
        <p:spPr/>
        <p:txBody>
          <a:bodyPr/>
          <a:lstStyle/>
          <a:p>
            <a:fld id="{D38E35FC-C465-47F7-BE22-668E919D4D53}" type="datetimeFigureOut">
              <a:rPr lang="en-US" smtClean="0"/>
              <a:t>2/9/2025</a:t>
            </a:fld>
            <a:endParaRPr lang="en-US"/>
          </a:p>
        </p:txBody>
      </p:sp>
      <p:sp>
        <p:nvSpPr>
          <p:cNvPr id="5" name="Footer Placeholder 4">
            <a:extLst>
              <a:ext uri="{FF2B5EF4-FFF2-40B4-BE49-F238E27FC236}">
                <a16:creationId xmlns:a16="http://schemas.microsoft.com/office/drawing/2014/main" xmlns=""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6.svg"/><Relationship Id="rId3" Type="http://schemas.openxmlformats.org/officeDocument/2006/relationships/image" Target="../media/image3.gif"/><Relationship Id="rId7" Type="http://schemas.openxmlformats.org/officeDocument/2006/relationships/image" Target="../media/image20.svg"/><Relationship Id="rId12"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image" Target="../media/image22.sv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6.svg"/><Relationship Id="rId3" Type="http://schemas.openxmlformats.org/officeDocument/2006/relationships/image" Target="../media/image3.gif"/><Relationship Id="rId7" Type="http://schemas.openxmlformats.org/officeDocument/2006/relationships/image" Target="../media/image30.svg"/><Relationship Id="rId12"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32.sv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gif"/><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8" Type="http://schemas.openxmlformats.org/officeDocument/2006/relationships/image" Target="../media/image9.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s://youtu.be/W62uK6uqWgE?si=KQWPZXQXGo-CUE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1.gif"/></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4.gif"/></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gif"/><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33.xml.rels><?xml version="1.0" encoding="UTF-8" standalone="yes"?>
<Relationships xmlns="http://schemas.openxmlformats.org/package/2006/relationships"><Relationship Id="rId8" Type="http://schemas.openxmlformats.org/officeDocument/2006/relationships/image" Target="../media/image9.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hyperlink" Target="https://youtu.be/FvyYOOZrrds?si=IQgNZxyu-JjHuv1I"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6.gif"/></Relationships>
</file>

<file path=ppt/slides/_rels/slide38.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57.svg"/><Relationship Id="rId3" Type="http://schemas.openxmlformats.org/officeDocument/2006/relationships/image" Target="../media/image3.gif"/><Relationship Id="rId7" Type="http://schemas.openxmlformats.org/officeDocument/2006/relationships/image" Target="../media/image51.svg"/><Relationship Id="rId12" Type="http://schemas.openxmlformats.org/officeDocument/2006/relationships/image" Target="../media/image41.png"/><Relationship Id="rId17" Type="http://schemas.openxmlformats.org/officeDocument/2006/relationships/image" Target="../media/image61.svg"/><Relationship Id="rId2" Type="http://schemas.openxmlformats.org/officeDocument/2006/relationships/notesSlide" Target="../notesSlides/notesSlide34.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55.svg"/><Relationship Id="rId5" Type="http://schemas.openxmlformats.org/officeDocument/2006/relationships/image" Target="../media/image49.svg"/><Relationship Id="rId15" Type="http://schemas.openxmlformats.org/officeDocument/2006/relationships/image" Target="../media/image59.svg"/><Relationship Id="rId10" Type="http://schemas.openxmlformats.org/officeDocument/2006/relationships/image" Target="../media/image40.png"/><Relationship Id="rId4" Type="http://schemas.openxmlformats.org/officeDocument/2006/relationships/image" Target="../media/image37.png"/><Relationship Id="rId9" Type="http://schemas.openxmlformats.org/officeDocument/2006/relationships/image" Target="../media/image53.svg"/><Relationship Id="rId1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9.gif"/></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4.gif"/></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9.gif"/></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hyperlink" Target="https://youtu.be/9l4wFli_8Q4?si=Lsm2etXjnUlVrnFo"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hyperlink" Target="https://youtu.be/22GzgnSUmew?si=dAp6rAA6PJdLMc4g"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9.gif"/><Relationship Id="rId4" Type="http://schemas.openxmlformats.org/officeDocument/2006/relationships/image" Target="../media/image11.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0.gif"/></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gif"/><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3.gif"/><Relationship Id="rId4" Type="http://schemas.microsoft.com/office/2007/relationships/hdphoto" Target="../media/hdphoto3.wdp"/></Relationships>
</file>

<file path=ppt/slides/_rels/slide6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6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9.gif"/></Relationships>
</file>

<file path=ppt/slides/_rels/slide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hyperlink" Target="https://youtu.be/wxxgYSlbQeY?si=eJAlAB8Donf0x3gR"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2.gif"/></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gif"/><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76.svg"/><Relationship Id="rId3" Type="http://schemas.openxmlformats.org/officeDocument/2006/relationships/image" Target="../media/image3.gif"/><Relationship Id="rId7" Type="http://schemas.openxmlformats.org/officeDocument/2006/relationships/image" Target="../media/image24.svg"/><Relationship Id="rId12"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74.svg"/><Relationship Id="rId5" Type="http://schemas.openxmlformats.org/officeDocument/2006/relationships/image" Target="../media/image22.svg"/><Relationship Id="rId15" Type="http://schemas.openxmlformats.org/officeDocument/2006/relationships/image" Target="../media/image26.svg"/><Relationship Id="rId10" Type="http://schemas.openxmlformats.org/officeDocument/2006/relationships/image" Target="../media/image56.png"/><Relationship Id="rId4" Type="http://schemas.openxmlformats.org/officeDocument/2006/relationships/image" Target="../media/image53.png"/><Relationship Id="rId9" Type="http://schemas.openxmlformats.org/officeDocument/2006/relationships/image" Target="../media/image72.svg"/><Relationship Id="rId14" Type="http://schemas.openxmlformats.org/officeDocument/2006/relationships/image" Target="../media/image58.png"/></Relationships>
</file>

<file path=ppt/slides/_rels/slide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26.svg"/><Relationship Id="rId3" Type="http://schemas.openxmlformats.org/officeDocument/2006/relationships/image" Target="../media/image3.gif"/><Relationship Id="rId7" Type="http://schemas.openxmlformats.org/officeDocument/2006/relationships/image" Target="../media/image72.svg"/><Relationship Id="rId12"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60.png"/><Relationship Id="rId11" Type="http://schemas.openxmlformats.org/officeDocument/2006/relationships/image" Target="../media/image20.svg"/><Relationship Id="rId5" Type="http://schemas.openxmlformats.org/officeDocument/2006/relationships/image" Target="../media/image78.svg"/><Relationship Id="rId10" Type="http://schemas.openxmlformats.org/officeDocument/2006/relationships/image" Target="../media/image62.png"/><Relationship Id="rId4" Type="http://schemas.openxmlformats.org/officeDocument/2006/relationships/image" Target="../media/image59.png"/><Relationship Id="rId9" Type="http://schemas.openxmlformats.org/officeDocument/2006/relationships/image" Target="../media/image18.svg"/></Relationships>
</file>

<file path=ppt/slides/_rels/slide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49.svg"/><Relationship Id="rId3" Type="http://schemas.openxmlformats.org/officeDocument/2006/relationships/image" Target="../media/image3.gif"/><Relationship Id="rId7" Type="http://schemas.openxmlformats.org/officeDocument/2006/relationships/image" Target="../media/image57.svg"/><Relationship Id="rId12" Type="http://schemas.openxmlformats.org/officeDocument/2006/relationships/image" Target="../media/image67.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84.svg"/><Relationship Id="rId5" Type="http://schemas.openxmlformats.org/officeDocument/2006/relationships/image" Target="../media/image80.svg"/><Relationship Id="rId10" Type="http://schemas.openxmlformats.org/officeDocument/2006/relationships/image" Target="../media/image66.png"/><Relationship Id="rId4" Type="http://schemas.openxmlformats.org/officeDocument/2006/relationships/image" Target="../media/image63.png"/><Relationship Id="rId9" Type="http://schemas.openxmlformats.org/officeDocument/2006/relationships/image" Target="../media/image82.svg"/></Relationships>
</file>

<file path=ppt/slides/_rels/slide7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7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3.gif"/><Relationship Id="rId4" Type="http://schemas.microsoft.com/office/2007/relationships/hdphoto" Target="../media/hdphoto4.wdp"/></Relationships>
</file>

<file path=ppt/slides/_rels/slide7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hyperlink" Target="https://youtu.be/6mtj-ew7rVM?si=pMBfiN0RW8DRIBVa" TargetMode="External"/></Relationships>
</file>

<file path=ppt/slides/_rels/slide81.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95.svg"/><Relationship Id="rId3" Type="http://schemas.openxmlformats.org/officeDocument/2006/relationships/image" Target="../media/image3.gif"/><Relationship Id="rId7" Type="http://schemas.openxmlformats.org/officeDocument/2006/relationships/image" Target="../media/image89.svg"/><Relationship Id="rId12" Type="http://schemas.openxmlformats.org/officeDocument/2006/relationships/image" Target="../media/image73.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70.png"/><Relationship Id="rId11" Type="http://schemas.openxmlformats.org/officeDocument/2006/relationships/image" Target="../media/image93.svg"/><Relationship Id="rId5" Type="http://schemas.openxmlformats.org/officeDocument/2006/relationships/image" Target="../media/image87.svg"/><Relationship Id="rId10" Type="http://schemas.openxmlformats.org/officeDocument/2006/relationships/image" Target="../media/image72.png"/><Relationship Id="rId4" Type="http://schemas.openxmlformats.org/officeDocument/2006/relationships/image" Target="../media/image69.png"/><Relationship Id="rId9" Type="http://schemas.openxmlformats.org/officeDocument/2006/relationships/image" Target="../media/image91.svg"/></Relationships>
</file>

<file path=ppt/slides/_rels/slide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101.svg"/><Relationship Id="rId3" Type="http://schemas.openxmlformats.org/officeDocument/2006/relationships/image" Target="../media/image3.gif"/><Relationship Id="rId7" Type="http://schemas.openxmlformats.org/officeDocument/2006/relationships/image" Target="../media/image99.svg"/><Relationship Id="rId12" Type="http://schemas.openxmlformats.org/officeDocument/2006/relationships/image" Target="../media/image78.png"/><Relationship Id="rId17" Type="http://schemas.openxmlformats.org/officeDocument/2006/relationships/image" Target="../media/image59.svg"/><Relationship Id="rId2" Type="http://schemas.openxmlformats.org/officeDocument/2006/relationships/notesSlide" Target="../notesSlides/notesSlide75.xml"/><Relationship Id="rId16"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75.png"/><Relationship Id="rId11" Type="http://schemas.openxmlformats.org/officeDocument/2006/relationships/image" Target="../media/image57.svg"/><Relationship Id="rId5" Type="http://schemas.openxmlformats.org/officeDocument/2006/relationships/image" Target="../media/image97.svg"/><Relationship Id="rId15" Type="http://schemas.openxmlformats.org/officeDocument/2006/relationships/image" Target="../media/image103.svg"/><Relationship Id="rId10" Type="http://schemas.openxmlformats.org/officeDocument/2006/relationships/image" Target="../media/image77.png"/><Relationship Id="rId4" Type="http://schemas.openxmlformats.org/officeDocument/2006/relationships/image" Target="../media/image74.png"/><Relationship Id="rId9" Type="http://schemas.openxmlformats.org/officeDocument/2006/relationships/image" Target="../media/image49.svg"/><Relationship Id="rId14" Type="http://schemas.openxmlformats.org/officeDocument/2006/relationships/image" Target="../media/image79.png"/></Relationships>
</file>

<file path=ppt/slides/_rels/slide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3.gif"/><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9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3.gif"/><Relationship Id="rId4" Type="http://schemas.microsoft.com/office/2007/relationships/hdphoto" Target="../media/hdphoto4.wdp"/></Relationships>
</file>

<file path=ppt/slides/_rels/slide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9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9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8625693-A6E3-B722-29BA-CB30161D34DE}"/>
              </a:ext>
            </a:extLst>
          </p:cNvPr>
          <p:cNvPicPr>
            <a:picLocks noChangeAspect="1"/>
          </p:cNvPicPr>
          <p:nvPr/>
        </p:nvPicPr>
        <p:blipFill rotWithShape="1">
          <a:blip r:embed="rId3">
            <a:extLst>
              <a:ext uri="{28A0092B-C50C-407E-A947-70E740481C1C}">
                <a14:useLocalDpi xmlns:a14="http://schemas.microsoft.com/office/drawing/2010/main" val="0"/>
              </a:ext>
            </a:extLst>
          </a:blip>
          <a:srcRect l="7292" r="7292"/>
          <a:stretch/>
        </p:blipFill>
        <p:spPr>
          <a:xfrm>
            <a:off x="0" y="0"/>
            <a:ext cx="12192000" cy="6858000"/>
          </a:xfrm>
          <a:prstGeom prst="rect">
            <a:avLst/>
          </a:prstGeom>
        </p:spPr>
      </p:pic>
      <p:sp>
        <p:nvSpPr>
          <p:cNvPr id="5" name="TextBox 4">
            <a:extLst>
              <a:ext uri="{FF2B5EF4-FFF2-40B4-BE49-F238E27FC236}">
                <a16:creationId xmlns:a16="http://schemas.microsoft.com/office/drawing/2014/main" xmlns="" id="{1E46DE83-DABF-06F5-F28A-454EA40D16B6}"/>
              </a:ext>
            </a:extLst>
          </p:cNvPr>
          <p:cNvSpPr txBox="1"/>
          <p:nvPr/>
        </p:nvSpPr>
        <p:spPr>
          <a:xfrm>
            <a:off x="490385" y="5123921"/>
            <a:ext cx="6201696" cy="1016817"/>
          </a:xfrm>
          <a:prstGeom prst="rect">
            <a:avLst/>
          </a:prstGeom>
          <a:noFill/>
        </p:spPr>
        <p:txBody>
          <a:bodyPr wrap="square">
            <a:spAutoFit/>
          </a:bodyPr>
          <a:lstStyle/>
          <a:p>
            <a:pPr algn="ctr" rtl="0">
              <a:lnSpc>
                <a:spcPct val="115000"/>
              </a:lnSpc>
            </a:pPr>
            <a:r>
              <a:rPr lang="ar-SY" sz="5400" b="1" dirty="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Adobe Arabic" panose="02040503050201020203" pitchFamily="18" charset="-78"/>
              </a:rPr>
              <a:t>الصحة النفسية والمهنية للموظف</a:t>
            </a:r>
            <a:endParaRPr lang="en-US" sz="2000" dirty="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345629806"/>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28504BB-77DB-8554-5950-D784A85973E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565A0A01-AEF8-6405-4B05-D41DB817000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مفهوم الصحة 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23DAF9F9-D458-E188-6C03-DB940A1873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a:extLst>
              <a:ext uri="{FF2B5EF4-FFF2-40B4-BE49-F238E27FC236}">
                <a16:creationId xmlns:a16="http://schemas.microsoft.com/office/drawing/2014/main" xmlns="" id="{BF0B42AD-8667-18C8-D949-8EA81D1CE1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840" y="1519698"/>
            <a:ext cx="4762500" cy="4762500"/>
          </a:xfrm>
          <a:prstGeom prst="rect">
            <a:avLst/>
          </a:prstGeom>
        </p:spPr>
      </p:pic>
      <p:sp>
        <p:nvSpPr>
          <p:cNvPr id="6" name="TextBox 5">
            <a:extLst>
              <a:ext uri="{FF2B5EF4-FFF2-40B4-BE49-F238E27FC236}">
                <a16:creationId xmlns:a16="http://schemas.microsoft.com/office/drawing/2014/main" xmlns="" id="{5FC3A35C-3D6D-858B-3A29-4BB73E25A169}"/>
              </a:ext>
            </a:extLst>
          </p:cNvPr>
          <p:cNvSpPr txBox="1"/>
          <p:nvPr/>
        </p:nvSpPr>
        <p:spPr>
          <a:xfrm>
            <a:off x="5692878" y="3033175"/>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تُشير الصحة المهنية إلى الاهتمام بصحة وسلامة العاملين في مكان العمل، وتشمل الوقاية من الإصابات الجسدية والنفسية الناتجة عن ظروف العمل. تهدف الصحة المهنية إلى تحسين جودة بيئة العمل بما يضمن الحفاظ على رفاهية الموظفين وزيادة إنتاجيتهم</a:t>
            </a:r>
            <a:endParaRPr lang="en-US" dirty="0"/>
          </a:p>
        </p:txBody>
      </p:sp>
    </p:spTree>
    <p:extLst>
      <p:ext uri="{BB962C8B-B14F-4D97-AF65-F5344CB8AC3E}">
        <p14:creationId xmlns:p14="http://schemas.microsoft.com/office/powerpoint/2010/main" val="3416794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E36871A-1D46-6D02-8F7E-D29EAF46185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B3E58357-08D6-C958-11F7-73FAB885C73F}"/>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الصحة النفسية والمهنية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846E7892-D249-6C8B-CCCB-D331464113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2" name="Group 41">
            <a:extLst>
              <a:ext uri="{FF2B5EF4-FFF2-40B4-BE49-F238E27FC236}">
                <a16:creationId xmlns:a16="http://schemas.microsoft.com/office/drawing/2014/main" xmlns="" id="{DEC603D1-AB16-69A6-A75D-60A475339CBB}"/>
              </a:ext>
            </a:extLst>
          </p:cNvPr>
          <p:cNvGrpSpPr/>
          <p:nvPr/>
        </p:nvGrpSpPr>
        <p:grpSpPr>
          <a:xfrm>
            <a:off x="615847" y="2539366"/>
            <a:ext cx="2163647" cy="2902790"/>
            <a:chOff x="516302" y="2259147"/>
            <a:chExt cx="2163647" cy="2902790"/>
          </a:xfrm>
        </p:grpSpPr>
        <p:grpSp>
          <p:nvGrpSpPr>
            <p:cNvPr id="34" name="مجموعة 89">
              <a:extLst>
                <a:ext uri="{FF2B5EF4-FFF2-40B4-BE49-F238E27FC236}">
                  <a16:creationId xmlns:a16="http://schemas.microsoft.com/office/drawing/2014/main" xmlns="" id="{F08FC4F3-F377-E6E9-76B5-0FD78AC90882}"/>
                </a:ext>
              </a:extLst>
            </p:cNvPr>
            <p:cNvGrpSpPr/>
            <p:nvPr/>
          </p:nvGrpSpPr>
          <p:grpSpPr>
            <a:xfrm>
              <a:off x="516302" y="2259147"/>
              <a:ext cx="2163647" cy="2902790"/>
              <a:chOff x="0" y="31793"/>
              <a:chExt cx="1390650" cy="1866457"/>
            </a:xfrm>
          </p:grpSpPr>
          <p:sp>
            <p:nvSpPr>
              <p:cNvPr id="36" name="شكل بيضاوي 91">
                <a:extLst>
                  <a:ext uri="{FF2B5EF4-FFF2-40B4-BE49-F238E27FC236}">
                    <a16:creationId xmlns:a16="http://schemas.microsoft.com/office/drawing/2014/main" xmlns="" id="{6B90F44B-8E07-39ED-2F3A-506B80830B14}"/>
                  </a:ext>
                </a:extLst>
              </p:cNvPr>
              <p:cNvSpPr/>
              <p:nvPr/>
            </p:nvSpPr>
            <p:spPr>
              <a:xfrm>
                <a:off x="311249" y="31793"/>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7" name="شكل حر: شكل 92">
                <a:extLst>
                  <a:ext uri="{FF2B5EF4-FFF2-40B4-BE49-F238E27FC236}">
                    <a16:creationId xmlns:a16="http://schemas.microsoft.com/office/drawing/2014/main" xmlns="" id="{3B7961DB-D01A-F2EB-9F48-2A6C46580330}"/>
                  </a:ext>
                </a:extLst>
              </p:cNvPr>
              <p:cNvSpPr/>
              <p:nvPr/>
            </p:nvSpPr>
            <p:spPr>
              <a:xfrm>
                <a:off x="0" y="238193"/>
                <a:ext cx="1390650" cy="1660057"/>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5" name="مربع نص 29">
              <a:extLst>
                <a:ext uri="{FF2B5EF4-FFF2-40B4-BE49-F238E27FC236}">
                  <a16:creationId xmlns:a16="http://schemas.microsoft.com/office/drawing/2014/main" xmlns="" id="{69E3976A-4EAA-1FC6-4846-EEE7E26D7665}"/>
                </a:ext>
              </a:extLst>
            </p:cNvPr>
            <p:cNvSpPr txBox="1"/>
            <p:nvPr/>
          </p:nvSpPr>
          <p:spPr>
            <a:xfrm>
              <a:off x="639063" y="3783950"/>
              <a:ext cx="1880463" cy="1206484"/>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التكيّف مع التحديات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 name="TextBox 6">
              <a:extLst>
                <a:ext uri="{FF2B5EF4-FFF2-40B4-BE49-F238E27FC236}">
                  <a16:creationId xmlns:a16="http://schemas.microsoft.com/office/drawing/2014/main" xmlns="" id="{62F6C719-4DD8-9688-D85B-0DD8E3EB7FF6}"/>
                </a:ext>
              </a:extLst>
            </p:cNvPr>
            <p:cNvSpPr txBox="1"/>
            <p:nvPr/>
          </p:nvSpPr>
          <p:spPr>
            <a:xfrm>
              <a:off x="1192716" y="2300745"/>
              <a:ext cx="809838" cy="888000"/>
            </a:xfrm>
            <a:prstGeom prst="rect">
              <a:avLst/>
            </a:prstGeom>
            <a:noFill/>
          </p:spPr>
          <p:txBody>
            <a:bodyPr wrap="none" rtlCol="0">
              <a:spAutoFit/>
            </a:bodyPr>
            <a:lstStyle/>
            <a:p>
              <a:pPr algn="just" rtl="0">
                <a:lnSpc>
                  <a:spcPct val="115000"/>
                </a:lnSpc>
              </a:pPr>
              <a:r>
                <a:rPr lang="en-GB" sz="4800" b="1" kern="1200">
                  <a:solidFill>
                    <a:srgbClr val="FFFFFF"/>
                  </a:solidFill>
                  <a:effectLst/>
                  <a:latin typeface="Calibri" panose="020F0502020204030204" pitchFamily="34" charset="0"/>
                  <a:ea typeface="Calibri" panose="020F0502020204030204" pitchFamily="34" charset="0"/>
                  <a:cs typeface="Activist Light"/>
                </a:rPr>
                <a:t>05</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xmlns="" id="{9EA4BDD7-5159-C10F-4E15-A07552A3BC63}"/>
              </a:ext>
            </a:extLst>
          </p:cNvPr>
          <p:cNvGrpSpPr/>
          <p:nvPr/>
        </p:nvGrpSpPr>
        <p:grpSpPr>
          <a:xfrm>
            <a:off x="2826546" y="2539366"/>
            <a:ext cx="2193842" cy="2902788"/>
            <a:chOff x="2727001" y="2259147"/>
            <a:chExt cx="2193842" cy="2902788"/>
          </a:xfrm>
        </p:grpSpPr>
        <p:grpSp>
          <p:nvGrpSpPr>
            <p:cNvPr id="12" name="مجموعة 93">
              <a:extLst>
                <a:ext uri="{FF2B5EF4-FFF2-40B4-BE49-F238E27FC236}">
                  <a16:creationId xmlns:a16="http://schemas.microsoft.com/office/drawing/2014/main" xmlns="" id="{C7CF9EFD-2669-5A9E-3240-E694FF2D8014}"/>
                </a:ext>
              </a:extLst>
            </p:cNvPr>
            <p:cNvGrpSpPr/>
            <p:nvPr/>
          </p:nvGrpSpPr>
          <p:grpSpPr>
            <a:xfrm>
              <a:off x="2727001" y="2259147"/>
              <a:ext cx="2193842" cy="2902788"/>
              <a:chOff x="1139878" y="31793"/>
              <a:chExt cx="1410062" cy="1866457"/>
            </a:xfrm>
          </p:grpSpPr>
          <p:grpSp>
            <p:nvGrpSpPr>
              <p:cNvPr id="22" name="مجموعة 94">
                <a:extLst>
                  <a:ext uri="{FF2B5EF4-FFF2-40B4-BE49-F238E27FC236}">
                    <a16:creationId xmlns:a16="http://schemas.microsoft.com/office/drawing/2014/main" xmlns="" id="{0545091E-5538-60AE-DB8A-4E3449F1B054}"/>
                  </a:ext>
                </a:extLst>
              </p:cNvPr>
              <p:cNvGrpSpPr/>
              <p:nvPr/>
            </p:nvGrpSpPr>
            <p:grpSpPr>
              <a:xfrm>
                <a:off x="1159290" y="31793"/>
                <a:ext cx="1390650" cy="1866457"/>
                <a:chOff x="1159290" y="31793"/>
                <a:chExt cx="1390650" cy="1866457"/>
              </a:xfrm>
            </p:grpSpPr>
            <p:sp>
              <p:nvSpPr>
                <p:cNvPr id="24" name="شكل بيضاوي 96">
                  <a:extLst>
                    <a:ext uri="{FF2B5EF4-FFF2-40B4-BE49-F238E27FC236}">
                      <a16:creationId xmlns:a16="http://schemas.microsoft.com/office/drawing/2014/main" xmlns="" id="{C5DE2E22-E3B8-81D8-51C4-6B6F8EDB78B2}"/>
                    </a:ext>
                  </a:extLst>
                </p:cNvPr>
                <p:cNvSpPr/>
                <p:nvPr/>
              </p:nvSpPr>
              <p:spPr>
                <a:xfrm>
                  <a:off x="1470666" y="31793"/>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5" name="شكل حر: شكل 97">
                  <a:extLst>
                    <a:ext uri="{FF2B5EF4-FFF2-40B4-BE49-F238E27FC236}">
                      <a16:creationId xmlns:a16="http://schemas.microsoft.com/office/drawing/2014/main" xmlns="" id="{1C9F9B4D-DEF5-2EE2-37AE-EF6FDEB5B0B1}"/>
                    </a:ext>
                  </a:extLst>
                </p:cNvPr>
                <p:cNvSpPr/>
                <p:nvPr/>
              </p:nvSpPr>
              <p:spPr>
                <a:xfrm>
                  <a:off x="1159290" y="238194"/>
                  <a:ext cx="1390650" cy="1660056"/>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3" name="مربع نص 25">
                <a:extLst>
                  <a:ext uri="{FF2B5EF4-FFF2-40B4-BE49-F238E27FC236}">
                    <a16:creationId xmlns:a16="http://schemas.microsoft.com/office/drawing/2014/main" xmlns="" id="{9B5081BE-656F-9527-3DCE-97115193B997}"/>
                  </a:ext>
                </a:extLst>
              </p:cNvPr>
              <p:cNvSpPr txBox="1"/>
              <p:nvPr/>
            </p:nvSpPr>
            <p:spPr>
              <a:xfrm>
                <a:off x="1139878" y="1020137"/>
                <a:ext cx="1378818" cy="775755"/>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العلاقات الاجتماعية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4" name="TextBox 6">
              <a:extLst>
                <a:ext uri="{FF2B5EF4-FFF2-40B4-BE49-F238E27FC236}">
                  <a16:creationId xmlns:a16="http://schemas.microsoft.com/office/drawing/2014/main" xmlns="" id="{8866CA2E-ADE7-C953-017B-08395FA6B5B5}"/>
                </a:ext>
              </a:extLst>
            </p:cNvPr>
            <p:cNvSpPr txBox="1"/>
            <p:nvPr/>
          </p:nvSpPr>
          <p:spPr>
            <a:xfrm>
              <a:off x="3416406" y="2324869"/>
              <a:ext cx="809838" cy="888000"/>
            </a:xfrm>
            <a:prstGeom prst="rect">
              <a:avLst/>
            </a:prstGeom>
            <a:noFill/>
          </p:spPr>
          <p:txBody>
            <a:bodyPr wrap="none" rtlCol="0">
              <a:spAutoFit/>
            </a:bodyPr>
            <a:lstStyle/>
            <a:p>
              <a:pPr algn="just" rtl="0">
                <a:lnSpc>
                  <a:spcPct val="115000"/>
                </a:lnSpc>
              </a:pPr>
              <a:r>
                <a:rPr lang="en-GB" sz="4800" b="1" kern="1200">
                  <a:solidFill>
                    <a:srgbClr val="FFFFFF"/>
                  </a:solidFill>
                  <a:effectLst/>
                  <a:latin typeface="Calibri" panose="020F0502020204030204" pitchFamily="34" charset="0"/>
                  <a:ea typeface="Calibri" panose="020F0502020204030204" pitchFamily="34" charset="0"/>
                  <a:cs typeface="Activist Light"/>
                </a:rPr>
                <a:t>04</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xmlns="" id="{20437138-D8D4-2E9F-298B-F942E54D595B}"/>
              </a:ext>
            </a:extLst>
          </p:cNvPr>
          <p:cNvGrpSpPr/>
          <p:nvPr/>
        </p:nvGrpSpPr>
        <p:grpSpPr>
          <a:xfrm>
            <a:off x="5078107" y="2539366"/>
            <a:ext cx="2163645" cy="2902784"/>
            <a:chOff x="4978562" y="2259147"/>
            <a:chExt cx="2163645" cy="2902784"/>
          </a:xfrm>
        </p:grpSpPr>
        <p:grpSp>
          <p:nvGrpSpPr>
            <p:cNvPr id="11" name="مجموعة 7">
              <a:extLst>
                <a:ext uri="{FF2B5EF4-FFF2-40B4-BE49-F238E27FC236}">
                  <a16:creationId xmlns:a16="http://schemas.microsoft.com/office/drawing/2014/main" xmlns="" id="{F73C1D34-1905-BFDA-E88B-8F1D1E64B444}"/>
                </a:ext>
              </a:extLst>
            </p:cNvPr>
            <p:cNvGrpSpPr/>
            <p:nvPr/>
          </p:nvGrpSpPr>
          <p:grpSpPr>
            <a:xfrm>
              <a:off x="4978562" y="2259147"/>
              <a:ext cx="2163645" cy="2902784"/>
              <a:chOff x="2300875" y="31793"/>
              <a:chExt cx="1390650" cy="1866456"/>
            </a:xfrm>
          </p:grpSpPr>
          <p:grpSp>
            <p:nvGrpSpPr>
              <p:cNvPr id="26" name="مجموعة 20">
                <a:extLst>
                  <a:ext uri="{FF2B5EF4-FFF2-40B4-BE49-F238E27FC236}">
                    <a16:creationId xmlns:a16="http://schemas.microsoft.com/office/drawing/2014/main" xmlns="" id="{2D4551CD-6185-7C64-66D0-259F4F137326}"/>
                  </a:ext>
                </a:extLst>
              </p:cNvPr>
              <p:cNvGrpSpPr/>
              <p:nvPr/>
            </p:nvGrpSpPr>
            <p:grpSpPr>
              <a:xfrm>
                <a:off x="2300875" y="31793"/>
                <a:ext cx="1390650" cy="1866456"/>
                <a:chOff x="2300875" y="31793"/>
                <a:chExt cx="1390650" cy="1866456"/>
              </a:xfrm>
            </p:grpSpPr>
            <p:sp>
              <p:nvSpPr>
                <p:cNvPr id="28" name="شكل بيضاوي 22">
                  <a:extLst>
                    <a:ext uri="{FF2B5EF4-FFF2-40B4-BE49-F238E27FC236}">
                      <a16:creationId xmlns:a16="http://schemas.microsoft.com/office/drawing/2014/main" xmlns="" id="{D4EDE089-77C8-C442-F390-FC43F336BE47}"/>
                    </a:ext>
                  </a:extLst>
                </p:cNvPr>
                <p:cNvSpPr/>
                <p:nvPr/>
              </p:nvSpPr>
              <p:spPr>
                <a:xfrm>
                  <a:off x="2612380" y="31793"/>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9" name="شكل حر: شكل 23">
                  <a:extLst>
                    <a:ext uri="{FF2B5EF4-FFF2-40B4-BE49-F238E27FC236}">
                      <a16:creationId xmlns:a16="http://schemas.microsoft.com/office/drawing/2014/main" xmlns="" id="{63981A17-9EDC-7F6C-D84C-06021D6149FB}"/>
                    </a:ext>
                  </a:extLst>
                </p:cNvPr>
                <p:cNvSpPr/>
                <p:nvPr/>
              </p:nvSpPr>
              <p:spPr>
                <a:xfrm>
                  <a:off x="2300875" y="238193"/>
                  <a:ext cx="1390650" cy="1660056"/>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7" name="مربع نص 29">
                <a:extLst>
                  <a:ext uri="{FF2B5EF4-FFF2-40B4-BE49-F238E27FC236}">
                    <a16:creationId xmlns:a16="http://schemas.microsoft.com/office/drawing/2014/main" xmlns="" id="{2F5B86BC-3D26-4804-0C79-47323F5C1007}"/>
                  </a:ext>
                </a:extLst>
              </p:cNvPr>
              <p:cNvSpPr txBox="1"/>
              <p:nvPr/>
            </p:nvSpPr>
            <p:spPr>
              <a:xfrm>
                <a:off x="2309472" y="957248"/>
                <a:ext cx="1351903" cy="775755"/>
              </a:xfrm>
              <a:prstGeom prst="rect">
                <a:avLst/>
              </a:prstGeom>
              <a:noFill/>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الوقاية من الأمراض</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6">
              <a:extLst>
                <a:ext uri="{FF2B5EF4-FFF2-40B4-BE49-F238E27FC236}">
                  <a16:creationId xmlns:a16="http://schemas.microsoft.com/office/drawing/2014/main" xmlns="" id="{A528936D-543E-4A4E-A3DF-11AD25A0B497}"/>
                </a:ext>
              </a:extLst>
            </p:cNvPr>
            <p:cNvSpPr txBox="1"/>
            <p:nvPr/>
          </p:nvSpPr>
          <p:spPr>
            <a:xfrm>
              <a:off x="5646057" y="2324869"/>
              <a:ext cx="809838" cy="888000"/>
            </a:xfrm>
            <a:prstGeom prst="rect">
              <a:avLst/>
            </a:prstGeom>
            <a:noFill/>
          </p:spPr>
          <p:txBody>
            <a:bodyPr wrap="none" rtlCol="0">
              <a:spAutoFit/>
            </a:bodyPr>
            <a:lstStyle/>
            <a:p>
              <a:pPr algn="just" rtl="0">
                <a:lnSpc>
                  <a:spcPct val="115000"/>
                </a:lnSpc>
              </a:pPr>
              <a:r>
                <a:rPr lang="en-GB" sz="4800" b="1" kern="1200">
                  <a:solidFill>
                    <a:srgbClr val="FFFFFF"/>
                  </a:solidFill>
                  <a:effectLst/>
                  <a:latin typeface="Calibri" panose="020F0502020204030204" pitchFamily="34" charset="0"/>
                  <a:ea typeface="Calibri" panose="020F0502020204030204" pitchFamily="34" charset="0"/>
                  <a:cs typeface="Activist Light"/>
                </a:rPr>
                <a:t>03</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xmlns="" id="{9AF157C9-25B5-D9E8-F588-F2F072811584}"/>
              </a:ext>
            </a:extLst>
          </p:cNvPr>
          <p:cNvGrpSpPr/>
          <p:nvPr/>
        </p:nvGrpSpPr>
        <p:grpSpPr>
          <a:xfrm>
            <a:off x="7120138" y="2539366"/>
            <a:ext cx="2546694" cy="2902786"/>
            <a:chOff x="7020593" y="2259147"/>
            <a:chExt cx="2546694" cy="2902786"/>
          </a:xfrm>
        </p:grpSpPr>
        <p:grpSp>
          <p:nvGrpSpPr>
            <p:cNvPr id="13" name="مجموعة 24">
              <a:extLst>
                <a:ext uri="{FF2B5EF4-FFF2-40B4-BE49-F238E27FC236}">
                  <a16:creationId xmlns:a16="http://schemas.microsoft.com/office/drawing/2014/main" xmlns="" id="{FA16DC5C-60C7-6F2C-D9DD-CDF22A688803}"/>
                </a:ext>
              </a:extLst>
            </p:cNvPr>
            <p:cNvGrpSpPr/>
            <p:nvPr/>
          </p:nvGrpSpPr>
          <p:grpSpPr>
            <a:xfrm>
              <a:off x="7020593" y="2259147"/>
              <a:ext cx="2546694" cy="2902786"/>
              <a:chOff x="3356659" y="31793"/>
              <a:chExt cx="1636847" cy="1866456"/>
            </a:xfrm>
          </p:grpSpPr>
          <p:grpSp>
            <p:nvGrpSpPr>
              <p:cNvPr id="18" name="مجموعة 25">
                <a:extLst>
                  <a:ext uri="{FF2B5EF4-FFF2-40B4-BE49-F238E27FC236}">
                    <a16:creationId xmlns:a16="http://schemas.microsoft.com/office/drawing/2014/main" xmlns="" id="{2032EC78-5C55-84BC-8E1A-C8C01C1E3D9C}"/>
                  </a:ext>
                </a:extLst>
              </p:cNvPr>
              <p:cNvGrpSpPr/>
              <p:nvPr/>
            </p:nvGrpSpPr>
            <p:grpSpPr>
              <a:xfrm>
                <a:off x="3484488" y="31793"/>
                <a:ext cx="1390650" cy="1866456"/>
                <a:chOff x="3484488" y="31793"/>
                <a:chExt cx="1390650" cy="1866456"/>
              </a:xfrm>
            </p:grpSpPr>
            <p:sp>
              <p:nvSpPr>
                <p:cNvPr id="20" name="شكل بيضاوي 27">
                  <a:extLst>
                    <a:ext uri="{FF2B5EF4-FFF2-40B4-BE49-F238E27FC236}">
                      <a16:creationId xmlns:a16="http://schemas.microsoft.com/office/drawing/2014/main" xmlns="" id="{69E8B576-BD8A-E003-68E4-83B5AE1CCC81}"/>
                    </a:ext>
                  </a:extLst>
                </p:cNvPr>
                <p:cNvSpPr/>
                <p:nvPr/>
              </p:nvSpPr>
              <p:spPr>
                <a:xfrm>
                  <a:off x="3796121" y="31793"/>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1" name="شكل حر: شكل 28">
                  <a:extLst>
                    <a:ext uri="{FF2B5EF4-FFF2-40B4-BE49-F238E27FC236}">
                      <a16:creationId xmlns:a16="http://schemas.microsoft.com/office/drawing/2014/main" xmlns="" id="{805E2432-E56E-7F6E-E96E-CE884A6A76E7}"/>
                    </a:ext>
                  </a:extLst>
                </p:cNvPr>
                <p:cNvSpPr/>
                <p:nvPr/>
              </p:nvSpPr>
              <p:spPr>
                <a:xfrm>
                  <a:off x="3484488" y="238193"/>
                  <a:ext cx="1390650" cy="1660056"/>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19" name="مربع نص 25">
                <a:extLst>
                  <a:ext uri="{FF2B5EF4-FFF2-40B4-BE49-F238E27FC236}">
                    <a16:creationId xmlns:a16="http://schemas.microsoft.com/office/drawing/2014/main" xmlns="" id="{D00CF3DC-D3F6-4BB7-7C20-AFFBCD2481F7}"/>
                  </a:ext>
                </a:extLst>
              </p:cNvPr>
              <p:cNvSpPr txBox="1"/>
              <p:nvPr/>
            </p:nvSpPr>
            <p:spPr>
              <a:xfrm>
                <a:off x="3356659" y="1150549"/>
                <a:ext cx="1636847" cy="411625"/>
              </a:xfrm>
              <a:prstGeom prst="rect">
                <a:avLst/>
              </a:prstGeom>
            </p:spPr>
            <p:txBody>
              <a:bodyPr wrap="square" rtlCol="1">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6">
              <a:extLst>
                <a:ext uri="{FF2B5EF4-FFF2-40B4-BE49-F238E27FC236}">
                  <a16:creationId xmlns:a16="http://schemas.microsoft.com/office/drawing/2014/main" xmlns="" id="{3135B266-ACAB-2E04-0ABD-2EA6FE0B3A82}"/>
                </a:ext>
              </a:extLst>
            </p:cNvPr>
            <p:cNvSpPr txBox="1"/>
            <p:nvPr/>
          </p:nvSpPr>
          <p:spPr>
            <a:xfrm>
              <a:off x="7871562" y="2324869"/>
              <a:ext cx="809838" cy="888000"/>
            </a:xfrm>
            <a:prstGeom prst="rect">
              <a:avLst/>
            </a:prstGeom>
            <a:noFill/>
          </p:spPr>
          <p:txBody>
            <a:bodyPr wrap="none" rtlCol="0">
              <a:spAutoFit/>
            </a:bodyPr>
            <a:lstStyle/>
            <a:p>
              <a:pPr algn="just" rtl="0">
                <a:lnSpc>
                  <a:spcPct val="115000"/>
                </a:lnSpc>
              </a:pPr>
              <a:r>
                <a:rPr lang="en-GB" sz="4800" b="1" kern="1200">
                  <a:solidFill>
                    <a:srgbClr val="FFFFFF"/>
                  </a:solidFill>
                  <a:effectLst/>
                  <a:latin typeface="Calibri" panose="020F0502020204030204" pitchFamily="34" charset="0"/>
                  <a:ea typeface="Calibri" panose="020F0502020204030204" pitchFamily="34" charset="0"/>
                  <a:cs typeface="Activist Light"/>
                </a:rPr>
                <a:t>02</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xmlns="" id="{207FD19A-4F60-5839-3266-178A68573B96}"/>
              </a:ext>
            </a:extLst>
          </p:cNvPr>
          <p:cNvGrpSpPr/>
          <p:nvPr/>
        </p:nvGrpSpPr>
        <p:grpSpPr>
          <a:xfrm>
            <a:off x="9540366" y="2539366"/>
            <a:ext cx="2234879" cy="2902788"/>
            <a:chOff x="9440821" y="2259147"/>
            <a:chExt cx="2234879" cy="2902788"/>
          </a:xfrm>
        </p:grpSpPr>
        <p:grpSp>
          <p:nvGrpSpPr>
            <p:cNvPr id="10" name="مجموعة 29">
              <a:extLst>
                <a:ext uri="{FF2B5EF4-FFF2-40B4-BE49-F238E27FC236}">
                  <a16:creationId xmlns:a16="http://schemas.microsoft.com/office/drawing/2014/main" xmlns="" id="{43A5019E-4BCE-2396-89C7-A0E4D94DD254}"/>
                </a:ext>
              </a:extLst>
            </p:cNvPr>
            <p:cNvGrpSpPr/>
            <p:nvPr/>
          </p:nvGrpSpPr>
          <p:grpSpPr>
            <a:xfrm>
              <a:off x="9440821" y="2259147"/>
              <a:ext cx="2234879" cy="2902788"/>
              <a:chOff x="4601752" y="31793"/>
              <a:chExt cx="1436433" cy="1866457"/>
            </a:xfrm>
          </p:grpSpPr>
          <p:grpSp>
            <p:nvGrpSpPr>
              <p:cNvPr id="30" name="مجموعة 30">
                <a:extLst>
                  <a:ext uri="{FF2B5EF4-FFF2-40B4-BE49-F238E27FC236}">
                    <a16:creationId xmlns:a16="http://schemas.microsoft.com/office/drawing/2014/main" xmlns="" id="{46E0E8B0-9B31-75B1-3732-0F9393B90110}"/>
                  </a:ext>
                </a:extLst>
              </p:cNvPr>
              <p:cNvGrpSpPr/>
              <p:nvPr/>
            </p:nvGrpSpPr>
            <p:grpSpPr>
              <a:xfrm>
                <a:off x="4601752" y="31793"/>
                <a:ext cx="1390650" cy="1866457"/>
                <a:chOff x="4601752" y="31793"/>
                <a:chExt cx="1390650" cy="1866457"/>
              </a:xfrm>
            </p:grpSpPr>
            <p:sp>
              <p:nvSpPr>
                <p:cNvPr id="32" name="شكل بيضاوي 64">
                  <a:extLst>
                    <a:ext uri="{FF2B5EF4-FFF2-40B4-BE49-F238E27FC236}">
                      <a16:creationId xmlns:a16="http://schemas.microsoft.com/office/drawing/2014/main" xmlns="" id="{C050A4D3-DE64-01B6-D104-72FEB7E06B2C}"/>
                    </a:ext>
                  </a:extLst>
                </p:cNvPr>
                <p:cNvSpPr/>
                <p:nvPr/>
              </p:nvSpPr>
              <p:spPr>
                <a:xfrm>
                  <a:off x="4913514" y="31793"/>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3" name="شكل حر: شكل 70">
                  <a:extLst>
                    <a:ext uri="{FF2B5EF4-FFF2-40B4-BE49-F238E27FC236}">
                      <a16:creationId xmlns:a16="http://schemas.microsoft.com/office/drawing/2014/main" xmlns="" id="{19631617-1594-1182-1B8E-8BF034C02A9E}"/>
                    </a:ext>
                  </a:extLst>
                </p:cNvPr>
                <p:cNvSpPr/>
                <p:nvPr/>
              </p:nvSpPr>
              <p:spPr>
                <a:xfrm>
                  <a:off x="4601752" y="238194"/>
                  <a:ext cx="1390650" cy="1660056"/>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1" name="مربع نص 25">
                <a:extLst>
                  <a:ext uri="{FF2B5EF4-FFF2-40B4-BE49-F238E27FC236}">
                    <a16:creationId xmlns:a16="http://schemas.microsoft.com/office/drawing/2014/main" xmlns="" id="{3A5835A8-0288-D439-1D24-3F885CB5FFCF}"/>
                  </a:ext>
                </a:extLst>
              </p:cNvPr>
              <p:cNvSpPr txBox="1"/>
              <p:nvPr/>
            </p:nvSpPr>
            <p:spPr>
              <a:xfrm>
                <a:off x="4608715" y="1020117"/>
                <a:ext cx="1429470" cy="764664"/>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جودة الحياة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xmlns="" id="{9858D0D1-FA7B-8177-7082-9541BA29C7B9}"/>
                </a:ext>
              </a:extLst>
            </p:cNvPr>
            <p:cNvSpPr txBox="1"/>
            <p:nvPr/>
          </p:nvSpPr>
          <p:spPr>
            <a:xfrm>
              <a:off x="10096358" y="2324869"/>
              <a:ext cx="809838" cy="888000"/>
            </a:xfrm>
            <a:prstGeom prst="rect">
              <a:avLst/>
            </a:prstGeom>
            <a:noFill/>
          </p:spPr>
          <p:txBody>
            <a:bodyPr wrap="none" rtlCol="0">
              <a:spAutoFit/>
            </a:bodyPr>
            <a:lstStyle/>
            <a:p>
              <a:pPr algn="just" rtl="0">
                <a:lnSpc>
                  <a:spcPct val="115000"/>
                </a:lnSpc>
              </a:pPr>
              <a:r>
                <a:rPr lang="en-GB" sz="48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0575906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8B724A8-4880-B6EA-64F1-4FBBDD2B67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D44E15FC-7A94-F5D6-6E11-13691A1CB5B6}"/>
              </a:ext>
            </a:extLst>
          </p:cNvPr>
          <p:cNvSpPr txBox="1"/>
          <p:nvPr/>
        </p:nvSpPr>
        <p:spPr>
          <a:xfrm>
            <a:off x="2779494" y="-10759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العلاقة بين الصحة النفسية والإنتاجية في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5405B0B4-95AE-C734-FB6B-5FD49DD8BC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xmlns="" id="{33D3CC7D-CC38-BF78-9D8B-A35E20843271}"/>
              </a:ext>
            </a:extLst>
          </p:cNvPr>
          <p:cNvGrpSpPr/>
          <p:nvPr/>
        </p:nvGrpSpPr>
        <p:grpSpPr>
          <a:xfrm>
            <a:off x="504520" y="2477730"/>
            <a:ext cx="2689817" cy="2689000"/>
            <a:chOff x="0" y="0"/>
            <a:chExt cx="1432998" cy="1432999"/>
          </a:xfrm>
        </p:grpSpPr>
        <p:grpSp>
          <p:nvGrpSpPr>
            <p:cNvPr id="56" name="Group 55">
              <a:extLst>
                <a:ext uri="{FF2B5EF4-FFF2-40B4-BE49-F238E27FC236}">
                  <a16:creationId xmlns:a16="http://schemas.microsoft.com/office/drawing/2014/main" xmlns="" id="{648E16F7-310E-D06A-B725-C509FB351115}"/>
                </a:ext>
              </a:extLst>
            </p:cNvPr>
            <p:cNvGrpSpPr/>
            <p:nvPr/>
          </p:nvGrpSpPr>
          <p:grpSpPr>
            <a:xfrm>
              <a:off x="0" y="0"/>
              <a:ext cx="1432998" cy="1432999"/>
              <a:chOff x="0" y="0"/>
              <a:chExt cx="1714500" cy="1714500"/>
            </a:xfrm>
          </p:grpSpPr>
          <p:sp>
            <p:nvSpPr>
              <p:cNvPr id="58" name="Rectangle: Diagonal Corners Rounded 57">
                <a:extLst>
                  <a:ext uri="{FF2B5EF4-FFF2-40B4-BE49-F238E27FC236}">
                    <a16:creationId xmlns:a16="http://schemas.microsoft.com/office/drawing/2014/main" xmlns="" id="{A6FAEE10-4A56-C5FB-AB28-CDA12DD375D5}"/>
                  </a:ext>
                </a:extLst>
              </p:cNvPr>
              <p:cNvSpPr/>
              <p:nvPr/>
            </p:nvSpPr>
            <p:spPr>
              <a:xfrm flipV="1">
                <a:off x="45971" y="23618"/>
                <a:ext cx="1622560" cy="1667264"/>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9" name="Oval 58">
                <a:extLst>
                  <a:ext uri="{FF2B5EF4-FFF2-40B4-BE49-F238E27FC236}">
                    <a16:creationId xmlns:a16="http://schemas.microsoft.com/office/drawing/2014/main" xmlns="" id="{75014106-9C8C-ABF0-BB58-D6B92E13A2F9}"/>
                  </a:ext>
                </a:extLst>
              </p:cNvPr>
              <p:cNvSpPr/>
              <p:nvPr/>
            </p:nvSpPr>
            <p:spPr>
              <a:xfrm>
                <a:off x="0" y="0"/>
                <a:ext cx="1714500" cy="1714500"/>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7" name="TextBox 4101">
              <a:extLst>
                <a:ext uri="{FF2B5EF4-FFF2-40B4-BE49-F238E27FC236}">
                  <a16:creationId xmlns:a16="http://schemas.microsoft.com/office/drawing/2014/main" xmlns="" id="{8B23A107-FFB9-8618-E58A-101802CAC201}"/>
                </a:ext>
              </a:extLst>
            </p:cNvPr>
            <p:cNvSpPr txBox="1"/>
            <p:nvPr/>
          </p:nvSpPr>
          <p:spPr>
            <a:xfrm>
              <a:off x="38418" y="371302"/>
              <a:ext cx="1355724" cy="714378"/>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الإنتاجية كوسيلة لتعزيز الصحة النفسية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xmlns="" id="{91EAA259-4852-B457-CE22-AAE66C3581EF}"/>
              </a:ext>
            </a:extLst>
          </p:cNvPr>
          <p:cNvGrpSpPr/>
          <p:nvPr/>
        </p:nvGrpSpPr>
        <p:grpSpPr>
          <a:xfrm>
            <a:off x="6166613" y="2477730"/>
            <a:ext cx="2689817" cy="2689000"/>
            <a:chOff x="3016476" y="0"/>
            <a:chExt cx="1432998" cy="1432999"/>
          </a:xfrm>
        </p:grpSpPr>
        <p:grpSp>
          <p:nvGrpSpPr>
            <p:cNvPr id="52" name="Group 51">
              <a:extLst>
                <a:ext uri="{FF2B5EF4-FFF2-40B4-BE49-F238E27FC236}">
                  <a16:creationId xmlns:a16="http://schemas.microsoft.com/office/drawing/2014/main" xmlns="" id="{AAD730A3-337F-109F-BEE0-B9792FB03034}"/>
                </a:ext>
              </a:extLst>
            </p:cNvPr>
            <p:cNvGrpSpPr/>
            <p:nvPr/>
          </p:nvGrpSpPr>
          <p:grpSpPr>
            <a:xfrm>
              <a:off x="3016476" y="0"/>
              <a:ext cx="1432998" cy="1432999"/>
              <a:chOff x="3016478" y="0"/>
              <a:chExt cx="1714500" cy="1714500"/>
            </a:xfrm>
          </p:grpSpPr>
          <p:sp>
            <p:nvSpPr>
              <p:cNvPr id="54" name="Rectangle: Diagonal Corners Rounded 53">
                <a:extLst>
                  <a:ext uri="{FF2B5EF4-FFF2-40B4-BE49-F238E27FC236}">
                    <a16:creationId xmlns:a16="http://schemas.microsoft.com/office/drawing/2014/main" xmlns="" id="{AE41E987-2707-F461-BD43-69A831357489}"/>
                  </a:ext>
                </a:extLst>
              </p:cNvPr>
              <p:cNvSpPr/>
              <p:nvPr/>
            </p:nvSpPr>
            <p:spPr>
              <a:xfrm flipV="1">
                <a:off x="3062449" y="2361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Oval 54">
                <a:extLst>
                  <a:ext uri="{FF2B5EF4-FFF2-40B4-BE49-F238E27FC236}">
                    <a16:creationId xmlns:a16="http://schemas.microsoft.com/office/drawing/2014/main" xmlns="" id="{B353FCD6-AB31-ADAB-8489-3A2B49CFD131}"/>
                  </a:ext>
                </a:extLst>
              </p:cNvPr>
              <p:cNvSpPr/>
              <p:nvPr/>
            </p:nvSpPr>
            <p:spPr>
              <a:xfrm>
                <a:off x="3016478" y="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3" name="TextBox 67">
              <a:extLst>
                <a:ext uri="{FF2B5EF4-FFF2-40B4-BE49-F238E27FC236}">
                  <a16:creationId xmlns:a16="http://schemas.microsoft.com/office/drawing/2014/main" xmlns="" id="{C1E8DBD0-0519-8C1C-6B50-51D56ABED72C}"/>
                </a:ext>
              </a:extLst>
            </p:cNvPr>
            <p:cNvSpPr txBox="1"/>
            <p:nvPr/>
          </p:nvSpPr>
          <p:spPr>
            <a:xfrm>
              <a:off x="3054539" y="371302"/>
              <a:ext cx="1355724" cy="988211"/>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الصحة النفسية تحد من الإرهاق المهني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F3AD57D3-97BF-0E06-9D40-26C451883795}"/>
              </a:ext>
            </a:extLst>
          </p:cNvPr>
          <p:cNvGrpSpPr/>
          <p:nvPr/>
        </p:nvGrpSpPr>
        <p:grpSpPr>
          <a:xfrm>
            <a:off x="3335566" y="2477730"/>
            <a:ext cx="2689817" cy="2689000"/>
            <a:chOff x="1508238" y="0"/>
            <a:chExt cx="1432998" cy="1432999"/>
          </a:xfrm>
        </p:grpSpPr>
        <p:grpSp>
          <p:nvGrpSpPr>
            <p:cNvPr id="48" name="Group 47">
              <a:extLst>
                <a:ext uri="{FF2B5EF4-FFF2-40B4-BE49-F238E27FC236}">
                  <a16:creationId xmlns:a16="http://schemas.microsoft.com/office/drawing/2014/main" xmlns="" id="{38636285-F749-49C4-DB51-561FE9BD5352}"/>
                </a:ext>
              </a:extLst>
            </p:cNvPr>
            <p:cNvGrpSpPr/>
            <p:nvPr/>
          </p:nvGrpSpPr>
          <p:grpSpPr>
            <a:xfrm>
              <a:off x="1508238" y="0"/>
              <a:ext cx="1432998" cy="1432999"/>
              <a:chOff x="1508239" y="0"/>
              <a:chExt cx="1714500" cy="1714500"/>
            </a:xfrm>
          </p:grpSpPr>
          <p:sp>
            <p:nvSpPr>
              <p:cNvPr id="50" name="Rectangle: Diagonal Corners Rounded 49">
                <a:extLst>
                  <a:ext uri="{FF2B5EF4-FFF2-40B4-BE49-F238E27FC236}">
                    <a16:creationId xmlns:a16="http://schemas.microsoft.com/office/drawing/2014/main" xmlns="" id="{6E3F8A7C-038D-936E-48C1-F6D8B6A662A5}"/>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1" name="Oval 50">
                <a:extLst>
                  <a:ext uri="{FF2B5EF4-FFF2-40B4-BE49-F238E27FC236}">
                    <a16:creationId xmlns:a16="http://schemas.microsoft.com/office/drawing/2014/main" xmlns="" id="{F6E63359-48DF-ECFE-C4BE-B9312419BB46}"/>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9" name="TextBox 71">
              <a:extLst>
                <a:ext uri="{FF2B5EF4-FFF2-40B4-BE49-F238E27FC236}">
                  <a16:creationId xmlns:a16="http://schemas.microsoft.com/office/drawing/2014/main" xmlns="" id="{22FCEE9A-0FA0-9FDF-3732-5D8971DF82AF}"/>
                </a:ext>
              </a:extLst>
            </p:cNvPr>
            <p:cNvSpPr txBox="1"/>
            <p:nvPr/>
          </p:nvSpPr>
          <p:spPr>
            <a:xfrm>
              <a:off x="1546550" y="228595"/>
              <a:ext cx="1355724" cy="1155361"/>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بيئة العمل ودورها في تعزيز الصحة النفسية والإنتاجية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xmlns="" id="{664A11C7-031E-5CEF-4051-C9D006108221}"/>
              </a:ext>
            </a:extLst>
          </p:cNvPr>
          <p:cNvGrpSpPr/>
          <p:nvPr/>
        </p:nvGrpSpPr>
        <p:grpSpPr>
          <a:xfrm>
            <a:off x="8997661" y="2477730"/>
            <a:ext cx="2689817" cy="2757948"/>
            <a:chOff x="4524715" y="0"/>
            <a:chExt cx="1432998" cy="1469742"/>
          </a:xfrm>
        </p:grpSpPr>
        <p:grpSp>
          <p:nvGrpSpPr>
            <p:cNvPr id="44" name="Group 43">
              <a:extLst>
                <a:ext uri="{FF2B5EF4-FFF2-40B4-BE49-F238E27FC236}">
                  <a16:creationId xmlns:a16="http://schemas.microsoft.com/office/drawing/2014/main" xmlns="" id="{F7BD4259-FCF6-BBF2-B94C-E44D34ACAA91}"/>
                </a:ext>
              </a:extLst>
            </p:cNvPr>
            <p:cNvGrpSpPr/>
            <p:nvPr/>
          </p:nvGrpSpPr>
          <p:grpSpPr>
            <a:xfrm>
              <a:off x="4524715" y="0"/>
              <a:ext cx="1432998" cy="1432999"/>
              <a:chOff x="4524717" y="0"/>
              <a:chExt cx="1714500" cy="1714500"/>
            </a:xfrm>
          </p:grpSpPr>
          <p:sp>
            <p:nvSpPr>
              <p:cNvPr id="46" name="Rectangle: Diagonal Corners Rounded 45">
                <a:extLst>
                  <a:ext uri="{FF2B5EF4-FFF2-40B4-BE49-F238E27FC236}">
                    <a16:creationId xmlns:a16="http://schemas.microsoft.com/office/drawing/2014/main" xmlns="" id="{6E71BAA5-7558-2942-EF2E-B4F2F70A87C8}"/>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Oval 46">
                <a:extLst>
                  <a:ext uri="{FF2B5EF4-FFF2-40B4-BE49-F238E27FC236}">
                    <a16:creationId xmlns:a16="http://schemas.microsoft.com/office/drawing/2014/main" xmlns="" id="{109E6C51-FA11-B55C-2F7A-6D1BEB774040}"/>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5" name="TextBox 4142">
              <a:extLst>
                <a:ext uri="{FF2B5EF4-FFF2-40B4-BE49-F238E27FC236}">
                  <a16:creationId xmlns:a16="http://schemas.microsoft.com/office/drawing/2014/main" xmlns="" id="{5D9D927C-59D4-BB38-94C4-122BB8D37300}"/>
                </a:ext>
              </a:extLst>
            </p:cNvPr>
            <p:cNvSpPr txBox="1"/>
            <p:nvPr/>
          </p:nvSpPr>
          <p:spPr>
            <a:xfrm>
              <a:off x="4562599" y="371302"/>
              <a:ext cx="1355724" cy="1098440"/>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تأثير الصحة النفسية على الإنتاجية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4254441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1B0774B-E06E-74B3-F429-71574814D3F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A13C343D-B88F-263F-EBCB-BFBD1247539F}"/>
              </a:ext>
            </a:extLst>
          </p:cNvPr>
          <p:cNvSpPr txBox="1"/>
          <p:nvPr/>
        </p:nvSpPr>
        <p:spPr>
          <a:xfrm>
            <a:off x="2779494" y="-10759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علامات الصحة النفسية السليمة في بيئة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3E88FF3B-6338-8DF9-833A-5746B139F8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93" name="Group 92">
            <a:extLst>
              <a:ext uri="{FF2B5EF4-FFF2-40B4-BE49-F238E27FC236}">
                <a16:creationId xmlns:a16="http://schemas.microsoft.com/office/drawing/2014/main" xmlns="" id="{AA06A01C-6717-515B-CF00-00D6182018F1}"/>
              </a:ext>
            </a:extLst>
          </p:cNvPr>
          <p:cNvGrpSpPr/>
          <p:nvPr/>
        </p:nvGrpSpPr>
        <p:grpSpPr>
          <a:xfrm>
            <a:off x="604105" y="2331390"/>
            <a:ext cx="2170159" cy="2752190"/>
            <a:chOff x="604105" y="1800448"/>
            <a:chExt cx="2170159" cy="2752190"/>
          </a:xfrm>
        </p:grpSpPr>
        <p:grpSp>
          <p:nvGrpSpPr>
            <p:cNvPr id="29" name="مجموعة 88">
              <a:extLst>
                <a:ext uri="{FF2B5EF4-FFF2-40B4-BE49-F238E27FC236}">
                  <a16:creationId xmlns:a16="http://schemas.microsoft.com/office/drawing/2014/main" xmlns="" id="{413AFEDB-D837-4DF8-29D3-A37537DFFE5A}"/>
                </a:ext>
              </a:extLst>
            </p:cNvPr>
            <p:cNvGrpSpPr/>
            <p:nvPr/>
          </p:nvGrpSpPr>
          <p:grpSpPr>
            <a:xfrm>
              <a:off x="604105" y="1800448"/>
              <a:ext cx="2170159" cy="2752190"/>
              <a:chOff x="121560" y="18549"/>
              <a:chExt cx="1396911" cy="1771812"/>
            </a:xfrm>
          </p:grpSpPr>
          <p:grpSp>
            <p:nvGrpSpPr>
              <p:cNvPr id="30" name="مجموعة 89">
                <a:extLst>
                  <a:ext uri="{FF2B5EF4-FFF2-40B4-BE49-F238E27FC236}">
                    <a16:creationId xmlns:a16="http://schemas.microsoft.com/office/drawing/2014/main" xmlns="" id="{68CBA11F-CCC5-F76E-B53F-5B0F832C3852}"/>
                  </a:ext>
                </a:extLst>
              </p:cNvPr>
              <p:cNvGrpSpPr/>
              <p:nvPr/>
            </p:nvGrpSpPr>
            <p:grpSpPr>
              <a:xfrm>
                <a:off x="121560" y="18549"/>
                <a:ext cx="1390650" cy="1771812"/>
                <a:chOff x="121560" y="18549"/>
                <a:chExt cx="1390650" cy="1771812"/>
              </a:xfrm>
            </p:grpSpPr>
            <p:sp>
              <p:nvSpPr>
                <p:cNvPr id="32" name="شكل بيضاوي 91">
                  <a:extLst>
                    <a:ext uri="{FF2B5EF4-FFF2-40B4-BE49-F238E27FC236}">
                      <a16:creationId xmlns:a16="http://schemas.microsoft.com/office/drawing/2014/main" xmlns="" id="{8C0969AB-6695-528E-DDBF-FCEDBB72D3AC}"/>
                    </a:ext>
                  </a:extLst>
                </p:cNvPr>
                <p:cNvSpPr/>
                <p:nvPr/>
              </p:nvSpPr>
              <p:spPr>
                <a:xfrm>
                  <a:off x="432808" y="185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3" name="شكل حر: شكل 92">
                  <a:extLst>
                    <a:ext uri="{FF2B5EF4-FFF2-40B4-BE49-F238E27FC236}">
                      <a16:creationId xmlns:a16="http://schemas.microsoft.com/office/drawing/2014/main" xmlns="" id="{65C73202-AFC3-0979-2B4D-5540510C87D3}"/>
                    </a:ext>
                  </a:extLst>
                </p:cNvPr>
                <p:cNvSpPr/>
                <p:nvPr/>
              </p:nvSpPr>
              <p:spPr>
                <a:xfrm>
                  <a:off x="121560" y="402626"/>
                  <a:ext cx="1390650" cy="138773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31" name="مربع نص 29">
                <a:extLst>
                  <a:ext uri="{FF2B5EF4-FFF2-40B4-BE49-F238E27FC236}">
                    <a16:creationId xmlns:a16="http://schemas.microsoft.com/office/drawing/2014/main" xmlns="" id="{B45F7723-632E-FC97-9263-F1A25F9F14CE}"/>
                  </a:ext>
                </a:extLst>
              </p:cNvPr>
              <p:cNvSpPr txBox="1"/>
              <p:nvPr/>
            </p:nvSpPr>
            <p:spPr>
              <a:xfrm>
                <a:off x="145987" y="1153606"/>
                <a:ext cx="1372484" cy="368047"/>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التكيّف مع التغيرات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39" descr="Person with idea with solid fill">
              <a:extLst>
                <a:ext uri="{FF2B5EF4-FFF2-40B4-BE49-F238E27FC236}">
                  <a16:creationId xmlns:a16="http://schemas.microsoft.com/office/drawing/2014/main" xmlns="" id="{B810EE16-0123-1ADB-6BA1-B63FF01FFA6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210188" y="1923654"/>
              <a:ext cx="1027885" cy="1027830"/>
            </a:xfrm>
            <a:prstGeom prst="rect">
              <a:avLst/>
            </a:prstGeom>
          </p:spPr>
        </p:pic>
      </p:grpSp>
      <p:grpSp>
        <p:nvGrpSpPr>
          <p:cNvPr id="94" name="Group 93">
            <a:extLst>
              <a:ext uri="{FF2B5EF4-FFF2-40B4-BE49-F238E27FC236}">
                <a16:creationId xmlns:a16="http://schemas.microsoft.com/office/drawing/2014/main" xmlns="" id="{FBA0ECA1-5271-E453-182A-F0392B94E4C6}"/>
              </a:ext>
            </a:extLst>
          </p:cNvPr>
          <p:cNvGrpSpPr/>
          <p:nvPr/>
        </p:nvGrpSpPr>
        <p:grpSpPr>
          <a:xfrm>
            <a:off x="2710369" y="2331390"/>
            <a:ext cx="2435933" cy="2752182"/>
            <a:chOff x="2710369" y="1800448"/>
            <a:chExt cx="2435933" cy="2752182"/>
          </a:xfrm>
        </p:grpSpPr>
        <p:grpSp>
          <p:nvGrpSpPr>
            <p:cNvPr id="27" name="مجموعة 93">
              <a:extLst>
                <a:ext uri="{FF2B5EF4-FFF2-40B4-BE49-F238E27FC236}">
                  <a16:creationId xmlns:a16="http://schemas.microsoft.com/office/drawing/2014/main" xmlns="" id="{52E97392-E531-A446-72D3-5B6E715295B1}"/>
                </a:ext>
              </a:extLst>
            </p:cNvPr>
            <p:cNvGrpSpPr/>
            <p:nvPr/>
          </p:nvGrpSpPr>
          <p:grpSpPr>
            <a:xfrm>
              <a:off x="2710369" y="1800448"/>
              <a:ext cx="2435933" cy="2752182"/>
              <a:chOff x="1207534" y="18549"/>
              <a:chExt cx="1567994" cy="1771811"/>
            </a:xfrm>
          </p:grpSpPr>
          <p:grpSp>
            <p:nvGrpSpPr>
              <p:cNvPr id="38" name="مجموعة 94">
                <a:extLst>
                  <a:ext uri="{FF2B5EF4-FFF2-40B4-BE49-F238E27FC236}">
                    <a16:creationId xmlns:a16="http://schemas.microsoft.com/office/drawing/2014/main" xmlns="" id="{3CFE0A4A-A426-D7CC-1CE0-4A746EE0EAAE}"/>
                  </a:ext>
                </a:extLst>
              </p:cNvPr>
              <p:cNvGrpSpPr/>
              <p:nvPr/>
            </p:nvGrpSpPr>
            <p:grpSpPr>
              <a:xfrm>
                <a:off x="1292181" y="18549"/>
                <a:ext cx="1390650" cy="1771811"/>
                <a:chOff x="1292181" y="18549"/>
                <a:chExt cx="1390650" cy="1771811"/>
              </a:xfrm>
            </p:grpSpPr>
            <p:sp>
              <p:nvSpPr>
                <p:cNvPr id="40" name="شكل بيضاوي 96">
                  <a:extLst>
                    <a:ext uri="{FF2B5EF4-FFF2-40B4-BE49-F238E27FC236}">
                      <a16:creationId xmlns:a16="http://schemas.microsoft.com/office/drawing/2014/main" xmlns="" id="{618296C8-2EFE-F955-DEA8-324F2EC31FE1}"/>
                    </a:ext>
                  </a:extLst>
                </p:cNvPr>
                <p:cNvSpPr/>
                <p:nvPr/>
              </p:nvSpPr>
              <p:spPr>
                <a:xfrm>
                  <a:off x="1603429" y="18549"/>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1" name="شكل حر: شكل 97">
                  <a:extLst>
                    <a:ext uri="{FF2B5EF4-FFF2-40B4-BE49-F238E27FC236}">
                      <a16:creationId xmlns:a16="http://schemas.microsoft.com/office/drawing/2014/main" xmlns="" id="{86B7DE0D-33BA-4FEF-B186-7E87357A11FE}"/>
                    </a:ext>
                  </a:extLst>
                </p:cNvPr>
                <p:cNvSpPr/>
                <p:nvPr/>
              </p:nvSpPr>
              <p:spPr>
                <a:xfrm>
                  <a:off x="1292181" y="402627"/>
                  <a:ext cx="1390650" cy="138773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39" name="مربع نص 25">
                <a:extLst>
                  <a:ext uri="{FF2B5EF4-FFF2-40B4-BE49-F238E27FC236}">
                    <a16:creationId xmlns:a16="http://schemas.microsoft.com/office/drawing/2014/main" xmlns="" id="{EF984F43-A7D9-8C53-F315-14B4936797DF}"/>
                  </a:ext>
                </a:extLst>
              </p:cNvPr>
              <p:cNvSpPr txBox="1"/>
              <p:nvPr/>
            </p:nvSpPr>
            <p:spPr>
              <a:xfrm>
                <a:off x="1207534" y="1153608"/>
                <a:ext cx="1567994" cy="368048"/>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الإنتاجية العالية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93" descr="Business Growth with solid fill">
              <a:extLst>
                <a:ext uri="{FF2B5EF4-FFF2-40B4-BE49-F238E27FC236}">
                  <a16:creationId xmlns:a16="http://schemas.microsoft.com/office/drawing/2014/main" xmlns="" id="{04593FD8-AF94-E810-4355-5B14AEA3710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429281" y="1982668"/>
              <a:ext cx="941969" cy="941879"/>
            </a:xfrm>
            <a:prstGeom prst="rect">
              <a:avLst/>
            </a:prstGeom>
          </p:spPr>
        </p:pic>
      </p:grpSp>
      <p:grpSp>
        <p:nvGrpSpPr>
          <p:cNvPr id="87" name="Group 86">
            <a:extLst>
              <a:ext uri="{FF2B5EF4-FFF2-40B4-BE49-F238E27FC236}">
                <a16:creationId xmlns:a16="http://schemas.microsoft.com/office/drawing/2014/main" xmlns="" id="{626B2446-2DD6-85DF-B159-E7B689CC5F01}"/>
              </a:ext>
            </a:extLst>
          </p:cNvPr>
          <p:cNvGrpSpPr/>
          <p:nvPr/>
        </p:nvGrpSpPr>
        <p:grpSpPr>
          <a:xfrm>
            <a:off x="9436667" y="2331390"/>
            <a:ext cx="2373219" cy="2752176"/>
            <a:chOff x="9436667" y="1800448"/>
            <a:chExt cx="2373219" cy="2752176"/>
          </a:xfrm>
        </p:grpSpPr>
        <p:grpSp>
          <p:nvGrpSpPr>
            <p:cNvPr id="25" name="مجموعة 29">
              <a:extLst>
                <a:ext uri="{FF2B5EF4-FFF2-40B4-BE49-F238E27FC236}">
                  <a16:creationId xmlns:a16="http://schemas.microsoft.com/office/drawing/2014/main" xmlns="" id="{4768DEDF-B6A1-899E-2F86-40A4F9097719}"/>
                </a:ext>
              </a:extLst>
            </p:cNvPr>
            <p:cNvGrpSpPr/>
            <p:nvPr/>
          </p:nvGrpSpPr>
          <p:grpSpPr>
            <a:xfrm>
              <a:off x="9436667" y="1800448"/>
              <a:ext cx="2373219" cy="2752176"/>
              <a:chOff x="4681021" y="18549"/>
              <a:chExt cx="1527617" cy="1771811"/>
            </a:xfrm>
          </p:grpSpPr>
          <p:grpSp>
            <p:nvGrpSpPr>
              <p:cNvPr id="63" name="مجموعة 30">
                <a:extLst>
                  <a:ext uri="{FF2B5EF4-FFF2-40B4-BE49-F238E27FC236}">
                    <a16:creationId xmlns:a16="http://schemas.microsoft.com/office/drawing/2014/main" xmlns="" id="{00D98D11-588D-2084-A8E9-3405CD3956FF}"/>
                  </a:ext>
                </a:extLst>
              </p:cNvPr>
              <p:cNvGrpSpPr/>
              <p:nvPr/>
            </p:nvGrpSpPr>
            <p:grpSpPr>
              <a:xfrm>
                <a:off x="4732198" y="18549"/>
                <a:ext cx="1390650" cy="1771811"/>
                <a:chOff x="4732198" y="18549"/>
                <a:chExt cx="1390650" cy="1771811"/>
              </a:xfrm>
            </p:grpSpPr>
            <p:sp>
              <p:nvSpPr>
                <p:cNvPr id="65" name="شكل بيضاوي 64">
                  <a:extLst>
                    <a:ext uri="{FF2B5EF4-FFF2-40B4-BE49-F238E27FC236}">
                      <a16:creationId xmlns:a16="http://schemas.microsoft.com/office/drawing/2014/main" xmlns="" id="{097BCE1B-DFD8-E41D-83F2-BA39AD42C042}"/>
                    </a:ext>
                  </a:extLst>
                </p:cNvPr>
                <p:cNvSpPr/>
                <p:nvPr/>
              </p:nvSpPr>
              <p:spPr>
                <a:xfrm>
                  <a:off x="5043446" y="185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66" name="شكل حر: شكل 70">
                  <a:extLst>
                    <a:ext uri="{FF2B5EF4-FFF2-40B4-BE49-F238E27FC236}">
                      <a16:creationId xmlns:a16="http://schemas.microsoft.com/office/drawing/2014/main" xmlns="" id="{9CE9334E-D251-0928-AD1D-F412E2BA023C}"/>
                    </a:ext>
                  </a:extLst>
                </p:cNvPr>
                <p:cNvSpPr/>
                <p:nvPr/>
              </p:nvSpPr>
              <p:spPr>
                <a:xfrm>
                  <a:off x="4732198" y="40262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64" name="مربع نص 25">
                <a:extLst>
                  <a:ext uri="{FF2B5EF4-FFF2-40B4-BE49-F238E27FC236}">
                    <a16:creationId xmlns:a16="http://schemas.microsoft.com/office/drawing/2014/main" xmlns="" id="{F057EB88-6A3E-06EB-E87D-3ADE3E2A90D2}"/>
                  </a:ext>
                </a:extLst>
              </p:cNvPr>
              <p:cNvSpPr txBox="1"/>
              <p:nvPr/>
            </p:nvSpPr>
            <p:spPr>
              <a:xfrm>
                <a:off x="4681021" y="994106"/>
                <a:ext cx="1527617" cy="687058"/>
              </a:xfrm>
              <a:prstGeom prst="rect">
                <a:avLst/>
              </a:prstGeom>
              <a:noFill/>
            </p:spPr>
            <p:txBody>
              <a:bodyPr wrap="square" rtlCol="1">
                <a:sp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القدرة على التعامل مع ضغوط العمل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8" descr="Brain in head with solid fill">
              <a:extLst>
                <a:ext uri="{FF2B5EF4-FFF2-40B4-BE49-F238E27FC236}">
                  <a16:creationId xmlns:a16="http://schemas.microsoft.com/office/drawing/2014/main" xmlns="" id="{A1C1AB38-F673-762D-371C-8C4920B26C5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092826" y="1876905"/>
              <a:ext cx="947108" cy="947048"/>
            </a:xfrm>
            <a:prstGeom prst="rect">
              <a:avLst/>
            </a:prstGeom>
          </p:spPr>
        </p:pic>
      </p:grpSp>
      <p:grpSp>
        <p:nvGrpSpPr>
          <p:cNvPr id="95" name="Group 94">
            <a:extLst>
              <a:ext uri="{FF2B5EF4-FFF2-40B4-BE49-F238E27FC236}">
                <a16:creationId xmlns:a16="http://schemas.microsoft.com/office/drawing/2014/main" xmlns="" id="{9708D017-5C2A-03E1-39B6-708562EF3295}"/>
              </a:ext>
            </a:extLst>
          </p:cNvPr>
          <p:cNvGrpSpPr/>
          <p:nvPr/>
        </p:nvGrpSpPr>
        <p:grpSpPr>
          <a:xfrm>
            <a:off x="5059771" y="2331390"/>
            <a:ext cx="2160804" cy="2752188"/>
            <a:chOff x="5059771" y="1800448"/>
            <a:chExt cx="2160804" cy="2752188"/>
          </a:xfrm>
        </p:grpSpPr>
        <p:grpSp>
          <p:nvGrpSpPr>
            <p:cNvPr id="26" name="مجموعة 7">
              <a:extLst>
                <a:ext uri="{FF2B5EF4-FFF2-40B4-BE49-F238E27FC236}">
                  <a16:creationId xmlns:a16="http://schemas.microsoft.com/office/drawing/2014/main" xmlns="" id="{3ACAAE12-E32B-C72A-D79A-5AC9ED9CB406}"/>
                </a:ext>
              </a:extLst>
            </p:cNvPr>
            <p:cNvGrpSpPr/>
            <p:nvPr/>
          </p:nvGrpSpPr>
          <p:grpSpPr>
            <a:xfrm>
              <a:off x="5059771" y="1800448"/>
              <a:ext cx="2160804" cy="2752188"/>
              <a:chOff x="2422454" y="18549"/>
              <a:chExt cx="1390888" cy="1771811"/>
            </a:xfrm>
          </p:grpSpPr>
          <p:grpSp>
            <p:nvGrpSpPr>
              <p:cNvPr id="42" name="مجموعة 20">
                <a:extLst>
                  <a:ext uri="{FF2B5EF4-FFF2-40B4-BE49-F238E27FC236}">
                    <a16:creationId xmlns:a16="http://schemas.microsoft.com/office/drawing/2014/main" xmlns="" id="{B541FFA3-455E-D333-0ED5-F6BAFD628A79}"/>
                  </a:ext>
                </a:extLst>
              </p:cNvPr>
              <p:cNvGrpSpPr/>
              <p:nvPr/>
            </p:nvGrpSpPr>
            <p:grpSpPr>
              <a:xfrm>
                <a:off x="2422692" y="18549"/>
                <a:ext cx="1390650" cy="1771811"/>
                <a:chOff x="2422692" y="18549"/>
                <a:chExt cx="1390650" cy="1771811"/>
              </a:xfrm>
            </p:grpSpPr>
            <p:sp>
              <p:nvSpPr>
                <p:cNvPr id="61" name="شكل بيضاوي 22">
                  <a:extLst>
                    <a:ext uri="{FF2B5EF4-FFF2-40B4-BE49-F238E27FC236}">
                      <a16:creationId xmlns:a16="http://schemas.microsoft.com/office/drawing/2014/main" xmlns="" id="{D85AEA37-E1B6-A959-2631-CF4BFE31B5B2}"/>
                    </a:ext>
                  </a:extLst>
                </p:cNvPr>
                <p:cNvSpPr/>
                <p:nvPr/>
              </p:nvSpPr>
              <p:spPr>
                <a:xfrm>
                  <a:off x="2733940" y="18549"/>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62" name="شكل حر: شكل 23">
                  <a:extLst>
                    <a:ext uri="{FF2B5EF4-FFF2-40B4-BE49-F238E27FC236}">
                      <a16:creationId xmlns:a16="http://schemas.microsoft.com/office/drawing/2014/main" xmlns="" id="{575A7E7C-1FB7-089F-179D-07B329B6BD78}"/>
                    </a:ext>
                  </a:extLst>
                </p:cNvPr>
                <p:cNvSpPr/>
                <p:nvPr/>
              </p:nvSpPr>
              <p:spPr>
                <a:xfrm>
                  <a:off x="2422692" y="40262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60" name="مربع نص 29">
                <a:extLst>
                  <a:ext uri="{FF2B5EF4-FFF2-40B4-BE49-F238E27FC236}">
                    <a16:creationId xmlns:a16="http://schemas.microsoft.com/office/drawing/2014/main" xmlns="" id="{B03DF90B-29B8-227B-3EBC-DBDB0890C8CD}"/>
                  </a:ext>
                </a:extLst>
              </p:cNvPr>
              <p:cNvSpPr txBox="1"/>
              <p:nvPr/>
            </p:nvSpPr>
            <p:spPr>
              <a:xfrm>
                <a:off x="2422454" y="994103"/>
                <a:ext cx="1351112" cy="687055"/>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التفاعل الإيجابي مع الزملاء</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81" descr="Boardroom with solid fill">
              <a:extLst>
                <a:ext uri="{FF2B5EF4-FFF2-40B4-BE49-F238E27FC236}">
                  <a16:creationId xmlns:a16="http://schemas.microsoft.com/office/drawing/2014/main" xmlns="" id="{E2AF6DC9-0BD5-6713-4A9B-2DBBFF51328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677471" y="1847102"/>
              <a:ext cx="1035356" cy="1035398"/>
            </a:xfrm>
            <a:prstGeom prst="roundRect">
              <a:avLst/>
            </a:prstGeom>
          </p:spPr>
        </p:pic>
      </p:grpSp>
      <p:grpSp>
        <p:nvGrpSpPr>
          <p:cNvPr id="96" name="Group 95">
            <a:extLst>
              <a:ext uri="{FF2B5EF4-FFF2-40B4-BE49-F238E27FC236}">
                <a16:creationId xmlns:a16="http://schemas.microsoft.com/office/drawing/2014/main" xmlns="" id="{04CD8FD8-E4A2-DB51-259A-3448A1352F1E}"/>
              </a:ext>
            </a:extLst>
          </p:cNvPr>
          <p:cNvGrpSpPr/>
          <p:nvPr/>
        </p:nvGrpSpPr>
        <p:grpSpPr>
          <a:xfrm>
            <a:off x="7297913" y="2295472"/>
            <a:ext cx="2204211" cy="2788098"/>
            <a:chOff x="7297913" y="1764530"/>
            <a:chExt cx="2204211" cy="2788098"/>
          </a:xfrm>
        </p:grpSpPr>
        <p:grpSp>
          <p:nvGrpSpPr>
            <p:cNvPr id="28" name="مجموعة 24">
              <a:extLst>
                <a:ext uri="{FF2B5EF4-FFF2-40B4-BE49-F238E27FC236}">
                  <a16:creationId xmlns:a16="http://schemas.microsoft.com/office/drawing/2014/main" xmlns="" id="{B1FB233D-2267-5688-E497-B049E6FBB728}"/>
                </a:ext>
              </a:extLst>
            </p:cNvPr>
            <p:cNvGrpSpPr/>
            <p:nvPr/>
          </p:nvGrpSpPr>
          <p:grpSpPr>
            <a:xfrm>
              <a:off x="7297913" y="1800448"/>
              <a:ext cx="2204211" cy="2752180"/>
              <a:chOff x="3578297" y="18549"/>
              <a:chExt cx="1418829" cy="1771811"/>
            </a:xfrm>
          </p:grpSpPr>
          <p:grpSp>
            <p:nvGrpSpPr>
              <p:cNvPr id="34" name="مجموعة 25">
                <a:extLst>
                  <a:ext uri="{FF2B5EF4-FFF2-40B4-BE49-F238E27FC236}">
                    <a16:creationId xmlns:a16="http://schemas.microsoft.com/office/drawing/2014/main" xmlns="" id="{49480E46-B30C-F2FA-0A2F-1B445C0A1D74}"/>
                  </a:ext>
                </a:extLst>
              </p:cNvPr>
              <p:cNvGrpSpPr/>
              <p:nvPr/>
            </p:nvGrpSpPr>
            <p:grpSpPr>
              <a:xfrm>
                <a:off x="3578297" y="18549"/>
                <a:ext cx="1390650" cy="1771811"/>
                <a:chOff x="3578297" y="18549"/>
                <a:chExt cx="1390650" cy="1771811"/>
              </a:xfrm>
            </p:grpSpPr>
            <p:sp>
              <p:nvSpPr>
                <p:cNvPr id="36" name="شكل بيضاوي 27">
                  <a:extLst>
                    <a:ext uri="{FF2B5EF4-FFF2-40B4-BE49-F238E27FC236}">
                      <a16:creationId xmlns:a16="http://schemas.microsoft.com/office/drawing/2014/main" xmlns="" id="{617373B2-4689-614C-DE97-C9C8158A7C7D}"/>
                    </a:ext>
                  </a:extLst>
                </p:cNvPr>
                <p:cNvSpPr/>
                <p:nvPr/>
              </p:nvSpPr>
              <p:spPr>
                <a:xfrm>
                  <a:off x="3889545" y="185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7" name="شكل حر: شكل 28">
                  <a:extLst>
                    <a:ext uri="{FF2B5EF4-FFF2-40B4-BE49-F238E27FC236}">
                      <a16:creationId xmlns:a16="http://schemas.microsoft.com/office/drawing/2014/main" xmlns="" id="{92B60CA7-E99C-CD5B-76FD-34C5F374B5AA}"/>
                    </a:ext>
                  </a:extLst>
                </p:cNvPr>
                <p:cNvSpPr/>
                <p:nvPr/>
              </p:nvSpPr>
              <p:spPr>
                <a:xfrm>
                  <a:off x="3578297" y="40262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35" name="مربع نص 25">
                <a:extLst>
                  <a:ext uri="{FF2B5EF4-FFF2-40B4-BE49-F238E27FC236}">
                    <a16:creationId xmlns:a16="http://schemas.microsoft.com/office/drawing/2014/main" xmlns="" id="{EA51AFD4-F322-60F8-FFDD-29D6E7ECE15E}"/>
                  </a:ext>
                </a:extLst>
              </p:cNvPr>
              <p:cNvSpPr txBox="1"/>
              <p:nvPr/>
            </p:nvSpPr>
            <p:spPr>
              <a:xfrm>
                <a:off x="3595359" y="994104"/>
                <a:ext cx="1401767" cy="687057"/>
              </a:xfrm>
              <a:prstGeom prst="rect">
                <a:avLst/>
              </a:prstGeom>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الشعور بالرضا الوظيفي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Graphic 21" descr="Group brainstorm with solid fill">
              <a:extLst>
                <a:ext uri="{FF2B5EF4-FFF2-40B4-BE49-F238E27FC236}">
                  <a16:creationId xmlns:a16="http://schemas.microsoft.com/office/drawing/2014/main" xmlns="" id="{9193C504-7C51-B29E-76D8-511EBCD23025}"/>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7846257" y="1764530"/>
              <a:ext cx="1095316" cy="1095245"/>
            </a:xfrm>
            <a:prstGeom prst="rect">
              <a:avLst/>
            </a:prstGeom>
          </p:spPr>
        </p:pic>
      </p:grpSp>
    </p:spTree>
    <p:extLst>
      <p:ext uri="{BB962C8B-B14F-4D97-AF65-F5344CB8AC3E}">
        <p14:creationId xmlns:p14="http://schemas.microsoft.com/office/powerpoint/2010/main" val="4922517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fill="hold"/>
                                        <p:tgtEl>
                                          <p:spTgt spid="96"/>
                                        </p:tgtEl>
                                        <p:attrNameLst>
                                          <p:attrName>ppt_x</p:attrName>
                                        </p:attrNameLst>
                                      </p:cBhvr>
                                      <p:tavLst>
                                        <p:tav tm="0">
                                          <p:val>
                                            <p:strVal val="#ppt_x"/>
                                          </p:val>
                                        </p:tav>
                                        <p:tav tm="100000">
                                          <p:val>
                                            <p:strVal val="#ppt_x"/>
                                          </p:val>
                                        </p:tav>
                                      </p:tavLst>
                                    </p:anim>
                                    <p:anim calcmode="lin" valueType="num">
                                      <p:cBhvr additive="base">
                                        <p:cTn id="14"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ppt_x"/>
                                          </p:val>
                                        </p:tav>
                                        <p:tav tm="100000">
                                          <p:val>
                                            <p:strVal val="#ppt_x"/>
                                          </p:val>
                                        </p:tav>
                                      </p:tavLst>
                                    </p:anim>
                                    <p:anim calcmode="lin" valueType="num">
                                      <p:cBhvr additive="base">
                                        <p:cTn id="20"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fill="hold"/>
                                        <p:tgtEl>
                                          <p:spTgt spid="94"/>
                                        </p:tgtEl>
                                        <p:attrNameLst>
                                          <p:attrName>ppt_x</p:attrName>
                                        </p:attrNameLst>
                                      </p:cBhvr>
                                      <p:tavLst>
                                        <p:tav tm="0">
                                          <p:val>
                                            <p:strVal val="#ppt_x"/>
                                          </p:val>
                                        </p:tav>
                                        <p:tav tm="100000">
                                          <p:val>
                                            <p:strVal val="#ppt_x"/>
                                          </p:val>
                                        </p:tav>
                                      </p:tavLst>
                                    </p:anim>
                                    <p:anim calcmode="lin" valueType="num">
                                      <p:cBhvr additive="base">
                                        <p:cTn id="26"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additive="base">
                                        <p:cTn id="31" dur="500" fill="hold"/>
                                        <p:tgtEl>
                                          <p:spTgt spid="93"/>
                                        </p:tgtEl>
                                        <p:attrNameLst>
                                          <p:attrName>ppt_x</p:attrName>
                                        </p:attrNameLst>
                                      </p:cBhvr>
                                      <p:tavLst>
                                        <p:tav tm="0">
                                          <p:val>
                                            <p:strVal val="#ppt_x"/>
                                          </p:val>
                                        </p:tav>
                                        <p:tav tm="100000">
                                          <p:val>
                                            <p:strVal val="#ppt_x"/>
                                          </p:val>
                                        </p:tav>
                                      </p:tavLst>
                                    </p:anim>
                                    <p:anim calcmode="lin" valueType="num">
                                      <p:cBhvr additive="base">
                                        <p:cTn id="32"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0461D07-9377-BD0A-CCF6-B79CF4B4279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5B5698D4-EA55-F633-3241-88FBF2FEE6A9}"/>
              </a:ext>
            </a:extLst>
          </p:cNvPr>
          <p:cNvSpPr txBox="1"/>
          <p:nvPr/>
        </p:nvSpPr>
        <p:spPr>
          <a:xfrm>
            <a:off x="2779494" y="-10759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علامات الصحة النفسية السليمة في بيئة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F33BD722-3670-129B-C769-16416E910D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8" name="Group 87">
            <a:extLst>
              <a:ext uri="{FF2B5EF4-FFF2-40B4-BE49-F238E27FC236}">
                <a16:creationId xmlns:a16="http://schemas.microsoft.com/office/drawing/2014/main" xmlns="" id="{E2D5E035-D8A8-F88E-3056-5887978106E6}"/>
              </a:ext>
            </a:extLst>
          </p:cNvPr>
          <p:cNvGrpSpPr/>
          <p:nvPr/>
        </p:nvGrpSpPr>
        <p:grpSpPr>
          <a:xfrm>
            <a:off x="9431024" y="2419805"/>
            <a:ext cx="2306820" cy="2752182"/>
            <a:chOff x="9431024" y="4720553"/>
            <a:chExt cx="2306820" cy="2752182"/>
          </a:xfrm>
        </p:grpSpPr>
        <p:grpSp>
          <p:nvGrpSpPr>
            <p:cNvPr id="19" name="مجموعة 29">
              <a:extLst>
                <a:ext uri="{FF2B5EF4-FFF2-40B4-BE49-F238E27FC236}">
                  <a16:creationId xmlns:a16="http://schemas.microsoft.com/office/drawing/2014/main" xmlns="" id="{CD3CEE57-1166-FD76-A010-F0CAD3501913}"/>
                </a:ext>
              </a:extLst>
            </p:cNvPr>
            <p:cNvGrpSpPr/>
            <p:nvPr/>
          </p:nvGrpSpPr>
          <p:grpSpPr>
            <a:xfrm>
              <a:off x="9431024" y="4720553"/>
              <a:ext cx="2306820" cy="2752182"/>
              <a:chOff x="4677385" y="1526589"/>
              <a:chExt cx="1484875" cy="1771811"/>
            </a:xfrm>
          </p:grpSpPr>
          <p:grpSp>
            <p:nvGrpSpPr>
              <p:cNvPr id="83" name="مجموعة 30">
                <a:extLst>
                  <a:ext uri="{FF2B5EF4-FFF2-40B4-BE49-F238E27FC236}">
                    <a16:creationId xmlns:a16="http://schemas.microsoft.com/office/drawing/2014/main" xmlns="" id="{A1BEB210-0D88-41C4-C619-0246CBAE0EE2}"/>
                  </a:ext>
                </a:extLst>
              </p:cNvPr>
              <p:cNvGrpSpPr/>
              <p:nvPr/>
            </p:nvGrpSpPr>
            <p:grpSpPr>
              <a:xfrm>
                <a:off x="4732200" y="1526589"/>
                <a:ext cx="1390650" cy="1771811"/>
                <a:chOff x="4732200" y="1526589"/>
                <a:chExt cx="1390650" cy="1771811"/>
              </a:xfrm>
            </p:grpSpPr>
            <p:sp>
              <p:nvSpPr>
                <p:cNvPr id="85" name="شكل بيضاوي 64">
                  <a:extLst>
                    <a:ext uri="{FF2B5EF4-FFF2-40B4-BE49-F238E27FC236}">
                      <a16:creationId xmlns:a16="http://schemas.microsoft.com/office/drawing/2014/main" xmlns="" id="{19D4B618-8587-46B2-199A-B63E1BC25491}"/>
                    </a:ext>
                  </a:extLst>
                </p:cNvPr>
                <p:cNvSpPr/>
                <p:nvPr/>
              </p:nvSpPr>
              <p:spPr>
                <a:xfrm>
                  <a:off x="5043448" y="152658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6" name="شكل حر: شكل 70">
                  <a:extLst>
                    <a:ext uri="{FF2B5EF4-FFF2-40B4-BE49-F238E27FC236}">
                      <a16:creationId xmlns:a16="http://schemas.microsoft.com/office/drawing/2014/main" xmlns="" id="{62D7D6E1-5049-D646-7A7E-664E491271FA}"/>
                    </a:ext>
                  </a:extLst>
                </p:cNvPr>
                <p:cNvSpPr/>
                <p:nvPr/>
              </p:nvSpPr>
              <p:spPr>
                <a:xfrm>
                  <a:off x="4732200" y="191066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84" name="مربع نص 25">
                <a:extLst>
                  <a:ext uri="{FF2B5EF4-FFF2-40B4-BE49-F238E27FC236}">
                    <a16:creationId xmlns:a16="http://schemas.microsoft.com/office/drawing/2014/main" xmlns="" id="{77BCB2E7-43BE-9D44-05C5-600D9AA30AA2}"/>
                  </a:ext>
                </a:extLst>
              </p:cNvPr>
              <p:cNvSpPr txBox="1"/>
              <p:nvPr/>
            </p:nvSpPr>
            <p:spPr>
              <a:xfrm>
                <a:off x="4677385" y="2482717"/>
                <a:ext cx="1484875" cy="687056"/>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انخفاض معدلات الغياب والتأخير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Graphic 150" descr="Downward trend graph with solid fill">
              <a:extLst>
                <a:ext uri="{FF2B5EF4-FFF2-40B4-BE49-F238E27FC236}">
                  <a16:creationId xmlns:a16="http://schemas.microsoft.com/office/drawing/2014/main" xmlns="" id="{91B78C18-2717-9552-F1F8-6C2C5E02869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067817" y="4845814"/>
              <a:ext cx="1024043" cy="1023993"/>
            </a:xfrm>
            <a:prstGeom prst="rect">
              <a:avLst/>
            </a:prstGeom>
          </p:spPr>
        </p:pic>
      </p:grpSp>
      <p:grpSp>
        <p:nvGrpSpPr>
          <p:cNvPr id="89" name="Group 88">
            <a:extLst>
              <a:ext uri="{FF2B5EF4-FFF2-40B4-BE49-F238E27FC236}">
                <a16:creationId xmlns:a16="http://schemas.microsoft.com/office/drawing/2014/main" xmlns="" id="{C81847BB-D354-D5C2-5EE5-D0F2552D62FF}"/>
              </a:ext>
            </a:extLst>
          </p:cNvPr>
          <p:cNvGrpSpPr/>
          <p:nvPr/>
        </p:nvGrpSpPr>
        <p:grpSpPr>
          <a:xfrm>
            <a:off x="7297919" y="2419805"/>
            <a:ext cx="2160436" cy="2752180"/>
            <a:chOff x="7297919" y="4720553"/>
            <a:chExt cx="2160436" cy="2752180"/>
          </a:xfrm>
        </p:grpSpPr>
        <p:grpSp>
          <p:nvGrpSpPr>
            <p:cNvPr id="22" name="مجموعة 24">
              <a:extLst>
                <a:ext uri="{FF2B5EF4-FFF2-40B4-BE49-F238E27FC236}">
                  <a16:creationId xmlns:a16="http://schemas.microsoft.com/office/drawing/2014/main" xmlns="" id="{F825D9AC-4FB8-8DBC-A954-A44561AF7FEC}"/>
                </a:ext>
              </a:extLst>
            </p:cNvPr>
            <p:cNvGrpSpPr/>
            <p:nvPr/>
          </p:nvGrpSpPr>
          <p:grpSpPr>
            <a:xfrm>
              <a:off x="7297919" y="4720553"/>
              <a:ext cx="2160436" cy="2752180"/>
              <a:chOff x="3578298" y="1526589"/>
              <a:chExt cx="1390650" cy="1771811"/>
            </a:xfrm>
          </p:grpSpPr>
          <p:grpSp>
            <p:nvGrpSpPr>
              <p:cNvPr id="71" name="مجموعة 25">
                <a:extLst>
                  <a:ext uri="{FF2B5EF4-FFF2-40B4-BE49-F238E27FC236}">
                    <a16:creationId xmlns:a16="http://schemas.microsoft.com/office/drawing/2014/main" xmlns="" id="{A9FED0A1-5C0D-A09A-0848-6C3C0DD822AC}"/>
                  </a:ext>
                </a:extLst>
              </p:cNvPr>
              <p:cNvGrpSpPr/>
              <p:nvPr/>
            </p:nvGrpSpPr>
            <p:grpSpPr>
              <a:xfrm>
                <a:off x="3578298" y="1526589"/>
                <a:ext cx="1390650" cy="1771811"/>
                <a:chOff x="3578298" y="1526589"/>
                <a:chExt cx="1390650" cy="1771811"/>
              </a:xfrm>
            </p:grpSpPr>
            <p:sp>
              <p:nvSpPr>
                <p:cNvPr id="73" name="شكل بيضاوي 27">
                  <a:extLst>
                    <a:ext uri="{FF2B5EF4-FFF2-40B4-BE49-F238E27FC236}">
                      <a16:creationId xmlns:a16="http://schemas.microsoft.com/office/drawing/2014/main" xmlns="" id="{BF2E0E27-B0FA-EFFD-A55E-9C6794E8E0D1}"/>
                    </a:ext>
                  </a:extLst>
                </p:cNvPr>
                <p:cNvSpPr/>
                <p:nvPr/>
              </p:nvSpPr>
              <p:spPr>
                <a:xfrm>
                  <a:off x="3889546" y="152658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74" name="شكل حر: شكل 28">
                  <a:extLst>
                    <a:ext uri="{FF2B5EF4-FFF2-40B4-BE49-F238E27FC236}">
                      <a16:creationId xmlns:a16="http://schemas.microsoft.com/office/drawing/2014/main" xmlns="" id="{4C5F8D32-B687-3524-BF55-D8CF8666A4CD}"/>
                    </a:ext>
                  </a:extLst>
                </p:cNvPr>
                <p:cNvSpPr/>
                <p:nvPr/>
              </p:nvSpPr>
              <p:spPr>
                <a:xfrm>
                  <a:off x="3578298" y="191066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72" name="مربع نص 25">
                <a:extLst>
                  <a:ext uri="{FF2B5EF4-FFF2-40B4-BE49-F238E27FC236}">
                    <a16:creationId xmlns:a16="http://schemas.microsoft.com/office/drawing/2014/main" xmlns="" id="{AF914F36-A562-01C9-4C97-E707E7E97960}"/>
                  </a:ext>
                </a:extLst>
              </p:cNvPr>
              <p:cNvSpPr txBox="1"/>
              <p:nvPr/>
            </p:nvSpPr>
            <p:spPr>
              <a:xfrm>
                <a:off x="3643063" y="2482717"/>
                <a:ext cx="1299662" cy="687057"/>
              </a:xfrm>
              <a:prstGeom prst="rect">
                <a:avLst/>
              </a:prstGeom>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اتخاذ القرارات بثقة ووضوح</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73" descr="Checklist with solid fill">
              <a:extLst>
                <a:ext uri="{FF2B5EF4-FFF2-40B4-BE49-F238E27FC236}">
                  <a16:creationId xmlns:a16="http://schemas.microsoft.com/office/drawing/2014/main" xmlns="" id="{822DDD07-0BB7-29B1-3699-2EC1E56043B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870753" y="4835983"/>
              <a:ext cx="962410" cy="962322"/>
            </a:xfrm>
            <a:prstGeom prst="rect">
              <a:avLst/>
            </a:prstGeom>
          </p:spPr>
        </p:pic>
      </p:grpSp>
      <p:grpSp>
        <p:nvGrpSpPr>
          <p:cNvPr id="91" name="Group 90">
            <a:extLst>
              <a:ext uri="{FF2B5EF4-FFF2-40B4-BE49-F238E27FC236}">
                <a16:creationId xmlns:a16="http://schemas.microsoft.com/office/drawing/2014/main" xmlns="" id="{12CBC564-5035-C856-B3CE-FDE0D2BF6440}"/>
              </a:ext>
            </a:extLst>
          </p:cNvPr>
          <p:cNvGrpSpPr/>
          <p:nvPr/>
        </p:nvGrpSpPr>
        <p:grpSpPr>
          <a:xfrm>
            <a:off x="2703934" y="2419805"/>
            <a:ext cx="2298358" cy="2800142"/>
            <a:chOff x="2703934" y="4720553"/>
            <a:chExt cx="2298358" cy="2800142"/>
          </a:xfrm>
        </p:grpSpPr>
        <p:grpSp>
          <p:nvGrpSpPr>
            <p:cNvPr id="21" name="مجموعة 93">
              <a:extLst>
                <a:ext uri="{FF2B5EF4-FFF2-40B4-BE49-F238E27FC236}">
                  <a16:creationId xmlns:a16="http://schemas.microsoft.com/office/drawing/2014/main" xmlns="" id="{55264CE0-A826-7345-A26E-7AFC26AA7AC1}"/>
                </a:ext>
              </a:extLst>
            </p:cNvPr>
            <p:cNvGrpSpPr/>
            <p:nvPr/>
          </p:nvGrpSpPr>
          <p:grpSpPr>
            <a:xfrm>
              <a:off x="2703934" y="4720553"/>
              <a:ext cx="2298358" cy="2800142"/>
              <a:chOff x="1203493" y="1526589"/>
              <a:chExt cx="1479438" cy="1802683"/>
            </a:xfrm>
          </p:grpSpPr>
          <p:grpSp>
            <p:nvGrpSpPr>
              <p:cNvPr id="75" name="مجموعة 94">
                <a:extLst>
                  <a:ext uri="{FF2B5EF4-FFF2-40B4-BE49-F238E27FC236}">
                    <a16:creationId xmlns:a16="http://schemas.microsoft.com/office/drawing/2014/main" xmlns="" id="{46BFFFFD-5F7D-3E9B-9D78-DE9B37C48546}"/>
                  </a:ext>
                </a:extLst>
              </p:cNvPr>
              <p:cNvGrpSpPr/>
              <p:nvPr/>
            </p:nvGrpSpPr>
            <p:grpSpPr>
              <a:xfrm>
                <a:off x="1292281" y="1526589"/>
                <a:ext cx="1390650" cy="1771811"/>
                <a:chOff x="1292281" y="1526589"/>
                <a:chExt cx="1390650" cy="1771811"/>
              </a:xfrm>
            </p:grpSpPr>
            <p:sp>
              <p:nvSpPr>
                <p:cNvPr id="77" name="شكل بيضاوي 96">
                  <a:extLst>
                    <a:ext uri="{FF2B5EF4-FFF2-40B4-BE49-F238E27FC236}">
                      <a16:creationId xmlns:a16="http://schemas.microsoft.com/office/drawing/2014/main" xmlns="" id="{1B41B7EA-1138-756D-C5A8-A06F272B635B}"/>
                    </a:ext>
                  </a:extLst>
                </p:cNvPr>
                <p:cNvSpPr/>
                <p:nvPr/>
              </p:nvSpPr>
              <p:spPr>
                <a:xfrm>
                  <a:off x="1603529" y="1526589"/>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78" name="شكل حر: شكل 97">
                  <a:extLst>
                    <a:ext uri="{FF2B5EF4-FFF2-40B4-BE49-F238E27FC236}">
                      <a16:creationId xmlns:a16="http://schemas.microsoft.com/office/drawing/2014/main" xmlns="" id="{DFC2783E-45B5-94F2-D71E-2B382E398936}"/>
                    </a:ext>
                  </a:extLst>
                </p:cNvPr>
                <p:cNvSpPr/>
                <p:nvPr/>
              </p:nvSpPr>
              <p:spPr>
                <a:xfrm>
                  <a:off x="1292281" y="1910667"/>
                  <a:ext cx="1390650" cy="138773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76" name="مربع نص 25">
                <a:extLst>
                  <a:ext uri="{FF2B5EF4-FFF2-40B4-BE49-F238E27FC236}">
                    <a16:creationId xmlns:a16="http://schemas.microsoft.com/office/drawing/2014/main" xmlns="" id="{C8098F14-F087-9B90-67F6-65FDB6781254}"/>
                  </a:ext>
                </a:extLst>
              </p:cNvPr>
              <p:cNvSpPr txBox="1"/>
              <p:nvPr/>
            </p:nvSpPr>
            <p:spPr>
              <a:xfrm>
                <a:off x="1203493" y="2323211"/>
                <a:ext cx="1476179" cy="1006061"/>
              </a:xfrm>
              <a:prstGeom prst="rect">
                <a:avLst/>
              </a:prstGeom>
              <a:noFill/>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الحفاظ على التوازن بين العمل والحياة الشخصية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5" descr="Meeting with solid fill">
              <a:extLst>
                <a:ext uri="{FF2B5EF4-FFF2-40B4-BE49-F238E27FC236}">
                  <a16:creationId xmlns:a16="http://schemas.microsoft.com/office/drawing/2014/main" xmlns="" id="{B398853A-8928-07AD-0C0E-9E2405D4EB9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394626" y="4777226"/>
              <a:ext cx="1046466" cy="1046414"/>
            </a:xfrm>
            <a:prstGeom prst="rect">
              <a:avLst/>
            </a:prstGeom>
          </p:spPr>
        </p:pic>
      </p:grpSp>
      <p:grpSp>
        <p:nvGrpSpPr>
          <p:cNvPr id="90" name="Group 89">
            <a:extLst>
              <a:ext uri="{FF2B5EF4-FFF2-40B4-BE49-F238E27FC236}">
                <a16:creationId xmlns:a16="http://schemas.microsoft.com/office/drawing/2014/main" xmlns="" id="{4ECBA48C-5047-5B69-3AF6-48DE14FE1C10}"/>
              </a:ext>
            </a:extLst>
          </p:cNvPr>
          <p:cNvGrpSpPr/>
          <p:nvPr/>
        </p:nvGrpSpPr>
        <p:grpSpPr>
          <a:xfrm>
            <a:off x="4857776" y="2419805"/>
            <a:ext cx="2424866" cy="2752184"/>
            <a:chOff x="4857776" y="4720553"/>
            <a:chExt cx="2424866" cy="2752184"/>
          </a:xfrm>
        </p:grpSpPr>
        <p:grpSp>
          <p:nvGrpSpPr>
            <p:cNvPr id="20" name="مجموعة 7">
              <a:extLst>
                <a:ext uri="{FF2B5EF4-FFF2-40B4-BE49-F238E27FC236}">
                  <a16:creationId xmlns:a16="http://schemas.microsoft.com/office/drawing/2014/main" xmlns="" id="{0B2CCEA7-FCF4-3449-F196-34946580EC4F}"/>
                </a:ext>
              </a:extLst>
            </p:cNvPr>
            <p:cNvGrpSpPr/>
            <p:nvPr/>
          </p:nvGrpSpPr>
          <p:grpSpPr>
            <a:xfrm>
              <a:off x="4857776" y="4720553"/>
              <a:ext cx="2424866" cy="2752184"/>
              <a:chOff x="2315745" y="1526589"/>
              <a:chExt cx="1560862" cy="1771811"/>
            </a:xfrm>
          </p:grpSpPr>
          <p:grpSp>
            <p:nvGrpSpPr>
              <p:cNvPr id="79" name="مجموعة 20">
                <a:extLst>
                  <a:ext uri="{FF2B5EF4-FFF2-40B4-BE49-F238E27FC236}">
                    <a16:creationId xmlns:a16="http://schemas.microsoft.com/office/drawing/2014/main" xmlns="" id="{C5042EB8-3E88-B7CC-9FAD-CBA3FD2B085A}"/>
                  </a:ext>
                </a:extLst>
              </p:cNvPr>
              <p:cNvGrpSpPr/>
              <p:nvPr/>
            </p:nvGrpSpPr>
            <p:grpSpPr>
              <a:xfrm>
                <a:off x="2446007" y="1526589"/>
                <a:ext cx="1390650" cy="1771811"/>
                <a:chOff x="2446007" y="1526589"/>
                <a:chExt cx="1390650" cy="1771811"/>
              </a:xfrm>
            </p:grpSpPr>
            <p:sp>
              <p:nvSpPr>
                <p:cNvPr id="81" name="شكل بيضاوي 22">
                  <a:extLst>
                    <a:ext uri="{FF2B5EF4-FFF2-40B4-BE49-F238E27FC236}">
                      <a16:creationId xmlns:a16="http://schemas.microsoft.com/office/drawing/2014/main" xmlns="" id="{A0572B58-1525-9B67-FA6B-C7B1D84D90DB}"/>
                    </a:ext>
                  </a:extLst>
                </p:cNvPr>
                <p:cNvSpPr/>
                <p:nvPr/>
              </p:nvSpPr>
              <p:spPr>
                <a:xfrm>
                  <a:off x="2757255" y="1526589"/>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82" name="شكل حر: شكل 23">
                  <a:extLst>
                    <a:ext uri="{FF2B5EF4-FFF2-40B4-BE49-F238E27FC236}">
                      <a16:creationId xmlns:a16="http://schemas.microsoft.com/office/drawing/2014/main" xmlns="" id="{12CA788F-6B1C-21E0-31A7-7B4746286D89}"/>
                    </a:ext>
                  </a:extLst>
                </p:cNvPr>
                <p:cNvSpPr/>
                <p:nvPr/>
              </p:nvSpPr>
              <p:spPr>
                <a:xfrm>
                  <a:off x="2446007" y="191066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80" name="مربع نص 29">
                <a:extLst>
                  <a:ext uri="{FF2B5EF4-FFF2-40B4-BE49-F238E27FC236}">
                    <a16:creationId xmlns:a16="http://schemas.microsoft.com/office/drawing/2014/main" xmlns="" id="{271BDF0A-24CA-6722-05A5-036E131424CA}"/>
                  </a:ext>
                </a:extLst>
              </p:cNvPr>
              <p:cNvSpPr txBox="1"/>
              <p:nvPr/>
            </p:nvSpPr>
            <p:spPr>
              <a:xfrm>
                <a:off x="2315745" y="2482716"/>
                <a:ext cx="1560862" cy="687056"/>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الشعور بالدافعية والابتكار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Graphic 1088653190" descr="Questions with solid fill">
              <a:extLst>
                <a:ext uri="{FF2B5EF4-FFF2-40B4-BE49-F238E27FC236}">
                  <a16:creationId xmlns:a16="http://schemas.microsoft.com/office/drawing/2014/main" xmlns="" id="{868D241A-96BA-1583-B2E1-E924DEFE880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650700" y="4866324"/>
              <a:ext cx="966635" cy="966587"/>
            </a:xfrm>
            <a:prstGeom prst="rect">
              <a:avLst/>
            </a:prstGeom>
          </p:spPr>
        </p:pic>
      </p:grpSp>
      <p:grpSp>
        <p:nvGrpSpPr>
          <p:cNvPr id="92" name="Group 91">
            <a:extLst>
              <a:ext uri="{FF2B5EF4-FFF2-40B4-BE49-F238E27FC236}">
                <a16:creationId xmlns:a16="http://schemas.microsoft.com/office/drawing/2014/main" xmlns="" id="{38AE022D-1F4C-A829-D6F3-76BFFB7AD535}"/>
              </a:ext>
            </a:extLst>
          </p:cNvPr>
          <p:cNvGrpSpPr/>
          <p:nvPr/>
        </p:nvGrpSpPr>
        <p:grpSpPr>
          <a:xfrm>
            <a:off x="546935" y="2419805"/>
            <a:ext cx="2275018" cy="2752194"/>
            <a:chOff x="546935" y="4720553"/>
            <a:chExt cx="2275018" cy="2752194"/>
          </a:xfrm>
        </p:grpSpPr>
        <p:grpSp>
          <p:nvGrpSpPr>
            <p:cNvPr id="23" name="مجموعة 88">
              <a:extLst>
                <a:ext uri="{FF2B5EF4-FFF2-40B4-BE49-F238E27FC236}">
                  <a16:creationId xmlns:a16="http://schemas.microsoft.com/office/drawing/2014/main" xmlns="" id="{3C98B27B-ADA9-FF07-C258-14D2C6BCCCCC}"/>
                </a:ext>
              </a:extLst>
            </p:cNvPr>
            <p:cNvGrpSpPr/>
            <p:nvPr/>
          </p:nvGrpSpPr>
          <p:grpSpPr>
            <a:xfrm>
              <a:off x="546935" y="4720553"/>
              <a:ext cx="2275018" cy="2752194"/>
              <a:chOff x="114721" y="1526589"/>
              <a:chExt cx="1464407" cy="1771811"/>
            </a:xfrm>
          </p:grpSpPr>
          <p:grpSp>
            <p:nvGrpSpPr>
              <p:cNvPr id="67" name="مجموعة 89">
                <a:extLst>
                  <a:ext uri="{FF2B5EF4-FFF2-40B4-BE49-F238E27FC236}">
                    <a16:creationId xmlns:a16="http://schemas.microsoft.com/office/drawing/2014/main" xmlns="" id="{3E5C4AED-2676-472F-0224-37F7BD7CD55E}"/>
                  </a:ext>
                </a:extLst>
              </p:cNvPr>
              <p:cNvGrpSpPr/>
              <p:nvPr/>
            </p:nvGrpSpPr>
            <p:grpSpPr>
              <a:xfrm>
                <a:off x="151522" y="1526589"/>
                <a:ext cx="1390650" cy="1771811"/>
                <a:chOff x="151522" y="1526589"/>
                <a:chExt cx="1390650" cy="1771811"/>
              </a:xfrm>
            </p:grpSpPr>
            <p:sp>
              <p:nvSpPr>
                <p:cNvPr id="69" name="شكل بيضاوي 91">
                  <a:extLst>
                    <a:ext uri="{FF2B5EF4-FFF2-40B4-BE49-F238E27FC236}">
                      <a16:creationId xmlns:a16="http://schemas.microsoft.com/office/drawing/2014/main" xmlns="" id="{524EFA22-8DD3-EB74-9892-CAEDCF18F44C}"/>
                    </a:ext>
                  </a:extLst>
                </p:cNvPr>
                <p:cNvSpPr/>
                <p:nvPr/>
              </p:nvSpPr>
              <p:spPr>
                <a:xfrm>
                  <a:off x="462770" y="152658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70" name="شكل حر: شكل 92">
                  <a:extLst>
                    <a:ext uri="{FF2B5EF4-FFF2-40B4-BE49-F238E27FC236}">
                      <a16:creationId xmlns:a16="http://schemas.microsoft.com/office/drawing/2014/main" xmlns="" id="{FB227577-34EB-266B-79A0-D296275053F0}"/>
                    </a:ext>
                  </a:extLst>
                </p:cNvPr>
                <p:cNvSpPr/>
                <p:nvPr/>
              </p:nvSpPr>
              <p:spPr>
                <a:xfrm>
                  <a:off x="151522" y="1910666"/>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2800"/>
                </a:p>
              </p:txBody>
            </p:sp>
          </p:grpSp>
          <p:sp>
            <p:nvSpPr>
              <p:cNvPr id="68" name="مربع نص 29">
                <a:extLst>
                  <a:ext uri="{FF2B5EF4-FFF2-40B4-BE49-F238E27FC236}">
                    <a16:creationId xmlns:a16="http://schemas.microsoft.com/office/drawing/2014/main" xmlns="" id="{F2CF954E-0432-50A6-B5A2-D72B431604E9}"/>
                  </a:ext>
                </a:extLst>
              </p:cNvPr>
              <p:cNvSpPr txBox="1"/>
              <p:nvPr/>
            </p:nvSpPr>
            <p:spPr>
              <a:xfrm>
                <a:off x="114721" y="2482713"/>
                <a:ext cx="1464407" cy="687053"/>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تقبل الملاحظات والتغذية الراجعة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Graphic 93" descr="Open book with solid fill">
              <a:extLst>
                <a:ext uri="{FF2B5EF4-FFF2-40B4-BE49-F238E27FC236}">
                  <a16:creationId xmlns:a16="http://schemas.microsoft.com/office/drawing/2014/main" xmlns="" id="{43A60D5C-50C0-ADA1-BF45-F64BF4BC3CC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204253" y="4825316"/>
              <a:ext cx="934051" cy="933964"/>
            </a:xfrm>
            <a:prstGeom prst="rect">
              <a:avLst/>
            </a:prstGeom>
          </p:spPr>
        </p:pic>
      </p:grpSp>
    </p:spTree>
    <p:extLst>
      <p:ext uri="{BB962C8B-B14F-4D97-AF65-F5344CB8AC3E}">
        <p14:creationId xmlns:p14="http://schemas.microsoft.com/office/powerpoint/2010/main" val="38478496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9"/>
                                        </p:tgtEl>
                                        <p:attrNameLst>
                                          <p:attrName>style.visibility</p:attrName>
                                        </p:attrNameLst>
                                      </p:cBhvr>
                                      <p:to>
                                        <p:strVal val="visible"/>
                                      </p:to>
                                    </p:set>
                                    <p:anim calcmode="lin" valueType="num">
                                      <p:cBhvr additive="base">
                                        <p:cTn id="13" dur="500" fill="hold"/>
                                        <p:tgtEl>
                                          <p:spTgt spid="89"/>
                                        </p:tgtEl>
                                        <p:attrNameLst>
                                          <p:attrName>ppt_x</p:attrName>
                                        </p:attrNameLst>
                                      </p:cBhvr>
                                      <p:tavLst>
                                        <p:tav tm="0">
                                          <p:val>
                                            <p:strVal val="#ppt_x"/>
                                          </p:val>
                                        </p:tav>
                                        <p:tav tm="100000">
                                          <p:val>
                                            <p:strVal val="#ppt_x"/>
                                          </p:val>
                                        </p:tav>
                                      </p:tavLst>
                                    </p:anim>
                                    <p:anim calcmode="lin" valueType="num">
                                      <p:cBhvr additive="base">
                                        <p:cTn id="14"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fill="hold"/>
                                        <p:tgtEl>
                                          <p:spTgt spid="90"/>
                                        </p:tgtEl>
                                        <p:attrNameLst>
                                          <p:attrName>ppt_x</p:attrName>
                                        </p:attrNameLst>
                                      </p:cBhvr>
                                      <p:tavLst>
                                        <p:tav tm="0">
                                          <p:val>
                                            <p:strVal val="#ppt_x"/>
                                          </p:val>
                                        </p:tav>
                                        <p:tav tm="100000">
                                          <p:val>
                                            <p:strVal val="#ppt_x"/>
                                          </p:val>
                                        </p:tav>
                                      </p:tavLst>
                                    </p:anim>
                                    <p:anim calcmode="lin" valueType="num">
                                      <p:cBhvr additive="base">
                                        <p:cTn id="20"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additive="base">
                                        <p:cTn id="31" dur="500" fill="hold"/>
                                        <p:tgtEl>
                                          <p:spTgt spid="92"/>
                                        </p:tgtEl>
                                        <p:attrNameLst>
                                          <p:attrName>ppt_x</p:attrName>
                                        </p:attrNameLst>
                                      </p:cBhvr>
                                      <p:tavLst>
                                        <p:tav tm="0">
                                          <p:val>
                                            <p:strVal val="#ppt_x"/>
                                          </p:val>
                                        </p:tav>
                                        <p:tav tm="100000">
                                          <p:val>
                                            <p:strVal val="#ppt_x"/>
                                          </p:val>
                                        </p:tav>
                                      </p:tavLst>
                                    </p:anim>
                                    <p:anim calcmode="lin" valueType="num">
                                      <p:cBhvr additive="base">
                                        <p:cTn id="32"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6D460FA-92BE-9164-9D49-E0782880A2D7}"/>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xmlns="" id="{5B1789C6-1556-D8FC-9BFB-387A57A166D4}"/>
              </a:ext>
            </a:extLst>
          </p:cNvPr>
          <p:cNvSpPr txBox="1"/>
          <p:nvPr/>
        </p:nvSpPr>
        <p:spPr>
          <a:xfrm>
            <a:off x="1676848" y="3645368"/>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التعرّف على الذات</a:t>
            </a:r>
            <a:endParaRPr lang="en-US" dirty="0"/>
          </a:p>
        </p:txBody>
      </p:sp>
      <p:pic>
        <p:nvPicPr>
          <p:cNvPr id="5" name="Picture 4">
            <a:extLst>
              <a:ext uri="{FF2B5EF4-FFF2-40B4-BE49-F238E27FC236}">
                <a16:creationId xmlns:a16="http://schemas.microsoft.com/office/drawing/2014/main" xmlns="" id="{56F9D712-40B0-30BB-08AA-6231B742EF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a16="http://schemas.microsoft.com/office/drawing/2014/main" xmlns="" id="{1B42CFAD-FB1D-DF0A-702D-4161938770E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xmlns="" id="{F5EC694C-2C8C-5C66-A2F6-CFBF36ADDD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30688963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231F83B-1D94-7416-095E-52CCE4ABFC9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xmlns="" id="{345AE909-A2D6-D065-754A-FDB0D8AC069C}"/>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a16="http://schemas.microsoft.com/office/drawing/2014/main" xmlns="" id="{154C7CD7-8357-F81F-E45F-FEA575FE778F}"/>
              </a:ext>
            </a:extLst>
          </p:cNvPr>
          <p:cNvSpPr txBox="1"/>
          <p:nvPr/>
        </p:nvSpPr>
        <p:spPr>
          <a:xfrm>
            <a:off x="5215955" y="2679620"/>
            <a:ext cx="6224506" cy="2262158"/>
          </a:xfrm>
          <a:prstGeom prst="rect">
            <a:avLst/>
          </a:prstGeom>
          <a:noFill/>
        </p:spPr>
        <p:txBody>
          <a:bodyPr wrap="square">
            <a:spAutoFit/>
          </a:bodyPr>
          <a:lstStyle>
            <a:defPPr>
              <a:defRPr lang="en-US"/>
            </a:defPPr>
            <a:lvl1pPr marR="0" indent="0" algn="just" rtl="1">
              <a:lnSpc>
                <a:spcPct val="150000"/>
              </a:lnSpc>
              <a:spcBef>
                <a:spcPts val="0"/>
              </a:spcBef>
              <a:spcAft>
                <a:spcPts val="0"/>
              </a:spcAft>
              <a:buSzPct val="130000"/>
              <a:buNone/>
              <a:defRPr sz="2400" b="1">
                <a:latin typeface="Adobe Arabic" panose="02040503050201020203" pitchFamily="18" charset="-78"/>
                <a:cs typeface="Adobe Arabic" panose="02040503050201020203" pitchFamily="18" charset="-78"/>
              </a:defRPr>
            </a:lvl1pPr>
          </a:lstStyle>
          <a:p>
            <a:r>
              <a:rPr lang="ar-SA"/>
              <a:t>في هذا التمرين، سيتمكن المشاركون من استكشاف ذواتهم بشكل أعمق من خلال تحديد نقاط القوة والضعف لديهم، ثم مناقشة تأثير هذه النقاط على صحتهم النفسية والمهنية. كما سيعملون على وضع استراتيجيات لتعزيز نقاط القوة والتغلب على نقاط الضعف لتحسين رفاهيتهم وأدائهم في العمل</a:t>
            </a:r>
            <a:endParaRPr lang="en-US"/>
          </a:p>
        </p:txBody>
      </p:sp>
      <p:sp>
        <p:nvSpPr>
          <p:cNvPr id="9" name="TextBox 8">
            <a:extLst>
              <a:ext uri="{FF2B5EF4-FFF2-40B4-BE49-F238E27FC236}">
                <a16:creationId xmlns:a16="http://schemas.microsoft.com/office/drawing/2014/main" xmlns="" id="{5DF631C6-08BB-7C31-AAC0-8DC49F58DBE6}"/>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الوصف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a16="http://schemas.microsoft.com/office/drawing/2014/main" xmlns="" id="{68EBC936-946F-4423-2EAB-DA373FC305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27454896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F28AA96-3970-CDD6-FD2C-4B52A786C2A2}"/>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xmlns="" id="{DA184876-508F-B299-03B6-3714B9849611}"/>
              </a:ext>
            </a:extLst>
          </p:cNvPr>
          <p:cNvSpPr txBox="1"/>
          <p:nvPr/>
        </p:nvSpPr>
        <p:spPr>
          <a:xfrm>
            <a:off x="1547626" y="1550920"/>
            <a:ext cx="4548374"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solidFill>
                  <a:srgbClr val="168489"/>
                </a:solidFill>
                <a:latin typeface="Adobe Arabic" panose="02040503050201020203" pitchFamily="18" charset="-78"/>
                <a:cs typeface="Adobe Arabic" panose="02040503050201020203" pitchFamily="18" charset="-78"/>
              </a:defRPr>
            </a:lvl1pPr>
          </a:lstStyle>
          <a:p>
            <a:r>
              <a:rPr lang="ar-SY"/>
              <a:t>"قصة نجاح":</a:t>
            </a:r>
            <a:endParaRPr lang="en-US" dirty="0"/>
          </a:p>
        </p:txBody>
      </p:sp>
      <p:pic>
        <p:nvPicPr>
          <p:cNvPr id="3" name="Picture 2">
            <a:extLst>
              <a:ext uri="{FF2B5EF4-FFF2-40B4-BE49-F238E27FC236}">
                <a16:creationId xmlns:a16="http://schemas.microsoft.com/office/drawing/2014/main" xmlns="" id="{DA9BAB60-31E5-89C2-82C7-D83CFEE80A0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xmlns="" id="{267FF785-76BA-513E-3289-7207CDCB770D}"/>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ممارسة 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C29155F3-6C5E-BF6E-AFD2-18A1A357A4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xmlns="" id="{82F12353-4128-F041-F386-150E6541DE66}"/>
              </a:ext>
            </a:extLst>
          </p:cNvPr>
          <p:cNvSpPr txBox="1"/>
          <p:nvPr/>
        </p:nvSpPr>
        <p:spPr>
          <a:xfrm>
            <a:off x="741381" y="2209562"/>
            <a:ext cx="6160864" cy="40564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في هذا النشاط، سيتم عرض قصة حقيقية أو مُتخيّلة لموظف واجه تحديات نفسية ومهنية وتمكن من التغلّب عليها بنجاح. الهدف هو أن يستلهم المشاركون من القصة ويقوموا بتحليل الاستراتيجيات التي استخدمها الموظف لتحسين حالته الصحية والنفسية وتعزيز أدائه المهني. بعد ذلك، يُطلب من المشاركين مناقشة كيفية تطبيق هذه الاستراتيجيات في حياتهم العملية</a:t>
            </a:r>
            <a:endParaRPr lang="en-US" dirty="0"/>
          </a:p>
        </p:txBody>
      </p:sp>
    </p:spTree>
    <p:extLst>
      <p:ext uri="{BB962C8B-B14F-4D97-AF65-F5344CB8AC3E}">
        <p14:creationId xmlns:p14="http://schemas.microsoft.com/office/powerpoint/2010/main" val="246742409"/>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xmlns="" id="{3E59CE47-843E-5FCC-3F5B-D9154E812039}"/>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xmlns="" id="{92737C37-D645-722E-1911-ADE499B701E7}"/>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xmlns="" id="{9419FD74-19BD-9B96-CC0F-13A3FC9C3976}"/>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xmlns="" id="{4B5A24CE-B306-D7FD-65F6-33D55C7CC73B}"/>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xmlns="" id="{1B6A7B68-8EDE-048A-DF46-0D5A5840B4C3}"/>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xmlns="" id="{FB21BB21-89F7-1C36-5920-355100407290}"/>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xmlns="" id="{242C969E-FC12-86D5-B359-12C63DCE24D6}"/>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xmlns="" id="{4FA7E8FC-21E5-4908-0065-23B1509BA1E5}"/>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xmlns="" id="{3F9EE1F7-071D-249C-D7C9-994F6D5963D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xmlns="" id="{8B6319BF-2778-76FD-F67D-2111B0588E12}"/>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xmlns="" id="{8039644A-66FE-5B43-8493-9D7A5C952649}"/>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xmlns="" id="{C047176F-3751-A6F8-4614-B50808C17BBA}"/>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xmlns="" id="{D27682B3-7479-B754-E756-2B85E9F15578}"/>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العوامل المؤثرة على الصحة النفسية في العمل</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xmlns="" id="{8887E8E2-62C4-E1DE-D008-FA58D24059EB}"/>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xmlns="" id="{9E9FE378-BD06-C777-1064-BB98D2D9D4D1}"/>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xmlns="" id="{34A45359-E7D0-34EA-07A0-CF02B3C9FDB5}"/>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xmlns="" id="{A4991969-90B7-C4C0-7D73-10D70F2713B4}"/>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xmlns="" id="{DFED5879-96DB-BB36-C5C1-CA40AB5FF10D}"/>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xmlns="" id="{4641376C-62E6-0311-6B1C-359C0923A9AE}"/>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xmlns="" id="{B122674D-3B6F-1FB7-8FA0-AFBA5B1714D1}"/>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xmlns="" id="{68DE9BE1-BE5C-F0F4-AECC-818E001821F5}"/>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xmlns="" id="{2EF20787-54C2-5BB1-99D8-C1DE983A44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xmlns="" id="{373DC6CA-9CBF-C980-F808-D9952581326E}"/>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xmlns="" id="{28001AD1-CEF3-15F5-5D86-AD237E8B3A5D}"/>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xmlns="" id="{986B31CD-3E46-F991-0D84-322FE32FD2A5}"/>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xmlns="" id="{A8AEB77A-379B-5314-A3F7-4E2C7CC59FD5}"/>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xmlns="" id="{6E09CC3A-B0E7-E358-6809-787B5210F1BE}"/>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xmlns="" id="{D42D6907-3F94-264F-6AFC-80D7A0F46E4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xmlns="" id="{E45CD4BF-F8D8-B24C-3350-C10CE422D1AD}"/>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xmlns="" id="{333C0265-8487-4B1D-3971-FDC96AC6234B}"/>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xmlns="" id="{D8F24DD6-9B75-3414-16C1-C0655AEDA9EE}"/>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xmlns="" id="{9387B81D-85FF-D4BB-ADEA-6E2EF2547DE6}"/>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xmlns="" id="{C408F329-E1DB-F82D-4DF3-8AA792334F9D}"/>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xmlns="" id="{50AA950D-3727-DF5E-F969-B1AA9071E6B7}"/>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xmlns="" id="{0F04B326-3E20-DD20-CA74-4BB61139A602}"/>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xmlns="" id="{98939367-8CBF-A79F-570D-B25235993A34}"/>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6E466CC6-2D8A-2C56-AED1-2DD8F74F1C82}"/>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xmlns="" id="{E932AE08-E446-6E92-6606-45FE1B833B11}"/>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xmlns="" id="{67A3F12C-01D7-C3FD-2CA8-0D31F98802E8}"/>
              </a:ext>
            </a:extLst>
          </p:cNvPr>
          <p:cNvGrpSpPr/>
          <p:nvPr/>
        </p:nvGrpSpPr>
        <p:grpSpPr>
          <a:xfrm>
            <a:off x="717622" y="333440"/>
            <a:ext cx="4719172" cy="1077218"/>
            <a:chOff x="862835" y="1082436"/>
            <a:chExt cx="4719172" cy="1077218"/>
          </a:xfrm>
        </p:grpSpPr>
        <p:sp>
          <p:nvSpPr>
            <p:cNvPr id="18" name="TextBox 17">
              <a:extLst>
                <a:ext uri="{FF2B5EF4-FFF2-40B4-BE49-F238E27FC236}">
                  <a16:creationId xmlns:a16="http://schemas.microsoft.com/office/drawing/2014/main" xmlns="" id="{E3B605D2-A027-A761-321E-EAA9F3859A97}"/>
                </a:ext>
              </a:extLst>
            </p:cNvPr>
            <p:cNvSpPr txBox="1"/>
            <p:nvPr/>
          </p:nvSpPr>
          <p:spPr>
            <a:xfrm>
              <a:off x="862835" y="1082436"/>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الضغوط المهنية وتأثيرها على الصحة النفسية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xmlns="" id="{6561DFDE-AF4D-6A95-7F15-8C05548DCA4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xmlns="" id="{71714130-838A-89A2-32FF-E398D72CF9C7}"/>
              </a:ext>
            </a:extLst>
          </p:cNvPr>
          <p:cNvGrpSpPr/>
          <p:nvPr/>
        </p:nvGrpSpPr>
        <p:grpSpPr>
          <a:xfrm>
            <a:off x="717622" y="1724857"/>
            <a:ext cx="4719172" cy="1077218"/>
            <a:chOff x="862835" y="1021450"/>
            <a:chExt cx="4719172" cy="1077218"/>
          </a:xfrm>
        </p:grpSpPr>
        <p:sp>
          <p:nvSpPr>
            <p:cNvPr id="58" name="TextBox 57">
              <a:extLst>
                <a:ext uri="{FF2B5EF4-FFF2-40B4-BE49-F238E27FC236}">
                  <a16:creationId xmlns:a16="http://schemas.microsoft.com/office/drawing/2014/main" xmlns="" id="{1A7CF488-F9F7-0094-19C4-2DA9D82F21B8}"/>
                </a:ext>
              </a:extLst>
            </p:cNvPr>
            <p:cNvSpPr txBox="1"/>
            <p:nvPr/>
          </p:nvSpPr>
          <p:spPr>
            <a:xfrm>
              <a:off x="862835" y="1021450"/>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بيئة العمل السلبية وأثرها على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xmlns="" id="{45F9B831-335A-46DD-07C8-7F8F550944D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303025"/>
              <a:ext cx="514068" cy="514068"/>
            </a:xfrm>
            <a:prstGeom prst="rect">
              <a:avLst/>
            </a:prstGeom>
          </p:spPr>
        </p:pic>
      </p:grpSp>
      <p:grpSp>
        <p:nvGrpSpPr>
          <p:cNvPr id="63" name="Group 62">
            <a:extLst>
              <a:ext uri="{FF2B5EF4-FFF2-40B4-BE49-F238E27FC236}">
                <a16:creationId xmlns:a16="http://schemas.microsoft.com/office/drawing/2014/main" xmlns="" id="{74B8789A-4245-BAA2-8D68-5BB240E763BA}"/>
              </a:ext>
            </a:extLst>
          </p:cNvPr>
          <p:cNvGrpSpPr/>
          <p:nvPr/>
        </p:nvGrpSpPr>
        <p:grpSpPr>
          <a:xfrm>
            <a:off x="717622" y="3116273"/>
            <a:ext cx="4719172" cy="1077218"/>
            <a:chOff x="862835" y="1015615"/>
            <a:chExt cx="4719172" cy="1077218"/>
          </a:xfrm>
        </p:grpSpPr>
        <p:sp>
          <p:nvSpPr>
            <p:cNvPr id="64" name="TextBox 63">
              <a:extLst>
                <a:ext uri="{FF2B5EF4-FFF2-40B4-BE49-F238E27FC236}">
                  <a16:creationId xmlns:a16="http://schemas.microsoft.com/office/drawing/2014/main" xmlns="" id="{071C06AF-F3C0-7A0D-1AF4-B1E12CED724B}"/>
                </a:ext>
              </a:extLst>
            </p:cNvPr>
            <p:cNvSpPr txBox="1"/>
            <p:nvPr/>
          </p:nvSpPr>
          <p:spPr>
            <a:xfrm>
              <a:off x="862835" y="1015615"/>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أهمية الدعم النفسي والاجتماعي في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xmlns="" id="{605819AB-1400-2312-1977-E34C69D0E7F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8373627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49B2CD8-D765-82D5-16A5-0355C0F2D9C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C8DB80E0-8DA4-6739-407C-3B51C27EE7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F3CAFD8E-70C9-9086-7A0E-A0353A997DCF}"/>
              </a:ext>
            </a:extLst>
          </p:cNvPr>
          <p:cNvSpPr txBox="1"/>
          <p:nvPr/>
        </p:nvSpPr>
        <p:spPr>
          <a:xfrm>
            <a:off x="6549314" y="3437883"/>
            <a:ext cx="4829799"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dirty="0"/>
              <a:t>كيف يمكن لبيئة العمل أن تؤثر على الصحة النفسية للموظف؟</a:t>
            </a:r>
            <a:endParaRPr lang="en-US" dirty="0"/>
          </a:p>
        </p:txBody>
      </p:sp>
      <p:sp>
        <p:nvSpPr>
          <p:cNvPr id="4" name="TextBox 3">
            <a:extLst>
              <a:ext uri="{FF2B5EF4-FFF2-40B4-BE49-F238E27FC236}">
                <a16:creationId xmlns:a16="http://schemas.microsoft.com/office/drawing/2014/main" xmlns="" id="{5BE180F9-31D8-43BF-31DC-30EAEE24ECCF}"/>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3" name="Picture 2">
            <a:hlinkClick r:id="rId4"/>
            <a:extLst>
              <a:ext uri="{FF2B5EF4-FFF2-40B4-BE49-F238E27FC236}">
                <a16:creationId xmlns:a16="http://schemas.microsoft.com/office/drawing/2014/main" xmlns="" id="{AB51B597-DB6A-4029-5980-091E727BB2C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1739" y="1699729"/>
            <a:ext cx="5069244" cy="5069244"/>
          </a:xfrm>
          <a:prstGeom prst="rect">
            <a:avLst/>
          </a:prstGeom>
          <a:noFill/>
          <a:ln>
            <a:noFill/>
          </a:ln>
        </p:spPr>
      </p:pic>
    </p:spTree>
    <p:extLst>
      <p:ext uri="{BB962C8B-B14F-4D97-AF65-F5344CB8AC3E}">
        <p14:creationId xmlns:p14="http://schemas.microsoft.com/office/powerpoint/2010/main" val="19038608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xmlns="" id="{C8BCF3E6-AF18-A2F5-D0F7-654B43DFDF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a16="http://schemas.microsoft.com/office/drawing/2014/main" xmlns="" id="{007A955F-DB83-F62A-8B39-FAAC020D7D7D}"/>
              </a:ext>
            </a:extLst>
          </p:cNvPr>
          <p:cNvSpPr txBox="1"/>
          <p:nvPr/>
        </p:nvSpPr>
        <p:spPr>
          <a:xfrm>
            <a:off x="5213689" y="2630730"/>
            <a:ext cx="5958214" cy="2569934"/>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دورة تدريبية متخصصة تهدف إلى تعزيز الصحة النفسية والمهنية للموظفين في بيئة العمل، وتزويدهم بالمهارات والأدوات اللازمة لإدارة الضغوط النفسية وتحقيق التوازن المهني والشخصي</a:t>
            </a:r>
            <a:endParaRPr lang="en-US" dirty="0"/>
          </a:p>
        </p:txBody>
      </p:sp>
    </p:spTree>
    <p:extLst>
      <p:ext uri="{BB962C8B-B14F-4D97-AF65-F5344CB8AC3E}">
        <p14:creationId xmlns:p14="http://schemas.microsoft.com/office/powerpoint/2010/main" val="3581122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6952BC4-650C-8151-2A16-5243EBA402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17529791-CCC0-5E8D-881C-F643D0E8595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الضغوط المهنية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FF6CD941-B065-A185-0E34-901086DFE1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DF9FD883-0CD6-EB45-FDD2-8DEDA611C590}"/>
              </a:ext>
            </a:extLst>
          </p:cNvPr>
          <p:cNvSpPr txBox="1"/>
          <p:nvPr/>
        </p:nvSpPr>
        <p:spPr>
          <a:xfrm>
            <a:off x="5692878" y="2723459"/>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الضغوط المهنية</a:t>
            </a:r>
            <a:r>
              <a:rPr lang="ar-SA"/>
              <a:t> هي حالة من الإجهاد أو التوتر الناجمة عن متطلبات العمل التي تفوق قدرة الفرد على التكيّف معها. قد تكون هذه الضغوط نتيجة عوامل داخلية مرتبطة بالشخص نفسه، أو عوامل خارجية مرتبطة ببيئة العمل، مثل عبء العمل الزائد، صراعات الزملاء، أو عدم وضوح الأدوار</a:t>
            </a:r>
            <a:endParaRPr lang="en-US" dirty="0"/>
          </a:p>
        </p:txBody>
      </p:sp>
      <p:pic>
        <p:nvPicPr>
          <p:cNvPr id="4" name="Picture 3">
            <a:extLst>
              <a:ext uri="{FF2B5EF4-FFF2-40B4-BE49-F238E27FC236}">
                <a16:creationId xmlns:a16="http://schemas.microsoft.com/office/drawing/2014/main" xmlns="" id="{68645A67-B26E-2B1D-9006-F5CAE2FC90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099" y="1460705"/>
            <a:ext cx="4762500" cy="4762500"/>
          </a:xfrm>
          <a:prstGeom prst="rect">
            <a:avLst/>
          </a:prstGeom>
        </p:spPr>
      </p:pic>
    </p:spTree>
    <p:extLst>
      <p:ext uri="{BB962C8B-B14F-4D97-AF65-F5344CB8AC3E}">
        <p14:creationId xmlns:p14="http://schemas.microsoft.com/office/powerpoint/2010/main" val="30904757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26F6ED7-D5D7-9B9D-2D2F-3291384EA38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52912675-267E-E87F-7332-716095B06F4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أسباب الضغوط 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F92AD7A6-D030-AF85-08D3-4BC3C9CE92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1" name="Group 40">
            <a:extLst>
              <a:ext uri="{FF2B5EF4-FFF2-40B4-BE49-F238E27FC236}">
                <a16:creationId xmlns:a16="http://schemas.microsoft.com/office/drawing/2014/main" xmlns="" id="{267CF676-671D-3E33-81D2-66390A2D85F6}"/>
              </a:ext>
            </a:extLst>
          </p:cNvPr>
          <p:cNvGrpSpPr/>
          <p:nvPr/>
        </p:nvGrpSpPr>
        <p:grpSpPr>
          <a:xfrm>
            <a:off x="6326396" y="4705181"/>
            <a:ext cx="5275955" cy="1046691"/>
            <a:chOff x="6326396" y="4705181"/>
            <a:chExt cx="5275955" cy="1046691"/>
          </a:xfrm>
        </p:grpSpPr>
        <p:sp>
          <p:nvSpPr>
            <p:cNvPr id="4" name="Google Shape;2171;p42">
              <a:extLst>
                <a:ext uri="{FF2B5EF4-FFF2-40B4-BE49-F238E27FC236}">
                  <a16:creationId xmlns:a16="http://schemas.microsoft.com/office/drawing/2014/main" xmlns="" id="{0050ABCF-533F-CFE8-B8F4-FAA709F40288}"/>
                </a:ext>
              </a:extLst>
            </p:cNvPr>
            <p:cNvSpPr>
              <a:spLocks/>
            </p:cNvSpPr>
            <p:nvPr/>
          </p:nvSpPr>
          <p:spPr bwMode="auto">
            <a:xfrm flipH="1">
              <a:off x="10782108" y="4705181"/>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Google Shape;2172;p42">
              <a:extLst>
                <a:ext uri="{FF2B5EF4-FFF2-40B4-BE49-F238E27FC236}">
                  <a16:creationId xmlns:a16="http://schemas.microsoft.com/office/drawing/2014/main" xmlns="" id="{AC242E3E-FA15-3BB0-BCF7-05A43211D6E9}"/>
                </a:ext>
              </a:extLst>
            </p:cNvPr>
            <p:cNvSpPr>
              <a:spLocks/>
            </p:cNvSpPr>
            <p:nvPr/>
          </p:nvSpPr>
          <p:spPr bwMode="auto">
            <a:xfrm flipH="1">
              <a:off x="10782108" y="5247234"/>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 name="Google Shape;2173;p42">
              <a:extLst>
                <a:ext uri="{FF2B5EF4-FFF2-40B4-BE49-F238E27FC236}">
                  <a16:creationId xmlns:a16="http://schemas.microsoft.com/office/drawing/2014/main" xmlns="" id="{66065889-D7D1-782B-DB49-5BE5B0B7CEB3}"/>
                </a:ext>
              </a:extLst>
            </p:cNvPr>
            <p:cNvSpPr>
              <a:spLocks/>
            </p:cNvSpPr>
            <p:nvPr/>
          </p:nvSpPr>
          <p:spPr bwMode="auto">
            <a:xfrm flipH="1">
              <a:off x="6326396" y="4705181"/>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الخوف من فقدان الوظيفة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Google Shape;2174;p42">
              <a:extLst>
                <a:ext uri="{FF2B5EF4-FFF2-40B4-BE49-F238E27FC236}">
                  <a16:creationId xmlns:a16="http://schemas.microsoft.com/office/drawing/2014/main" xmlns="" id="{ED6996C9-91D9-77D2-3D11-C77607A8573F}"/>
                </a:ext>
              </a:extLst>
            </p:cNvPr>
            <p:cNvSpPr>
              <a:spLocks/>
            </p:cNvSpPr>
            <p:nvPr/>
          </p:nvSpPr>
          <p:spPr bwMode="auto">
            <a:xfrm flipH="1">
              <a:off x="6326396" y="4705181"/>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0" name="Google Shape;2175;p42">
              <a:extLst>
                <a:ext uri="{FF2B5EF4-FFF2-40B4-BE49-F238E27FC236}">
                  <a16:creationId xmlns:a16="http://schemas.microsoft.com/office/drawing/2014/main" xmlns="" id="{9C83DBB0-36C5-7E54-4A9F-75258105F70F}"/>
                </a:ext>
              </a:extLst>
            </p:cNvPr>
            <p:cNvSpPr>
              <a:spLocks/>
            </p:cNvSpPr>
            <p:nvPr/>
          </p:nvSpPr>
          <p:spPr bwMode="auto">
            <a:xfrm flipH="1">
              <a:off x="8462096" y="5521299"/>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0" name="Group 39">
            <a:extLst>
              <a:ext uri="{FF2B5EF4-FFF2-40B4-BE49-F238E27FC236}">
                <a16:creationId xmlns:a16="http://schemas.microsoft.com/office/drawing/2014/main" xmlns="" id="{99681566-A1F8-C5FC-844A-E309FB5E8512}"/>
              </a:ext>
            </a:extLst>
          </p:cNvPr>
          <p:cNvGrpSpPr/>
          <p:nvPr/>
        </p:nvGrpSpPr>
        <p:grpSpPr>
          <a:xfrm>
            <a:off x="6326396" y="3311295"/>
            <a:ext cx="5275955" cy="1046691"/>
            <a:chOff x="6326396" y="3311295"/>
            <a:chExt cx="5275955" cy="1046691"/>
          </a:xfrm>
        </p:grpSpPr>
        <p:sp>
          <p:nvSpPr>
            <p:cNvPr id="17" name="Google Shape;2171;p42">
              <a:extLst>
                <a:ext uri="{FF2B5EF4-FFF2-40B4-BE49-F238E27FC236}">
                  <a16:creationId xmlns:a16="http://schemas.microsoft.com/office/drawing/2014/main" xmlns="" id="{2DFBB6AA-E46F-B0F1-301B-8BBDBE5BDEDD}"/>
                </a:ext>
              </a:extLst>
            </p:cNvPr>
            <p:cNvSpPr>
              <a:spLocks/>
            </p:cNvSpPr>
            <p:nvPr/>
          </p:nvSpPr>
          <p:spPr bwMode="auto">
            <a:xfrm flipH="1">
              <a:off x="10782108" y="3311295"/>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Google Shape;2172;p42">
              <a:extLst>
                <a:ext uri="{FF2B5EF4-FFF2-40B4-BE49-F238E27FC236}">
                  <a16:creationId xmlns:a16="http://schemas.microsoft.com/office/drawing/2014/main" xmlns="" id="{95FB88D3-354D-5073-AD5A-EB20E11AF489}"/>
                </a:ext>
              </a:extLst>
            </p:cNvPr>
            <p:cNvSpPr>
              <a:spLocks/>
            </p:cNvSpPr>
            <p:nvPr/>
          </p:nvSpPr>
          <p:spPr bwMode="auto">
            <a:xfrm flipH="1">
              <a:off x="10782108" y="3853348"/>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9" name="Google Shape;2173;p42">
              <a:extLst>
                <a:ext uri="{FF2B5EF4-FFF2-40B4-BE49-F238E27FC236}">
                  <a16:creationId xmlns:a16="http://schemas.microsoft.com/office/drawing/2014/main" xmlns="" id="{1BD8B25F-86CF-F0E3-D686-60F1D33954D6}"/>
                </a:ext>
              </a:extLst>
            </p:cNvPr>
            <p:cNvSpPr>
              <a:spLocks/>
            </p:cNvSpPr>
            <p:nvPr/>
          </p:nvSpPr>
          <p:spPr bwMode="auto">
            <a:xfrm flipH="1">
              <a:off x="6326396" y="3311295"/>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صراعات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Google Shape;2174;p42">
              <a:extLst>
                <a:ext uri="{FF2B5EF4-FFF2-40B4-BE49-F238E27FC236}">
                  <a16:creationId xmlns:a16="http://schemas.microsoft.com/office/drawing/2014/main" xmlns="" id="{0D0BCA03-BD8B-55F2-500E-9389E90B4991}"/>
                </a:ext>
              </a:extLst>
            </p:cNvPr>
            <p:cNvSpPr>
              <a:spLocks/>
            </p:cNvSpPr>
            <p:nvPr/>
          </p:nvSpPr>
          <p:spPr bwMode="auto">
            <a:xfrm flipH="1">
              <a:off x="6326396" y="3311295"/>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1" name="Google Shape;2175;p42">
              <a:extLst>
                <a:ext uri="{FF2B5EF4-FFF2-40B4-BE49-F238E27FC236}">
                  <a16:creationId xmlns:a16="http://schemas.microsoft.com/office/drawing/2014/main" xmlns="" id="{89A14BD0-2B56-D644-7C56-E231876E5831}"/>
                </a:ext>
              </a:extLst>
            </p:cNvPr>
            <p:cNvSpPr>
              <a:spLocks/>
            </p:cNvSpPr>
            <p:nvPr/>
          </p:nvSpPr>
          <p:spPr bwMode="auto">
            <a:xfrm flipH="1">
              <a:off x="8462096" y="4127413"/>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8" name="Google Shape;2170;p42">
            <a:extLst>
              <a:ext uri="{FF2B5EF4-FFF2-40B4-BE49-F238E27FC236}">
                <a16:creationId xmlns:a16="http://schemas.microsoft.com/office/drawing/2014/main" xmlns="" id="{89E93168-F4EC-6954-C561-71C3B5C5859F}"/>
              </a:ext>
            </a:extLst>
          </p:cNvPr>
          <p:cNvGrpSpPr>
            <a:grpSpLocks/>
          </p:cNvGrpSpPr>
          <p:nvPr/>
        </p:nvGrpSpPr>
        <p:grpSpPr bwMode="auto">
          <a:xfrm flipH="1">
            <a:off x="6326790" y="1873044"/>
            <a:ext cx="5275949" cy="1046691"/>
            <a:chOff x="2924296" y="0"/>
            <a:chExt cx="44054" cy="8616"/>
          </a:xfrm>
        </p:grpSpPr>
        <p:sp>
          <p:nvSpPr>
            <p:cNvPr id="35" name="Google Shape;2171;p42">
              <a:extLst>
                <a:ext uri="{FF2B5EF4-FFF2-40B4-BE49-F238E27FC236}">
                  <a16:creationId xmlns:a16="http://schemas.microsoft.com/office/drawing/2014/main" xmlns="" id="{8B78C502-976C-4D89-531F-C3F2768A41DC}"/>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2172;p42">
              <a:extLst>
                <a:ext uri="{FF2B5EF4-FFF2-40B4-BE49-F238E27FC236}">
                  <a16:creationId xmlns:a16="http://schemas.microsoft.com/office/drawing/2014/main" xmlns="" id="{FE0AB45E-0B8C-F3DD-3882-22603F5C1648}"/>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7" name="Google Shape;2173;p42">
              <a:extLst>
                <a:ext uri="{FF2B5EF4-FFF2-40B4-BE49-F238E27FC236}">
                  <a16:creationId xmlns:a16="http://schemas.microsoft.com/office/drawing/2014/main" xmlns="" id="{3C035D15-B79B-F273-986E-9B52242BDFC4}"/>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عبء العمل الزائد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2174;p42">
              <a:extLst>
                <a:ext uri="{FF2B5EF4-FFF2-40B4-BE49-F238E27FC236}">
                  <a16:creationId xmlns:a16="http://schemas.microsoft.com/office/drawing/2014/main" xmlns="" id="{71E8D0CE-A318-5C58-8777-AFDDA39B4878}"/>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9" name="Google Shape;2175;p42">
              <a:extLst>
                <a:ext uri="{FF2B5EF4-FFF2-40B4-BE49-F238E27FC236}">
                  <a16:creationId xmlns:a16="http://schemas.microsoft.com/office/drawing/2014/main" xmlns="" id="{717A7704-A690-A7AA-A75B-439D97862404}"/>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9" name="Google Shape;2170;p42">
            <a:extLst>
              <a:ext uri="{FF2B5EF4-FFF2-40B4-BE49-F238E27FC236}">
                <a16:creationId xmlns:a16="http://schemas.microsoft.com/office/drawing/2014/main" xmlns="" id="{887867B3-AF13-700D-0333-5748D0BE6FCE}"/>
              </a:ext>
            </a:extLst>
          </p:cNvPr>
          <p:cNvGrpSpPr>
            <a:grpSpLocks/>
          </p:cNvGrpSpPr>
          <p:nvPr/>
        </p:nvGrpSpPr>
        <p:grpSpPr bwMode="auto">
          <a:xfrm flipH="1">
            <a:off x="589269" y="1873044"/>
            <a:ext cx="5275949" cy="1046691"/>
            <a:chOff x="2" y="0"/>
            <a:chExt cx="44054" cy="8616"/>
          </a:xfrm>
        </p:grpSpPr>
        <p:sp>
          <p:nvSpPr>
            <p:cNvPr id="30" name="Google Shape;2171;p42">
              <a:extLst>
                <a:ext uri="{FF2B5EF4-FFF2-40B4-BE49-F238E27FC236}">
                  <a16:creationId xmlns:a16="http://schemas.microsoft.com/office/drawing/2014/main" xmlns="" id="{29CDB18E-622F-4FDC-5F1C-AD98E8E009A6}"/>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Google Shape;2172;p42">
              <a:extLst>
                <a:ext uri="{FF2B5EF4-FFF2-40B4-BE49-F238E27FC236}">
                  <a16:creationId xmlns:a16="http://schemas.microsoft.com/office/drawing/2014/main" xmlns="" id="{EDCD4076-7004-FBD2-0537-D5B474626E48}"/>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2" name="Google Shape;2173;p42">
              <a:extLst>
                <a:ext uri="{FF2B5EF4-FFF2-40B4-BE49-F238E27FC236}">
                  <a16:creationId xmlns:a16="http://schemas.microsoft.com/office/drawing/2014/main" xmlns="" id="{94F8C22B-2F62-A826-1B67-592F424091AF}"/>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عدم وضوح الأدوار والمسؤوليات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Google Shape;2174;p42">
              <a:extLst>
                <a:ext uri="{FF2B5EF4-FFF2-40B4-BE49-F238E27FC236}">
                  <a16:creationId xmlns:a16="http://schemas.microsoft.com/office/drawing/2014/main" xmlns="" id="{970130C6-3881-5517-380F-BE94F3DC0495}"/>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4" name="Google Shape;2175;p42">
              <a:extLst>
                <a:ext uri="{FF2B5EF4-FFF2-40B4-BE49-F238E27FC236}">
                  <a16:creationId xmlns:a16="http://schemas.microsoft.com/office/drawing/2014/main" xmlns="" id="{73D336B4-FD1E-E25E-0D69-E59548A04412}"/>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3" name="Group 42">
            <a:extLst>
              <a:ext uri="{FF2B5EF4-FFF2-40B4-BE49-F238E27FC236}">
                <a16:creationId xmlns:a16="http://schemas.microsoft.com/office/drawing/2014/main" xmlns="" id="{243117C1-102B-CA23-0C90-C79FE9532BE8}"/>
              </a:ext>
            </a:extLst>
          </p:cNvPr>
          <p:cNvGrpSpPr/>
          <p:nvPr/>
        </p:nvGrpSpPr>
        <p:grpSpPr>
          <a:xfrm>
            <a:off x="589263" y="3311295"/>
            <a:ext cx="5275955" cy="1046691"/>
            <a:chOff x="589263" y="3311295"/>
            <a:chExt cx="5275955" cy="1046691"/>
          </a:xfrm>
        </p:grpSpPr>
        <p:sp>
          <p:nvSpPr>
            <p:cNvPr id="23" name="Google Shape;2171;p42">
              <a:extLst>
                <a:ext uri="{FF2B5EF4-FFF2-40B4-BE49-F238E27FC236}">
                  <a16:creationId xmlns:a16="http://schemas.microsoft.com/office/drawing/2014/main" xmlns="" id="{C3C5B57E-C7C4-8F43-F7CC-3FA8B6B88233}"/>
                </a:ext>
              </a:extLst>
            </p:cNvPr>
            <p:cNvSpPr>
              <a:spLocks/>
            </p:cNvSpPr>
            <p:nvPr/>
          </p:nvSpPr>
          <p:spPr bwMode="auto">
            <a:xfrm flipH="1">
              <a:off x="5044975" y="3311295"/>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Google Shape;2172;p42">
              <a:extLst>
                <a:ext uri="{FF2B5EF4-FFF2-40B4-BE49-F238E27FC236}">
                  <a16:creationId xmlns:a16="http://schemas.microsoft.com/office/drawing/2014/main" xmlns="" id="{7BFCC75E-D315-B703-3C42-BD08A2F9BFCA}"/>
                </a:ext>
              </a:extLst>
            </p:cNvPr>
            <p:cNvSpPr>
              <a:spLocks/>
            </p:cNvSpPr>
            <p:nvPr/>
          </p:nvSpPr>
          <p:spPr bwMode="auto">
            <a:xfrm flipH="1">
              <a:off x="5044975" y="3853348"/>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5" name="Google Shape;2173;p42">
              <a:extLst>
                <a:ext uri="{FF2B5EF4-FFF2-40B4-BE49-F238E27FC236}">
                  <a16:creationId xmlns:a16="http://schemas.microsoft.com/office/drawing/2014/main" xmlns="" id="{1502A537-2111-A516-2034-4B7DAB7E895B}"/>
                </a:ext>
              </a:extLst>
            </p:cNvPr>
            <p:cNvSpPr>
              <a:spLocks/>
            </p:cNvSpPr>
            <p:nvPr/>
          </p:nvSpPr>
          <p:spPr bwMode="auto">
            <a:xfrm flipH="1">
              <a:off x="589263" y="3311295"/>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الروتين والملل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2174;p42">
              <a:extLst>
                <a:ext uri="{FF2B5EF4-FFF2-40B4-BE49-F238E27FC236}">
                  <a16:creationId xmlns:a16="http://schemas.microsoft.com/office/drawing/2014/main" xmlns="" id="{F5DC14AC-2875-E82F-C086-BDA42BACAF0D}"/>
                </a:ext>
              </a:extLst>
            </p:cNvPr>
            <p:cNvSpPr>
              <a:spLocks/>
            </p:cNvSpPr>
            <p:nvPr/>
          </p:nvSpPr>
          <p:spPr bwMode="auto">
            <a:xfrm flipH="1">
              <a:off x="589263" y="3311295"/>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7" name="Google Shape;2175;p42">
              <a:extLst>
                <a:ext uri="{FF2B5EF4-FFF2-40B4-BE49-F238E27FC236}">
                  <a16:creationId xmlns:a16="http://schemas.microsoft.com/office/drawing/2014/main" xmlns="" id="{B9596CAB-9AE6-176C-1967-D9E141C3F9E4}"/>
                </a:ext>
              </a:extLst>
            </p:cNvPr>
            <p:cNvSpPr>
              <a:spLocks/>
            </p:cNvSpPr>
            <p:nvPr/>
          </p:nvSpPr>
          <p:spPr bwMode="auto">
            <a:xfrm flipH="1">
              <a:off x="2724963" y="4127413"/>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2" name="Group 41">
            <a:extLst>
              <a:ext uri="{FF2B5EF4-FFF2-40B4-BE49-F238E27FC236}">
                <a16:creationId xmlns:a16="http://schemas.microsoft.com/office/drawing/2014/main" xmlns="" id="{E07D9874-2A55-080C-40F2-D26440AA7F7B}"/>
              </a:ext>
            </a:extLst>
          </p:cNvPr>
          <p:cNvGrpSpPr/>
          <p:nvPr/>
        </p:nvGrpSpPr>
        <p:grpSpPr>
          <a:xfrm>
            <a:off x="589263" y="4705181"/>
            <a:ext cx="5275955" cy="1046691"/>
            <a:chOff x="589263" y="4705181"/>
            <a:chExt cx="5275955" cy="1046691"/>
          </a:xfrm>
        </p:grpSpPr>
        <p:sp>
          <p:nvSpPr>
            <p:cNvPr id="12" name="Google Shape;2171;p42">
              <a:extLst>
                <a:ext uri="{FF2B5EF4-FFF2-40B4-BE49-F238E27FC236}">
                  <a16:creationId xmlns:a16="http://schemas.microsoft.com/office/drawing/2014/main" xmlns="" id="{48F4AD51-91C2-17B3-D2C9-FD119B8BE1ED}"/>
                </a:ext>
              </a:extLst>
            </p:cNvPr>
            <p:cNvSpPr>
              <a:spLocks/>
            </p:cNvSpPr>
            <p:nvPr/>
          </p:nvSpPr>
          <p:spPr bwMode="auto">
            <a:xfrm flipH="1">
              <a:off x="5044975" y="4705181"/>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Google Shape;2172;p42">
              <a:extLst>
                <a:ext uri="{FF2B5EF4-FFF2-40B4-BE49-F238E27FC236}">
                  <a16:creationId xmlns:a16="http://schemas.microsoft.com/office/drawing/2014/main" xmlns="" id="{63FFA625-C9A8-238B-E02D-A4298A09F247}"/>
                </a:ext>
              </a:extLst>
            </p:cNvPr>
            <p:cNvSpPr>
              <a:spLocks/>
            </p:cNvSpPr>
            <p:nvPr/>
          </p:nvSpPr>
          <p:spPr bwMode="auto">
            <a:xfrm flipH="1">
              <a:off x="5044975" y="5247234"/>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4" name="Google Shape;2173;p42">
              <a:extLst>
                <a:ext uri="{FF2B5EF4-FFF2-40B4-BE49-F238E27FC236}">
                  <a16:creationId xmlns:a16="http://schemas.microsoft.com/office/drawing/2014/main" xmlns="" id="{9C15AF56-B978-1D34-C65C-2AA71F0B1671}"/>
                </a:ext>
              </a:extLst>
            </p:cNvPr>
            <p:cNvSpPr>
              <a:spLocks/>
            </p:cNvSpPr>
            <p:nvPr/>
          </p:nvSpPr>
          <p:spPr bwMode="auto">
            <a:xfrm flipH="1">
              <a:off x="589263" y="4705181"/>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التمييز أو انعدام العدالة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2174;p42">
              <a:extLst>
                <a:ext uri="{FF2B5EF4-FFF2-40B4-BE49-F238E27FC236}">
                  <a16:creationId xmlns:a16="http://schemas.microsoft.com/office/drawing/2014/main" xmlns="" id="{EE4573E8-378D-C321-72A5-6C9E80A77AA9}"/>
                </a:ext>
              </a:extLst>
            </p:cNvPr>
            <p:cNvSpPr>
              <a:spLocks/>
            </p:cNvSpPr>
            <p:nvPr/>
          </p:nvSpPr>
          <p:spPr bwMode="auto">
            <a:xfrm flipH="1">
              <a:off x="589263" y="4705181"/>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6" name="Google Shape;2175;p42">
              <a:extLst>
                <a:ext uri="{FF2B5EF4-FFF2-40B4-BE49-F238E27FC236}">
                  <a16:creationId xmlns:a16="http://schemas.microsoft.com/office/drawing/2014/main" xmlns="" id="{D5690C96-413A-31EA-EA34-F002DF48BEB5}"/>
                </a:ext>
              </a:extLst>
            </p:cNvPr>
            <p:cNvSpPr>
              <a:spLocks/>
            </p:cNvSpPr>
            <p:nvPr/>
          </p:nvSpPr>
          <p:spPr bwMode="auto">
            <a:xfrm flipH="1">
              <a:off x="2724963" y="5521299"/>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3615816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84A673E-1155-E0E6-9168-C48235779D9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1D7783E8-8760-E045-AEBB-76377E69A98A}"/>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تأثير الضغوط المهنية على الصحة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9A1BDF63-3FDD-86AD-470F-648F6038B9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6" name="Group 65">
            <a:extLst>
              <a:ext uri="{FF2B5EF4-FFF2-40B4-BE49-F238E27FC236}">
                <a16:creationId xmlns:a16="http://schemas.microsoft.com/office/drawing/2014/main" xmlns="" id="{62817725-85AE-A9A0-15C2-AC6749A79690}"/>
              </a:ext>
            </a:extLst>
          </p:cNvPr>
          <p:cNvGrpSpPr/>
          <p:nvPr/>
        </p:nvGrpSpPr>
        <p:grpSpPr>
          <a:xfrm>
            <a:off x="5797299" y="966942"/>
            <a:ext cx="5860283" cy="1441222"/>
            <a:chOff x="5797299" y="966942"/>
            <a:chExt cx="5860283" cy="1441222"/>
          </a:xfrm>
        </p:grpSpPr>
        <p:grpSp>
          <p:nvGrpSpPr>
            <p:cNvPr id="65" name="Group 64">
              <a:extLst>
                <a:ext uri="{FF2B5EF4-FFF2-40B4-BE49-F238E27FC236}">
                  <a16:creationId xmlns:a16="http://schemas.microsoft.com/office/drawing/2014/main" xmlns="" id="{E27B12DE-7909-71B2-2FA4-8795E0DCFBAE}"/>
                </a:ext>
              </a:extLst>
            </p:cNvPr>
            <p:cNvGrpSpPr/>
            <p:nvPr/>
          </p:nvGrpSpPr>
          <p:grpSpPr>
            <a:xfrm>
              <a:off x="5797299" y="1637087"/>
              <a:ext cx="2369998" cy="771077"/>
              <a:chOff x="5797299" y="1637087"/>
              <a:chExt cx="2369998" cy="771077"/>
            </a:xfrm>
          </p:grpSpPr>
          <p:sp>
            <p:nvSpPr>
              <p:cNvPr id="47" name="Freeform: Shape 46">
                <a:extLst>
                  <a:ext uri="{FF2B5EF4-FFF2-40B4-BE49-F238E27FC236}">
                    <a16:creationId xmlns:a16="http://schemas.microsoft.com/office/drawing/2014/main" xmlns="" id="{A1DF3954-A282-EF6F-6634-BA3E879940B8}"/>
                  </a:ext>
                </a:extLst>
              </p:cNvPr>
              <p:cNvSpPr>
                <a:spLocks/>
              </p:cNvSpPr>
              <p:nvPr/>
            </p:nvSpPr>
            <p:spPr bwMode="auto">
              <a:xfrm>
                <a:off x="5797299" y="1704137"/>
                <a:ext cx="1270404" cy="274296"/>
              </a:xfrm>
              <a:custGeom>
                <a:avLst/>
                <a:gdLst>
                  <a:gd name="connsiteX0" fmla="*/ 874547 w 1322388"/>
                  <a:gd name="connsiteY0" fmla="*/ 123825 h 285750"/>
                  <a:gd name="connsiteX1" fmla="*/ 865104 w 1322388"/>
                  <a:gd name="connsiteY1" fmla="*/ 137666 h 285750"/>
                  <a:gd name="connsiteX2" fmla="*/ 856711 w 1322388"/>
                  <a:gd name="connsiteY2" fmla="*/ 159492 h 285750"/>
                  <a:gd name="connsiteX3" fmla="*/ 855662 w 1322388"/>
                  <a:gd name="connsiteY3" fmla="*/ 175994 h 285750"/>
                  <a:gd name="connsiteX4" fmla="*/ 857236 w 1322388"/>
                  <a:gd name="connsiteY4" fmla="*/ 183979 h 285750"/>
                  <a:gd name="connsiteX5" fmla="*/ 862482 w 1322388"/>
                  <a:gd name="connsiteY5" fmla="*/ 195690 h 285750"/>
                  <a:gd name="connsiteX6" fmla="*/ 876120 w 1322388"/>
                  <a:gd name="connsiteY6" fmla="*/ 208466 h 285750"/>
                  <a:gd name="connsiteX7" fmla="*/ 887661 w 1322388"/>
                  <a:gd name="connsiteY7" fmla="*/ 212725 h 285750"/>
                  <a:gd name="connsiteX8" fmla="*/ 894480 w 1322388"/>
                  <a:gd name="connsiteY8" fmla="*/ 211660 h 285750"/>
                  <a:gd name="connsiteX9" fmla="*/ 902349 w 1322388"/>
                  <a:gd name="connsiteY9" fmla="*/ 207934 h 285750"/>
                  <a:gd name="connsiteX10" fmla="*/ 914938 w 1322388"/>
                  <a:gd name="connsiteY10" fmla="*/ 193561 h 285750"/>
                  <a:gd name="connsiteX11" fmla="*/ 915987 w 1322388"/>
                  <a:gd name="connsiteY11" fmla="*/ 183979 h 285750"/>
                  <a:gd name="connsiteX12" fmla="*/ 915463 w 1322388"/>
                  <a:gd name="connsiteY12" fmla="*/ 183447 h 285750"/>
                  <a:gd name="connsiteX13" fmla="*/ 914938 w 1322388"/>
                  <a:gd name="connsiteY13" fmla="*/ 182914 h 285750"/>
                  <a:gd name="connsiteX14" fmla="*/ 896578 w 1322388"/>
                  <a:gd name="connsiteY14" fmla="*/ 151507 h 285750"/>
                  <a:gd name="connsiteX15" fmla="*/ 384474 w 1322388"/>
                  <a:gd name="connsiteY15" fmla="*/ 117475 h 285750"/>
                  <a:gd name="connsiteX16" fmla="*/ 383409 w 1322388"/>
                  <a:gd name="connsiteY16" fmla="*/ 120107 h 285750"/>
                  <a:gd name="connsiteX17" fmla="*/ 381277 w 1322388"/>
                  <a:gd name="connsiteY17" fmla="*/ 122213 h 285750"/>
                  <a:gd name="connsiteX18" fmla="*/ 364226 w 1322388"/>
                  <a:gd name="connsiteY18" fmla="*/ 134321 h 285750"/>
                  <a:gd name="connsiteX19" fmla="*/ 345042 w 1322388"/>
                  <a:gd name="connsiteY19" fmla="*/ 158536 h 285750"/>
                  <a:gd name="connsiteX20" fmla="*/ 341312 w 1322388"/>
                  <a:gd name="connsiteY20" fmla="*/ 178014 h 285750"/>
                  <a:gd name="connsiteX21" fmla="*/ 343444 w 1322388"/>
                  <a:gd name="connsiteY21" fmla="*/ 189069 h 285750"/>
                  <a:gd name="connsiteX22" fmla="*/ 347707 w 1322388"/>
                  <a:gd name="connsiteY22" fmla="*/ 200124 h 285750"/>
                  <a:gd name="connsiteX23" fmla="*/ 363693 w 1322388"/>
                  <a:gd name="connsiteY23" fmla="*/ 214337 h 285750"/>
                  <a:gd name="connsiteX24" fmla="*/ 384474 w 1322388"/>
                  <a:gd name="connsiteY24" fmla="*/ 219075 h 285750"/>
                  <a:gd name="connsiteX25" fmla="*/ 404191 w 1322388"/>
                  <a:gd name="connsiteY25" fmla="*/ 211705 h 285750"/>
                  <a:gd name="connsiteX26" fmla="*/ 411118 w 1322388"/>
                  <a:gd name="connsiteY26" fmla="*/ 201703 h 285750"/>
                  <a:gd name="connsiteX27" fmla="*/ 414315 w 1322388"/>
                  <a:gd name="connsiteY27" fmla="*/ 199597 h 285750"/>
                  <a:gd name="connsiteX28" fmla="*/ 417512 w 1322388"/>
                  <a:gd name="connsiteY28" fmla="*/ 201703 h 285750"/>
                  <a:gd name="connsiteX29" fmla="*/ 417512 w 1322388"/>
                  <a:gd name="connsiteY29" fmla="*/ 187490 h 285750"/>
                  <a:gd name="connsiteX30" fmla="*/ 412716 w 1322388"/>
                  <a:gd name="connsiteY30" fmla="*/ 163274 h 285750"/>
                  <a:gd name="connsiteX31" fmla="*/ 404191 w 1322388"/>
                  <a:gd name="connsiteY31" fmla="*/ 141691 h 285750"/>
                  <a:gd name="connsiteX32" fmla="*/ 391935 w 1322388"/>
                  <a:gd name="connsiteY32" fmla="*/ 124319 h 285750"/>
                  <a:gd name="connsiteX33" fmla="*/ 633137 w 1322388"/>
                  <a:gd name="connsiteY33" fmla="*/ 0 h 285750"/>
                  <a:gd name="connsiteX34" fmla="*/ 675487 w 1322388"/>
                  <a:gd name="connsiteY34" fmla="*/ 0 h 285750"/>
                  <a:gd name="connsiteX35" fmla="*/ 695604 w 1322388"/>
                  <a:gd name="connsiteY35" fmla="*/ 2656 h 285750"/>
                  <a:gd name="connsiteX36" fmla="*/ 722602 w 1322388"/>
                  <a:gd name="connsiteY36" fmla="*/ 7436 h 285750"/>
                  <a:gd name="connsiteX37" fmla="*/ 772893 w 1322388"/>
                  <a:gd name="connsiteY37" fmla="*/ 24963 h 285750"/>
                  <a:gd name="connsiteX38" fmla="*/ 820008 w 1322388"/>
                  <a:gd name="connsiteY38" fmla="*/ 50458 h 285750"/>
                  <a:gd name="connsiteX39" fmla="*/ 861829 w 1322388"/>
                  <a:gd name="connsiteY39" fmla="*/ 83388 h 285750"/>
                  <a:gd name="connsiteX40" fmla="*/ 880357 w 1322388"/>
                  <a:gd name="connsiteY40" fmla="*/ 101978 h 285750"/>
                  <a:gd name="connsiteX41" fmla="*/ 907885 w 1322388"/>
                  <a:gd name="connsiteY41" fmla="*/ 83388 h 285750"/>
                  <a:gd name="connsiteX42" fmla="*/ 965587 w 1322388"/>
                  <a:gd name="connsiteY42" fmla="*/ 56300 h 285750"/>
                  <a:gd name="connsiteX43" fmla="*/ 1027524 w 1322388"/>
                  <a:gd name="connsiteY43" fmla="*/ 42491 h 285750"/>
                  <a:gd name="connsiteX44" fmla="*/ 1089991 w 1322388"/>
                  <a:gd name="connsiteY44" fmla="*/ 41960 h 285750"/>
                  <a:gd name="connsiteX45" fmla="*/ 1150869 w 1322388"/>
                  <a:gd name="connsiteY45" fmla="*/ 54176 h 285750"/>
                  <a:gd name="connsiteX46" fmla="*/ 1208572 w 1322388"/>
                  <a:gd name="connsiteY46" fmla="*/ 78608 h 285750"/>
                  <a:gd name="connsiteX47" fmla="*/ 1259922 w 1322388"/>
                  <a:gd name="connsiteY47" fmla="*/ 115787 h 285750"/>
                  <a:gd name="connsiteX48" fmla="*/ 1303331 w 1322388"/>
                  <a:gd name="connsiteY48" fmla="*/ 164652 h 285750"/>
                  <a:gd name="connsiteX49" fmla="*/ 1320800 w 1322388"/>
                  <a:gd name="connsiteY49" fmla="*/ 193864 h 285750"/>
                  <a:gd name="connsiteX50" fmla="*/ 1322388 w 1322388"/>
                  <a:gd name="connsiteY50" fmla="*/ 197582 h 285750"/>
                  <a:gd name="connsiteX51" fmla="*/ 1319741 w 1322388"/>
                  <a:gd name="connsiteY51" fmla="*/ 202893 h 285750"/>
                  <a:gd name="connsiteX52" fmla="*/ 1314448 w 1322388"/>
                  <a:gd name="connsiteY52" fmla="*/ 206080 h 285750"/>
                  <a:gd name="connsiteX53" fmla="*/ 1308624 w 1322388"/>
                  <a:gd name="connsiteY53" fmla="*/ 205549 h 285750"/>
                  <a:gd name="connsiteX54" fmla="*/ 1305977 w 1322388"/>
                  <a:gd name="connsiteY54" fmla="*/ 202362 h 285750"/>
                  <a:gd name="connsiteX55" fmla="*/ 1287979 w 1322388"/>
                  <a:gd name="connsiteY55" fmla="*/ 175805 h 285750"/>
                  <a:gd name="connsiteX56" fmla="*/ 1245099 w 1322388"/>
                  <a:gd name="connsiteY56" fmla="*/ 129597 h 285750"/>
                  <a:gd name="connsiteX57" fmla="*/ 1196396 w 1322388"/>
                  <a:gd name="connsiteY57" fmla="*/ 94542 h 285750"/>
                  <a:gd name="connsiteX58" fmla="*/ 1142929 w 1322388"/>
                  <a:gd name="connsiteY58" fmla="*/ 70641 h 285750"/>
                  <a:gd name="connsiteX59" fmla="*/ 1086815 w 1322388"/>
                  <a:gd name="connsiteY59" fmla="*/ 58425 h 285750"/>
                  <a:gd name="connsiteX60" fmla="*/ 1029642 w 1322388"/>
                  <a:gd name="connsiteY60" fmla="*/ 58425 h 285750"/>
                  <a:gd name="connsiteX61" fmla="*/ 970881 w 1322388"/>
                  <a:gd name="connsiteY61" fmla="*/ 69579 h 285750"/>
                  <a:gd name="connsiteX62" fmla="*/ 914767 w 1322388"/>
                  <a:gd name="connsiteY62" fmla="*/ 92948 h 285750"/>
                  <a:gd name="connsiteX63" fmla="*/ 887239 w 1322388"/>
                  <a:gd name="connsiteY63" fmla="*/ 109945 h 285750"/>
                  <a:gd name="connsiteX64" fmla="*/ 898356 w 1322388"/>
                  <a:gd name="connsiteY64" fmla="*/ 125348 h 285750"/>
                  <a:gd name="connsiteX65" fmla="*/ 919002 w 1322388"/>
                  <a:gd name="connsiteY65" fmla="*/ 157216 h 285750"/>
                  <a:gd name="connsiteX66" fmla="*/ 927472 w 1322388"/>
                  <a:gd name="connsiteY66" fmla="*/ 174743 h 285750"/>
                  <a:gd name="connsiteX67" fmla="*/ 928001 w 1322388"/>
                  <a:gd name="connsiteY67" fmla="*/ 180054 h 285750"/>
                  <a:gd name="connsiteX68" fmla="*/ 925354 w 1322388"/>
                  <a:gd name="connsiteY68" fmla="*/ 183772 h 285750"/>
                  <a:gd name="connsiteX69" fmla="*/ 925884 w 1322388"/>
                  <a:gd name="connsiteY69" fmla="*/ 194926 h 285750"/>
                  <a:gd name="connsiteX70" fmla="*/ 916884 w 1322388"/>
                  <a:gd name="connsiteY70" fmla="*/ 212985 h 285750"/>
                  <a:gd name="connsiteX71" fmla="*/ 897826 w 1322388"/>
                  <a:gd name="connsiteY71" fmla="*/ 224670 h 285750"/>
                  <a:gd name="connsiteX72" fmla="*/ 875593 w 1322388"/>
                  <a:gd name="connsiteY72" fmla="*/ 226263 h 285750"/>
                  <a:gd name="connsiteX73" fmla="*/ 865005 w 1322388"/>
                  <a:gd name="connsiteY73" fmla="*/ 220952 h 285750"/>
                  <a:gd name="connsiteX74" fmla="*/ 857594 w 1322388"/>
                  <a:gd name="connsiteY74" fmla="*/ 216172 h 285750"/>
                  <a:gd name="connsiteX75" fmla="*/ 847536 w 1322388"/>
                  <a:gd name="connsiteY75" fmla="*/ 204487 h 285750"/>
                  <a:gd name="connsiteX76" fmla="*/ 839065 w 1322388"/>
                  <a:gd name="connsiteY76" fmla="*/ 183772 h 285750"/>
                  <a:gd name="connsiteX77" fmla="*/ 840654 w 1322388"/>
                  <a:gd name="connsiteY77" fmla="*/ 153498 h 285750"/>
                  <a:gd name="connsiteX78" fmla="*/ 854417 w 1322388"/>
                  <a:gd name="connsiteY78" fmla="*/ 124285 h 285750"/>
                  <a:gd name="connsiteX79" fmla="*/ 864476 w 1322388"/>
                  <a:gd name="connsiteY79" fmla="*/ 113132 h 285750"/>
                  <a:gd name="connsiteX80" fmla="*/ 845947 w 1322388"/>
                  <a:gd name="connsiteY80" fmla="*/ 94011 h 285750"/>
                  <a:gd name="connsiteX81" fmla="*/ 803068 w 1322388"/>
                  <a:gd name="connsiteY81" fmla="*/ 61080 h 285750"/>
                  <a:gd name="connsiteX82" fmla="*/ 757012 w 1322388"/>
                  <a:gd name="connsiteY82" fmla="*/ 36648 h 285750"/>
                  <a:gd name="connsiteX83" fmla="*/ 705133 w 1322388"/>
                  <a:gd name="connsiteY83" fmla="*/ 20714 h 285750"/>
                  <a:gd name="connsiteX84" fmla="*/ 676546 w 1322388"/>
                  <a:gd name="connsiteY84" fmla="*/ 16465 h 285750"/>
                  <a:gd name="connsiteX85" fmla="*/ 657489 w 1322388"/>
                  <a:gd name="connsiteY85" fmla="*/ 14872 h 285750"/>
                  <a:gd name="connsiteX86" fmla="*/ 619373 w 1322388"/>
                  <a:gd name="connsiteY86" fmla="*/ 17527 h 285750"/>
                  <a:gd name="connsiteX87" fmla="*/ 564847 w 1322388"/>
                  <a:gd name="connsiteY87" fmla="*/ 28150 h 285750"/>
                  <a:gd name="connsiteX88" fmla="*/ 457383 w 1322388"/>
                  <a:gd name="connsiteY88" fmla="*/ 71703 h 285750"/>
                  <a:gd name="connsiteX89" fmla="*/ 388564 w 1322388"/>
                  <a:gd name="connsiteY89" fmla="*/ 105165 h 285750"/>
                  <a:gd name="connsiteX90" fmla="*/ 398093 w 1322388"/>
                  <a:gd name="connsiteY90" fmla="*/ 113663 h 285750"/>
                  <a:gd name="connsiteX91" fmla="*/ 413974 w 1322388"/>
                  <a:gd name="connsiteY91" fmla="*/ 134908 h 285750"/>
                  <a:gd name="connsiteX92" fmla="*/ 423503 w 1322388"/>
                  <a:gd name="connsiteY92" fmla="*/ 159340 h 285750"/>
                  <a:gd name="connsiteX93" fmla="*/ 427738 w 1322388"/>
                  <a:gd name="connsiteY93" fmla="*/ 189615 h 285750"/>
                  <a:gd name="connsiteX94" fmla="*/ 426150 w 1322388"/>
                  <a:gd name="connsiteY94" fmla="*/ 205549 h 285750"/>
                  <a:gd name="connsiteX95" fmla="*/ 424562 w 1322388"/>
                  <a:gd name="connsiteY95" fmla="*/ 209267 h 285750"/>
                  <a:gd name="connsiteX96" fmla="*/ 417680 w 1322388"/>
                  <a:gd name="connsiteY96" fmla="*/ 209267 h 285750"/>
                  <a:gd name="connsiteX97" fmla="*/ 417151 w 1322388"/>
                  <a:gd name="connsiteY97" fmla="*/ 205549 h 285750"/>
                  <a:gd name="connsiteX98" fmla="*/ 410798 w 1322388"/>
                  <a:gd name="connsiteY98" fmla="*/ 216703 h 285750"/>
                  <a:gd name="connsiteX99" fmla="*/ 390152 w 1322388"/>
                  <a:gd name="connsiteY99" fmla="*/ 230512 h 285750"/>
                  <a:gd name="connsiteX100" fmla="*/ 366860 w 1322388"/>
                  <a:gd name="connsiteY100" fmla="*/ 232106 h 285750"/>
                  <a:gd name="connsiteX101" fmla="*/ 344626 w 1322388"/>
                  <a:gd name="connsiteY101" fmla="*/ 220952 h 285750"/>
                  <a:gd name="connsiteX102" fmla="*/ 336685 w 1322388"/>
                  <a:gd name="connsiteY102" fmla="*/ 210860 h 285750"/>
                  <a:gd name="connsiteX103" fmla="*/ 332450 w 1322388"/>
                  <a:gd name="connsiteY103" fmla="*/ 202893 h 285750"/>
                  <a:gd name="connsiteX104" fmla="*/ 327686 w 1322388"/>
                  <a:gd name="connsiteY104" fmla="*/ 188553 h 285750"/>
                  <a:gd name="connsiteX105" fmla="*/ 327686 w 1322388"/>
                  <a:gd name="connsiteY105" fmla="*/ 166245 h 285750"/>
                  <a:gd name="connsiteX106" fmla="*/ 339861 w 1322388"/>
                  <a:gd name="connsiteY106" fmla="*/ 138095 h 285750"/>
                  <a:gd name="connsiteX107" fmla="*/ 362095 w 1322388"/>
                  <a:gd name="connsiteY107" fmla="*/ 117381 h 285750"/>
                  <a:gd name="connsiteX108" fmla="*/ 376388 w 1322388"/>
                  <a:gd name="connsiteY108" fmla="*/ 111538 h 285750"/>
                  <a:gd name="connsiteX109" fmla="*/ 375859 w 1322388"/>
                  <a:gd name="connsiteY109" fmla="*/ 110476 h 285750"/>
                  <a:gd name="connsiteX110" fmla="*/ 366860 w 1322388"/>
                  <a:gd name="connsiteY110" fmla="*/ 114725 h 285750"/>
                  <a:gd name="connsiteX111" fmla="*/ 358390 w 1322388"/>
                  <a:gd name="connsiteY111" fmla="*/ 118443 h 285750"/>
                  <a:gd name="connsiteX112" fmla="*/ 355213 w 1322388"/>
                  <a:gd name="connsiteY112" fmla="*/ 118974 h 285750"/>
                  <a:gd name="connsiteX113" fmla="*/ 352037 w 1322388"/>
                  <a:gd name="connsiteY113" fmla="*/ 114725 h 285750"/>
                  <a:gd name="connsiteX114" fmla="*/ 354155 w 1322388"/>
                  <a:gd name="connsiteY114" fmla="*/ 112069 h 285750"/>
                  <a:gd name="connsiteX115" fmla="*/ 360507 w 1322388"/>
                  <a:gd name="connsiteY115" fmla="*/ 108883 h 285750"/>
                  <a:gd name="connsiteX116" fmla="*/ 367389 w 1322388"/>
                  <a:gd name="connsiteY116" fmla="*/ 105165 h 285750"/>
                  <a:gd name="connsiteX117" fmla="*/ 356801 w 1322388"/>
                  <a:gd name="connsiteY117" fmla="*/ 99322 h 285750"/>
                  <a:gd name="connsiteX118" fmla="*/ 332450 w 1322388"/>
                  <a:gd name="connsiteY118" fmla="*/ 89762 h 285750"/>
                  <a:gd name="connsiteX119" fmla="*/ 291688 w 1322388"/>
                  <a:gd name="connsiteY119" fmla="*/ 83388 h 285750"/>
                  <a:gd name="connsiteX120" fmla="*/ 234515 w 1322388"/>
                  <a:gd name="connsiteY120" fmla="*/ 86044 h 285750"/>
                  <a:gd name="connsiteX121" fmla="*/ 181577 w 1322388"/>
                  <a:gd name="connsiteY121" fmla="*/ 99322 h 285750"/>
                  <a:gd name="connsiteX122" fmla="*/ 157755 w 1322388"/>
                  <a:gd name="connsiteY122" fmla="*/ 108883 h 285750"/>
                  <a:gd name="connsiteX123" fmla="*/ 131286 w 1322388"/>
                  <a:gd name="connsiteY123" fmla="*/ 122692 h 285750"/>
                  <a:gd name="connsiteX124" fmla="*/ 84701 w 1322388"/>
                  <a:gd name="connsiteY124" fmla="*/ 159340 h 285750"/>
                  <a:gd name="connsiteX125" fmla="*/ 46586 w 1322388"/>
                  <a:gd name="connsiteY125" fmla="*/ 203955 h 285750"/>
                  <a:gd name="connsiteX126" fmla="*/ 17470 w 1322388"/>
                  <a:gd name="connsiteY126" fmla="*/ 254944 h 285750"/>
                  <a:gd name="connsiteX127" fmla="*/ 6882 w 1322388"/>
                  <a:gd name="connsiteY127" fmla="*/ 283094 h 285750"/>
                  <a:gd name="connsiteX128" fmla="*/ 4765 w 1322388"/>
                  <a:gd name="connsiteY128" fmla="*/ 285750 h 285750"/>
                  <a:gd name="connsiteX129" fmla="*/ 0 w 1322388"/>
                  <a:gd name="connsiteY129" fmla="*/ 284157 h 285750"/>
                  <a:gd name="connsiteX130" fmla="*/ 0 w 1322388"/>
                  <a:gd name="connsiteY130" fmla="*/ 280970 h 285750"/>
                  <a:gd name="connsiteX131" fmla="*/ 6353 w 1322388"/>
                  <a:gd name="connsiteY131" fmla="*/ 261849 h 285750"/>
                  <a:gd name="connsiteX132" fmla="*/ 22234 w 1322388"/>
                  <a:gd name="connsiteY132" fmla="*/ 225201 h 285750"/>
                  <a:gd name="connsiteX133" fmla="*/ 41821 w 1322388"/>
                  <a:gd name="connsiteY133" fmla="*/ 191739 h 285750"/>
                  <a:gd name="connsiteX134" fmla="*/ 67231 w 1322388"/>
                  <a:gd name="connsiteY134" fmla="*/ 160402 h 285750"/>
                  <a:gd name="connsiteX135" fmla="*/ 95288 w 1322388"/>
                  <a:gd name="connsiteY135" fmla="*/ 132784 h 285750"/>
                  <a:gd name="connsiteX136" fmla="*/ 127581 w 1322388"/>
                  <a:gd name="connsiteY136" fmla="*/ 109945 h 285750"/>
                  <a:gd name="connsiteX137" fmla="*/ 162520 w 1322388"/>
                  <a:gd name="connsiteY137" fmla="*/ 90824 h 285750"/>
                  <a:gd name="connsiteX138" fmla="*/ 199576 w 1322388"/>
                  <a:gd name="connsiteY138" fmla="*/ 76483 h 285750"/>
                  <a:gd name="connsiteX139" fmla="*/ 219692 w 1322388"/>
                  <a:gd name="connsiteY139" fmla="*/ 71703 h 285750"/>
                  <a:gd name="connsiteX140" fmla="*/ 239279 w 1322388"/>
                  <a:gd name="connsiteY140" fmla="*/ 67985 h 285750"/>
                  <a:gd name="connsiteX141" fmla="*/ 282159 w 1322388"/>
                  <a:gd name="connsiteY141" fmla="*/ 66392 h 285750"/>
                  <a:gd name="connsiteX142" fmla="*/ 323980 w 1322388"/>
                  <a:gd name="connsiteY142" fmla="*/ 73297 h 285750"/>
                  <a:gd name="connsiteX143" fmla="*/ 362625 w 1322388"/>
                  <a:gd name="connsiteY143" fmla="*/ 87637 h 285750"/>
                  <a:gd name="connsiteX144" fmla="*/ 379565 w 1322388"/>
                  <a:gd name="connsiteY144" fmla="*/ 98260 h 285750"/>
                  <a:gd name="connsiteX145" fmla="*/ 416092 w 1322388"/>
                  <a:gd name="connsiteY145" fmla="*/ 77546 h 285750"/>
                  <a:gd name="connsiteX146" fmla="*/ 492322 w 1322388"/>
                  <a:gd name="connsiteY146" fmla="*/ 39835 h 285750"/>
                  <a:gd name="connsiteX147" fmla="*/ 551613 w 1322388"/>
                  <a:gd name="connsiteY147" fmla="*/ 16465 h 285750"/>
                  <a:gd name="connsiteX148" fmla="*/ 592375 w 1322388"/>
                  <a:gd name="connsiteY148" fmla="*/ 5843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22388" h="285750">
                    <a:moveTo>
                      <a:pt x="874547" y="123825"/>
                    </a:moveTo>
                    <a:lnTo>
                      <a:pt x="865104" y="137666"/>
                    </a:lnTo>
                    <a:lnTo>
                      <a:pt x="856711" y="159492"/>
                    </a:lnTo>
                    <a:lnTo>
                      <a:pt x="855662" y="175994"/>
                    </a:lnTo>
                    <a:lnTo>
                      <a:pt x="857236" y="183979"/>
                    </a:lnTo>
                    <a:lnTo>
                      <a:pt x="862482" y="195690"/>
                    </a:lnTo>
                    <a:lnTo>
                      <a:pt x="876120" y="208466"/>
                    </a:lnTo>
                    <a:lnTo>
                      <a:pt x="887661" y="212725"/>
                    </a:lnTo>
                    <a:lnTo>
                      <a:pt x="894480" y="211660"/>
                    </a:lnTo>
                    <a:lnTo>
                      <a:pt x="902349" y="207934"/>
                    </a:lnTo>
                    <a:lnTo>
                      <a:pt x="914938" y="193561"/>
                    </a:lnTo>
                    <a:lnTo>
                      <a:pt x="915987" y="183979"/>
                    </a:lnTo>
                    <a:lnTo>
                      <a:pt x="915463" y="183447"/>
                    </a:lnTo>
                    <a:lnTo>
                      <a:pt x="914938" y="182914"/>
                    </a:lnTo>
                    <a:lnTo>
                      <a:pt x="896578" y="151507"/>
                    </a:lnTo>
                    <a:close/>
                    <a:moveTo>
                      <a:pt x="384474" y="117475"/>
                    </a:moveTo>
                    <a:lnTo>
                      <a:pt x="383409" y="120107"/>
                    </a:lnTo>
                    <a:lnTo>
                      <a:pt x="381277" y="122213"/>
                    </a:lnTo>
                    <a:lnTo>
                      <a:pt x="364226" y="134321"/>
                    </a:lnTo>
                    <a:lnTo>
                      <a:pt x="345042" y="158536"/>
                    </a:lnTo>
                    <a:lnTo>
                      <a:pt x="341312" y="178014"/>
                    </a:lnTo>
                    <a:lnTo>
                      <a:pt x="343444" y="189069"/>
                    </a:lnTo>
                    <a:lnTo>
                      <a:pt x="347707" y="200124"/>
                    </a:lnTo>
                    <a:lnTo>
                      <a:pt x="363693" y="214337"/>
                    </a:lnTo>
                    <a:lnTo>
                      <a:pt x="384474" y="219075"/>
                    </a:lnTo>
                    <a:lnTo>
                      <a:pt x="404191" y="211705"/>
                    </a:lnTo>
                    <a:lnTo>
                      <a:pt x="411118" y="201703"/>
                    </a:lnTo>
                    <a:lnTo>
                      <a:pt x="414315" y="199597"/>
                    </a:lnTo>
                    <a:lnTo>
                      <a:pt x="417512" y="201703"/>
                    </a:lnTo>
                    <a:lnTo>
                      <a:pt x="417512" y="187490"/>
                    </a:lnTo>
                    <a:lnTo>
                      <a:pt x="412716" y="163274"/>
                    </a:lnTo>
                    <a:lnTo>
                      <a:pt x="404191" y="141691"/>
                    </a:lnTo>
                    <a:lnTo>
                      <a:pt x="391935" y="124319"/>
                    </a:lnTo>
                    <a:close/>
                    <a:moveTo>
                      <a:pt x="633137" y="0"/>
                    </a:moveTo>
                    <a:lnTo>
                      <a:pt x="675487" y="0"/>
                    </a:lnTo>
                    <a:lnTo>
                      <a:pt x="695604" y="2656"/>
                    </a:lnTo>
                    <a:lnTo>
                      <a:pt x="722602" y="7436"/>
                    </a:lnTo>
                    <a:lnTo>
                      <a:pt x="772893" y="24963"/>
                    </a:lnTo>
                    <a:lnTo>
                      <a:pt x="820008" y="50458"/>
                    </a:lnTo>
                    <a:lnTo>
                      <a:pt x="861829" y="83388"/>
                    </a:lnTo>
                    <a:lnTo>
                      <a:pt x="880357" y="101978"/>
                    </a:lnTo>
                    <a:lnTo>
                      <a:pt x="907885" y="83388"/>
                    </a:lnTo>
                    <a:lnTo>
                      <a:pt x="965587" y="56300"/>
                    </a:lnTo>
                    <a:lnTo>
                      <a:pt x="1027524" y="42491"/>
                    </a:lnTo>
                    <a:lnTo>
                      <a:pt x="1089991" y="41960"/>
                    </a:lnTo>
                    <a:lnTo>
                      <a:pt x="1150869" y="54176"/>
                    </a:lnTo>
                    <a:lnTo>
                      <a:pt x="1208572" y="78608"/>
                    </a:lnTo>
                    <a:lnTo>
                      <a:pt x="1259922" y="115787"/>
                    </a:lnTo>
                    <a:lnTo>
                      <a:pt x="1303331" y="164652"/>
                    </a:lnTo>
                    <a:lnTo>
                      <a:pt x="1320800" y="193864"/>
                    </a:lnTo>
                    <a:lnTo>
                      <a:pt x="1322388" y="197582"/>
                    </a:lnTo>
                    <a:lnTo>
                      <a:pt x="1319741" y="202893"/>
                    </a:lnTo>
                    <a:lnTo>
                      <a:pt x="1314448" y="206080"/>
                    </a:lnTo>
                    <a:lnTo>
                      <a:pt x="1308624" y="205549"/>
                    </a:lnTo>
                    <a:lnTo>
                      <a:pt x="1305977" y="202362"/>
                    </a:lnTo>
                    <a:lnTo>
                      <a:pt x="1287979" y="175805"/>
                    </a:lnTo>
                    <a:lnTo>
                      <a:pt x="1245099" y="129597"/>
                    </a:lnTo>
                    <a:lnTo>
                      <a:pt x="1196396" y="94542"/>
                    </a:lnTo>
                    <a:lnTo>
                      <a:pt x="1142929" y="70641"/>
                    </a:lnTo>
                    <a:lnTo>
                      <a:pt x="1086815" y="58425"/>
                    </a:lnTo>
                    <a:lnTo>
                      <a:pt x="1029642" y="58425"/>
                    </a:lnTo>
                    <a:lnTo>
                      <a:pt x="970881" y="69579"/>
                    </a:lnTo>
                    <a:lnTo>
                      <a:pt x="914767" y="92948"/>
                    </a:lnTo>
                    <a:lnTo>
                      <a:pt x="887239" y="109945"/>
                    </a:lnTo>
                    <a:lnTo>
                      <a:pt x="898356" y="125348"/>
                    </a:lnTo>
                    <a:lnTo>
                      <a:pt x="919002" y="157216"/>
                    </a:lnTo>
                    <a:lnTo>
                      <a:pt x="927472" y="174743"/>
                    </a:lnTo>
                    <a:lnTo>
                      <a:pt x="928001" y="180054"/>
                    </a:lnTo>
                    <a:lnTo>
                      <a:pt x="925354" y="183772"/>
                    </a:lnTo>
                    <a:lnTo>
                      <a:pt x="925884" y="194926"/>
                    </a:lnTo>
                    <a:lnTo>
                      <a:pt x="916884" y="212985"/>
                    </a:lnTo>
                    <a:lnTo>
                      <a:pt x="897826" y="224670"/>
                    </a:lnTo>
                    <a:lnTo>
                      <a:pt x="875593" y="226263"/>
                    </a:lnTo>
                    <a:lnTo>
                      <a:pt x="865005" y="220952"/>
                    </a:lnTo>
                    <a:lnTo>
                      <a:pt x="857594" y="216172"/>
                    </a:lnTo>
                    <a:lnTo>
                      <a:pt x="847536" y="204487"/>
                    </a:lnTo>
                    <a:lnTo>
                      <a:pt x="839065" y="183772"/>
                    </a:lnTo>
                    <a:lnTo>
                      <a:pt x="840654" y="153498"/>
                    </a:lnTo>
                    <a:lnTo>
                      <a:pt x="854417" y="124285"/>
                    </a:lnTo>
                    <a:lnTo>
                      <a:pt x="864476" y="113132"/>
                    </a:lnTo>
                    <a:lnTo>
                      <a:pt x="845947" y="94011"/>
                    </a:lnTo>
                    <a:lnTo>
                      <a:pt x="803068" y="61080"/>
                    </a:lnTo>
                    <a:lnTo>
                      <a:pt x="757012" y="36648"/>
                    </a:lnTo>
                    <a:lnTo>
                      <a:pt x="705133" y="20714"/>
                    </a:lnTo>
                    <a:lnTo>
                      <a:pt x="676546" y="16465"/>
                    </a:lnTo>
                    <a:lnTo>
                      <a:pt x="657489" y="14872"/>
                    </a:lnTo>
                    <a:lnTo>
                      <a:pt x="619373" y="17527"/>
                    </a:lnTo>
                    <a:lnTo>
                      <a:pt x="564847" y="28150"/>
                    </a:lnTo>
                    <a:lnTo>
                      <a:pt x="457383" y="71703"/>
                    </a:lnTo>
                    <a:lnTo>
                      <a:pt x="388564" y="105165"/>
                    </a:lnTo>
                    <a:lnTo>
                      <a:pt x="398093" y="113663"/>
                    </a:lnTo>
                    <a:lnTo>
                      <a:pt x="413974" y="134908"/>
                    </a:lnTo>
                    <a:lnTo>
                      <a:pt x="423503" y="159340"/>
                    </a:lnTo>
                    <a:lnTo>
                      <a:pt x="427738" y="189615"/>
                    </a:lnTo>
                    <a:lnTo>
                      <a:pt x="426150" y="205549"/>
                    </a:lnTo>
                    <a:lnTo>
                      <a:pt x="424562" y="209267"/>
                    </a:lnTo>
                    <a:lnTo>
                      <a:pt x="417680" y="209267"/>
                    </a:lnTo>
                    <a:lnTo>
                      <a:pt x="417151" y="205549"/>
                    </a:lnTo>
                    <a:lnTo>
                      <a:pt x="410798" y="216703"/>
                    </a:lnTo>
                    <a:lnTo>
                      <a:pt x="390152" y="230512"/>
                    </a:lnTo>
                    <a:lnTo>
                      <a:pt x="366860" y="232106"/>
                    </a:lnTo>
                    <a:lnTo>
                      <a:pt x="344626" y="220952"/>
                    </a:lnTo>
                    <a:lnTo>
                      <a:pt x="336685" y="210860"/>
                    </a:lnTo>
                    <a:lnTo>
                      <a:pt x="332450" y="202893"/>
                    </a:lnTo>
                    <a:lnTo>
                      <a:pt x="327686" y="188553"/>
                    </a:lnTo>
                    <a:lnTo>
                      <a:pt x="327686" y="166245"/>
                    </a:lnTo>
                    <a:lnTo>
                      <a:pt x="339861" y="138095"/>
                    </a:lnTo>
                    <a:lnTo>
                      <a:pt x="362095" y="117381"/>
                    </a:lnTo>
                    <a:lnTo>
                      <a:pt x="376388" y="111538"/>
                    </a:lnTo>
                    <a:lnTo>
                      <a:pt x="375859" y="110476"/>
                    </a:lnTo>
                    <a:lnTo>
                      <a:pt x="366860" y="114725"/>
                    </a:lnTo>
                    <a:lnTo>
                      <a:pt x="358390" y="118443"/>
                    </a:lnTo>
                    <a:lnTo>
                      <a:pt x="355213" y="118974"/>
                    </a:lnTo>
                    <a:lnTo>
                      <a:pt x="352037" y="114725"/>
                    </a:lnTo>
                    <a:lnTo>
                      <a:pt x="354155" y="112069"/>
                    </a:lnTo>
                    <a:lnTo>
                      <a:pt x="360507" y="108883"/>
                    </a:lnTo>
                    <a:lnTo>
                      <a:pt x="367389" y="105165"/>
                    </a:lnTo>
                    <a:lnTo>
                      <a:pt x="356801" y="99322"/>
                    </a:lnTo>
                    <a:lnTo>
                      <a:pt x="332450" y="89762"/>
                    </a:lnTo>
                    <a:lnTo>
                      <a:pt x="291688" y="83388"/>
                    </a:lnTo>
                    <a:lnTo>
                      <a:pt x="234515" y="86044"/>
                    </a:lnTo>
                    <a:lnTo>
                      <a:pt x="181577" y="99322"/>
                    </a:lnTo>
                    <a:lnTo>
                      <a:pt x="157755" y="108883"/>
                    </a:lnTo>
                    <a:lnTo>
                      <a:pt x="131286" y="122692"/>
                    </a:lnTo>
                    <a:lnTo>
                      <a:pt x="84701" y="159340"/>
                    </a:lnTo>
                    <a:lnTo>
                      <a:pt x="46586" y="203955"/>
                    </a:lnTo>
                    <a:lnTo>
                      <a:pt x="17470" y="254944"/>
                    </a:lnTo>
                    <a:lnTo>
                      <a:pt x="6882" y="283094"/>
                    </a:lnTo>
                    <a:lnTo>
                      <a:pt x="4765" y="285750"/>
                    </a:lnTo>
                    <a:lnTo>
                      <a:pt x="0" y="284157"/>
                    </a:lnTo>
                    <a:lnTo>
                      <a:pt x="0" y="280970"/>
                    </a:lnTo>
                    <a:lnTo>
                      <a:pt x="6353" y="261849"/>
                    </a:lnTo>
                    <a:lnTo>
                      <a:pt x="22234" y="225201"/>
                    </a:lnTo>
                    <a:lnTo>
                      <a:pt x="41821" y="191739"/>
                    </a:lnTo>
                    <a:lnTo>
                      <a:pt x="67231" y="160402"/>
                    </a:lnTo>
                    <a:lnTo>
                      <a:pt x="95288" y="132784"/>
                    </a:lnTo>
                    <a:lnTo>
                      <a:pt x="127581" y="109945"/>
                    </a:lnTo>
                    <a:lnTo>
                      <a:pt x="162520" y="90824"/>
                    </a:lnTo>
                    <a:lnTo>
                      <a:pt x="199576" y="76483"/>
                    </a:lnTo>
                    <a:lnTo>
                      <a:pt x="219692" y="71703"/>
                    </a:lnTo>
                    <a:lnTo>
                      <a:pt x="239279" y="67985"/>
                    </a:lnTo>
                    <a:lnTo>
                      <a:pt x="282159" y="66392"/>
                    </a:lnTo>
                    <a:lnTo>
                      <a:pt x="323980" y="73297"/>
                    </a:lnTo>
                    <a:lnTo>
                      <a:pt x="362625" y="87637"/>
                    </a:lnTo>
                    <a:lnTo>
                      <a:pt x="379565" y="98260"/>
                    </a:lnTo>
                    <a:lnTo>
                      <a:pt x="416092" y="77546"/>
                    </a:lnTo>
                    <a:lnTo>
                      <a:pt x="492322" y="39835"/>
                    </a:lnTo>
                    <a:lnTo>
                      <a:pt x="551613" y="16465"/>
                    </a:lnTo>
                    <a:lnTo>
                      <a:pt x="592375" y="5843"/>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51" name="Freeform 56">
                <a:extLst>
                  <a:ext uri="{FF2B5EF4-FFF2-40B4-BE49-F238E27FC236}">
                    <a16:creationId xmlns:a16="http://schemas.microsoft.com/office/drawing/2014/main" xmlns="" id="{4C4F5A8F-46CB-B823-DB9B-BEAA271E2036}"/>
                  </a:ext>
                </a:extLst>
              </p:cNvPr>
              <p:cNvSpPr>
                <a:spLocks/>
              </p:cNvSpPr>
              <p:nvPr/>
            </p:nvSpPr>
            <p:spPr bwMode="auto">
              <a:xfrm>
                <a:off x="6887742" y="1637087"/>
                <a:ext cx="1279555" cy="771077"/>
              </a:xfrm>
              <a:custGeom>
                <a:avLst/>
                <a:gdLst>
                  <a:gd name="T0" fmla="*/ 2481 w 2517"/>
                  <a:gd name="T1" fmla="*/ 586 h 1517"/>
                  <a:gd name="T2" fmla="*/ 2401 w 2517"/>
                  <a:gd name="T3" fmla="*/ 432 h 1517"/>
                  <a:gd name="T4" fmla="*/ 2283 w 2517"/>
                  <a:gd name="T5" fmla="*/ 311 h 1517"/>
                  <a:gd name="T6" fmla="*/ 2137 w 2517"/>
                  <a:gd name="T7" fmla="*/ 220 h 1517"/>
                  <a:gd name="T8" fmla="*/ 2013 w 2517"/>
                  <a:gd name="T9" fmla="*/ 170 h 1517"/>
                  <a:gd name="T10" fmla="*/ 1701 w 2517"/>
                  <a:gd name="T11" fmla="*/ 87 h 1517"/>
                  <a:gd name="T12" fmla="*/ 1271 w 2517"/>
                  <a:gd name="T13" fmla="*/ 19 h 1517"/>
                  <a:gd name="T14" fmla="*/ 1081 w 2517"/>
                  <a:gd name="T15" fmla="*/ 3 h 1517"/>
                  <a:gd name="T16" fmla="*/ 715 w 2517"/>
                  <a:gd name="T17" fmla="*/ 12 h 1517"/>
                  <a:gd name="T18" fmla="*/ 405 w 2517"/>
                  <a:gd name="T19" fmla="*/ 84 h 1517"/>
                  <a:gd name="T20" fmla="*/ 254 w 2517"/>
                  <a:gd name="T21" fmla="*/ 161 h 1517"/>
                  <a:gd name="T22" fmla="*/ 133 w 2517"/>
                  <a:gd name="T23" fmla="*/ 271 h 1517"/>
                  <a:gd name="T24" fmla="*/ 51 w 2517"/>
                  <a:gd name="T25" fmla="*/ 418 h 1517"/>
                  <a:gd name="T26" fmla="*/ 23 w 2517"/>
                  <a:gd name="T27" fmla="*/ 556 h 1517"/>
                  <a:gd name="T28" fmla="*/ 1 w 2517"/>
                  <a:gd name="T29" fmla="*/ 675 h 1517"/>
                  <a:gd name="T30" fmla="*/ 7 w 2517"/>
                  <a:gd name="T31" fmla="*/ 838 h 1517"/>
                  <a:gd name="T32" fmla="*/ 54 w 2517"/>
                  <a:gd name="T33" fmla="*/ 997 h 1517"/>
                  <a:gd name="T34" fmla="*/ 142 w 2517"/>
                  <a:gd name="T35" fmla="*/ 1148 h 1517"/>
                  <a:gd name="T36" fmla="*/ 205 w 2517"/>
                  <a:gd name="T37" fmla="*/ 1219 h 1517"/>
                  <a:gd name="T38" fmla="*/ 361 w 2517"/>
                  <a:gd name="T39" fmla="*/ 1333 h 1517"/>
                  <a:gd name="T40" fmla="*/ 585 w 2517"/>
                  <a:gd name="T41" fmla="*/ 1420 h 1517"/>
                  <a:gd name="T42" fmla="*/ 870 w 2517"/>
                  <a:gd name="T43" fmla="*/ 1475 h 1517"/>
                  <a:gd name="T44" fmla="*/ 1196 w 2517"/>
                  <a:gd name="T45" fmla="*/ 1510 h 1517"/>
                  <a:gd name="T46" fmla="*/ 1632 w 2517"/>
                  <a:gd name="T47" fmla="*/ 1508 h 1517"/>
                  <a:gd name="T48" fmla="*/ 1823 w 2517"/>
                  <a:gd name="T49" fmla="*/ 1484 h 1517"/>
                  <a:gd name="T50" fmla="*/ 2107 w 2517"/>
                  <a:gd name="T51" fmla="*/ 1402 h 1517"/>
                  <a:gd name="T52" fmla="*/ 2254 w 2517"/>
                  <a:gd name="T53" fmla="*/ 1320 h 1517"/>
                  <a:gd name="T54" fmla="*/ 2349 w 2517"/>
                  <a:gd name="T55" fmla="*/ 1236 h 1517"/>
                  <a:gd name="T56" fmla="*/ 2424 w 2517"/>
                  <a:gd name="T57" fmla="*/ 1138 h 1517"/>
                  <a:gd name="T58" fmla="*/ 2490 w 2517"/>
                  <a:gd name="T59" fmla="*/ 992 h 1517"/>
                  <a:gd name="T60" fmla="*/ 2517 w 2517"/>
                  <a:gd name="T61" fmla="*/ 832 h 1517"/>
                  <a:gd name="T62" fmla="*/ 2504 w 2517"/>
                  <a:gd name="T63" fmla="*/ 671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7" h="1517">
                    <a:moveTo>
                      <a:pt x="2494" y="631"/>
                    </a:moveTo>
                    <a:lnTo>
                      <a:pt x="2481" y="586"/>
                    </a:lnTo>
                    <a:lnTo>
                      <a:pt x="2445" y="505"/>
                    </a:lnTo>
                    <a:lnTo>
                      <a:pt x="2401" y="432"/>
                    </a:lnTo>
                    <a:lnTo>
                      <a:pt x="2346" y="369"/>
                    </a:lnTo>
                    <a:lnTo>
                      <a:pt x="2283" y="311"/>
                    </a:lnTo>
                    <a:lnTo>
                      <a:pt x="2214" y="262"/>
                    </a:lnTo>
                    <a:lnTo>
                      <a:pt x="2137" y="220"/>
                    </a:lnTo>
                    <a:lnTo>
                      <a:pt x="2057" y="184"/>
                    </a:lnTo>
                    <a:lnTo>
                      <a:pt x="2013" y="170"/>
                    </a:lnTo>
                    <a:lnTo>
                      <a:pt x="1911" y="138"/>
                    </a:lnTo>
                    <a:lnTo>
                      <a:pt x="1701" y="87"/>
                    </a:lnTo>
                    <a:lnTo>
                      <a:pt x="1487" y="48"/>
                    </a:lnTo>
                    <a:lnTo>
                      <a:pt x="1271" y="19"/>
                    </a:lnTo>
                    <a:lnTo>
                      <a:pt x="1164" y="9"/>
                    </a:lnTo>
                    <a:lnTo>
                      <a:pt x="1081" y="3"/>
                    </a:lnTo>
                    <a:lnTo>
                      <a:pt x="901" y="0"/>
                    </a:lnTo>
                    <a:lnTo>
                      <a:pt x="715" y="12"/>
                    </a:lnTo>
                    <a:lnTo>
                      <a:pt x="534" y="43"/>
                    </a:lnTo>
                    <a:lnTo>
                      <a:pt x="405" y="84"/>
                    </a:lnTo>
                    <a:lnTo>
                      <a:pt x="326" y="118"/>
                    </a:lnTo>
                    <a:lnTo>
                      <a:pt x="254" y="161"/>
                    </a:lnTo>
                    <a:lnTo>
                      <a:pt x="190" y="212"/>
                    </a:lnTo>
                    <a:lnTo>
                      <a:pt x="133" y="271"/>
                    </a:lnTo>
                    <a:lnTo>
                      <a:pt x="86" y="340"/>
                    </a:lnTo>
                    <a:lnTo>
                      <a:pt x="51" y="418"/>
                    </a:lnTo>
                    <a:lnTo>
                      <a:pt x="28" y="507"/>
                    </a:lnTo>
                    <a:lnTo>
                      <a:pt x="23" y="556"/>
                    </a:lnTo>
                    <a:lnTo>
                      <a:pt x="13" y="595"/>
                    </a:lnTo>
                    <a:lnTo>
                      <a:pt x="1" y="675"/>
                    </a:lnTo>
                    <a:lnTo>
                      <a:pt x="0" y="756"/>
                    </a:lnTo>
                    <a:lnTo>
                      <a:pt x="7" y="838"/>
                    </a:lnTo>
                    <a:lnTo>
                      <a:pt x="25" y="918"/>
                    </a:lnTo>
                    <a:lnTo>
                      <a:pt x="54" y="997"/>
                    </a:lnTo>
                    <a:lnTo>
                      <a:pt x="93" y="1075"/>
                    </a:lnTo>
                    <a:lnTo>
                      <a:pt x="142" y="1148"/>
                    </a:lnTo>
                    <a:lnTo>
                      <a:pt x="172" y="1183"/>
                    </a:lnTo>
                    <a:lnTo>
                      <a:pt x="205" y="1219"/>
                    </a:lnTo>
                    <a:lnTo>
                      <a:pt x="280" y="1281"/>
                    </a:lnTo>
                    <a:lnTo>
                      <a:pt x="361" y="1333"/>
                    </a:lnTo>
                    <a:lnTo>
                      <a:pt x="449" y="1373"/>
                    </a:lnTo>
                    <a:lnTo>
                      <a:pt x="585" y="1420"/>
                    </a:lnTo>
                    <a:lnTo>
                      <a:pt x="775" y="1462"/>
                    </a:lnTo>
                    <a:lnTo>
                      <a:pt x="870" y="1475"/>
                    </a:lnTo>
                    <a:lnTo>
                      <a:pt x="978" y="1491"/>
                    </a:lnTo>
                    <a:lnTo>
                      <a:pt x="1196" y="1510"/>
                    </a:lnTo>
                    <a:lnTo>
                      <a:pt x="1413" y="1517"/>
                    </a:lnTo>
                    <a:lnTo>
                      <a:pt x="1632" y="1508"/>
                    </a:lnTo>
                    <a:lnTo>
                      <a:pt x="1740" y="1495"/>
                    </a:lnTo>
                    <a:lnTo>
                      <a:pt x="1823" y="1484"/>
                    </a:lnTo>
                    <a:lnTo>
                      <a:pt x="1988" y="1446"/>
                    </a:lnTo>
                    <a:lnTo>
                      <a:pt x="2107" y="1402"/>
                    </a:lnTo>
                    <a:lnTo>
                      <a:pt x="2182" y="1364"/>
                    </a:lnTo>
                    <a:lnTo>
                      <a:pt x="2254" y="1320"/>
                    </a:lnTo>
                    <a:lnTo>
                      <a:pt x="2319" y="1266"/>
                    </a:lnTo>
                    <a:lnTo>
                      <a:pt x="2349" y="1236"/>
                    </a:lnTo>
                    <a:lnTo>
                      <a:pt x="2376" y="1206"/>
                    </a:lnTo>
                    <a:lnTo>
                      <a:pt x="2424" y="1138"/>
                    </a:lnTo>
                    <a:lnTo>
                      <a:pt x="2463" y="1068"/>
                    </a:lnTo>
                    <a:lnTo>
                      <a:pt x="2490" y="992"/>
                    </a:lnTo>
                    <a:lnTo>
                      <a:pt x="2509" y="913"/>
                    </a:lnTo>
                    <a:lnTo>
                      <a:pt x="2517" y="832"/>
                    </a:lnTo>
                    <a:lnTo>
                      <a:pt x="2516" y="751"/>
                    </a:lnTo>
                    <a:lnTo>
                      <a:pt x="2504" y="671"/>
                    </a:lnTo>
                    <a:lnTo>
                      <a:pt x="2494" y="631"/>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cap="all" dirty="0">
                    <a:solidFill>
                      <a:srgbClr val="FFFFFF"/>
                    </a:solidFill>
                    <a:effectLst/>
                    <a:latin typeface="Calibri" panose="020F0502020204030204" pitchFamily="34" charset="0"/>
                    <a:ea typeface="Calibri" panose="020F0502020204030204" pitchFamily="34" charset="0"/>
                    <a:cs typeface="Arial" panose="020B0604020202020204" pitchFamily="34" charset="0"/>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8" name="TextBox 19">
              <a:extLst>
                <a:ext uri="{FF2B5EF4-FFF2-40B4-BE49-F238E27FC236}">
                  <a16:creationId xmlns:a16="http://schemas.microsoft.com/office/drawing/2014/main" xmlns="" id="{3678C09B-3B48-7CD9-1ABE-B28FC02744F6}"/>
                </a:ext>
              </a:extLst>
            </p:cNvPr>
            <p:cNvSpPr txBox="1"/>
            <p:nvPr/>
          </p:nvSpPr>
          <p:spPr>
            <a:xfrm>
              <a:off x="8836345" y="966942"/>
              <a:ext cx="2821237" cy="1140397"/>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القلق والتوتر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7" name="Group 66">
            <a:extLst>
              <a:ext uri="{FF2B5EF4-FFF2-40B4-BE49-F238E27FC236}">
                <a16:creationId xmlns:a16="http://schemas.microsoft.com/office/drawing/2014/main" xmlns="" id="{902B5AD8-ECBE-6219-3562-6B8A4EBDA2D4}"/>
              </a:ext>
            </a:extLst>
          </p:cNvPr>
          <p:cNvGrpSpPr/>
          <p:nvPr/>
        </p:nvGrpSpPr>
        <p:grpSpPr>
          <a:xfrm>
            <a:off x="534416" y="899647"/>
            <a:ext cx="5343713" cy="2331405"/>
            <a:chOff x="534416" y="899647"/>
            <a:chExt cx="5343713" cy="2331405"/>
          </a:xfrm>
        </p:grpSpPr>
        <p:sp>
          <p:nvSpPr>
            <p:cNvPr id="46" name="Freeform: Shape 45">
              <a:extLst>
                <a:ext uri="{FF2B5EF4-FFF2-40B4-BE49-F238E27FC236}">
                  <a16:creationId xmlns:a16="http://schemas.microsoft.com/office/drawing/2014/main" xmlns="" id="{B9240A26-5633-8189-4727-496EE27CF72A}"/>
                </a:ext>
              </a:extLst>
            </p:cNvPr>
            <p:cNvSpPr>
              <a:spLocks/>
            </p:cNvSpPr>
            <p:nvPr/>
          </p:nvSpPr>
          <p:spPr bwMode="auto">
            <a:xfrm>
              <a:off x="3695719" y="1973862"/>
              <a:ext cx="924207" cy="1257190"/>
            </a:xfrm>
            <a:custGeom>
              <a:avLst/>
              <a:gdLst>
                <a:gd name="connsiteX0" fmla="*/ 452967 w 962025"/>
                <a:gd name="connsiteY0" fmla="*/ 989012 h 1309688"/>
                <a:gd name="connsiteX1" fmla="*/ 442912 w 962025"/>
                <a:gd name="connsiteY1" fmla="*/ 990590 h 1309688"/>
                <a:gd name="connsiteX2" fmla="*/ 443971 w 962025"/>
                <a:gd name="connsiteY2" fmla="*/ 994271 h 1309688"/>
                <a:gd name="connsiteX3" fmla="*/ 440796 w 962025"/>
                <a:gd name="connsiteY3" fmla="*/ 997426 h 1309688"/>
                <a:gd name="connsiteX4" fmla="*/ 430212 w 962025"/>
                <a:gd name="connsiteY4" fmla="*/ 1004788 h 1309688"/>
                <a:gd name="connsiteX5" fmla="*/ 413808 w 962025"/>
                <a:gd name="connsiteY5" fmla="*/ 1022141 h 1309688"/>
                <a:gd name="connsiteX6" fmla="*/ 402696 w 962025"/>
                <a:gd name="connsiteY6" fmla="*/ 1041073 h 1309688"/>
                <a:gd name="connsiteX7" fmla="*/ 396345 w 962025"/>
                <a:gd name="connsiteY7" fmla="*/ 1061581 h 1309688"/>
                <a:gd name="connsiteX8" fmla="*/ 395287 w 962025"/>
                <a:gd name="connsiteY8" fmla="*/ 1072098 h 1309688"/>
                <a:gd name="connsiteX9" fmla="*/ 397404 w 962025"/>
                <a:gd name="connsiteY9" fmla="*/ 1073150 h 1309688"/>
                <a:gd name="connsiteX10" fmla="*/ 399520 w 962025"/>
                <a:gd name="connsiteY10" fmla="*/ 1073150 h 1309688"/>
                <a:gd name="connsiteX11" fmla="*/ 395816 w 962025"/>
                <a:gd name="connsiteY11" fmla="*/ 1069469 h 1309688"/>
                <a:gd name="connsiteX12" fmla="*/ 399520 w 962025"/>
                <a:gd name="connsiteY12" fmla="*/ 1061055 h 1309688"/>
                <a:gd name="connsiteX13" fmla="*/ 404812 w 962025"/>
                <a:gd name="connsiteY13" fmla="*/ 1061055 h 1309688"/>
                <a:gd name="connsiteX14" fmla="*/ 425450 w 962025"/>
                <a:gd name="connsiteY14" fmla="*/ 1065262 h 1309688"/>
                <a:gd name="connsiteX15" fmla="*/ 446087 w 962025"/>
                <a:gd name="connsiteY15" fmla="*/ 1064736 h 1309688"/>
                <a:gd name="connsiteX16" fmla="*/ 456671 w 962025"/>
                <a:gd name="connsiteY16" fmla="*/ 1061581 h 1309688"/>
                <a:gd name="connsiteX17" fmla="*/ 473604 w 962025"/>
                <a:gd name="connsiteY17" fmla="*/ 1049486 h 1309688"/>
                <a:gd name="connsiteX18" fmla="*/ 479425 w 962025"/>
                <a:gd name="connsiteY18" fmla="*/ 1040547 h 1309688"/>
                <a:gd name="connsiteX19" fmla="*/ 482600 w 962025"/>
                <a:gd name="connsiteY19" fmla="*/ 1030555 h 1309688"/>
                <a:gd name="connsiteX20" fmla="*/ 481013 w 962025"/>
                <a:gd name="connsiteY20" fmla="*/ 1011624 h 1309688"/>
                <a:gd name="connsiteX21" fmla="*/ 470429 w 962025"/>
                <a:gd name="connsiteY21" fmla="*/ 995848 h 1309688"/>
                <a:gd name="connsiteX22" fmla="*/ 200132 w 962025"/>
                <a:gd name="connsiteY22" fmla="*/ 420687 h 1309688"/>
                <a:gd name="connsiteX23" fmla="*/ 176212 w 962025"/>
                <a:gd name="connsiteY23" fmla="*/ 425501 h 1309688"/>
                <a:gd name="connsiteX24" fmla="*/ 180465 w 962025"/>
                <a:gd name="connsiteY24" fmla="*/ 430316 h 1309688"/>
                <a:gd name="connsiteX25" fmla="*/ 184186 w 962025"/>
                <a:gd name="connsiteY25" fmla="*/ 434595 h 1309688"/>
                <a:gd name="connsiteX26" fmla="*/ 187906 w 962025"/>
                <a:gd name="connsiteY26" fmla="*/ 437805 h 1309688"/>
                <a:gd name="connsiteX27" fmla="*/ 192691 w 962025"/>
                <a:gd name="connsiteY27" fmla="*/ 439944 h 1309688"/>
                <a:gd name="connsiteX28" fmla="*/ 193754 w 962025"/>
                <a:gd name="connsiteY28" fmla="*/ 442619 h 1309688"/>
                <a:gd name="connsiteX29" fmla="*/ 192691 w 962025"/>
                <a:gd name="connsiteY29" fmla="*/ 443689 h 1309688"/>
                <a:gd name="connsiteX30" fmla="*/ 200132 w 962025"/>
                <a:gd name="connsiteY30" fmla="*/ 451713 h 1309688"/>
                <a:gd name="connsiteX31" fmla="*/ 219269 w 962025"/>
                <a:gd name="connsiteY31" fmla="*/ 462946 h 1309688"/>
                <a:gd name="connsiteX32" fmla="*/ 230963 w 962025"/>
                <a:gd name="connsiteY32" fmla="*/ 467225 h 1309688"/>
                <a:gd name="connsiteX33" fmla="*/ 240531 w 962025"/>
                <a:gd name="connsiteY33" fmla="*/ 469365 h 1309688"/>
                <a:gd name="connsiteX34" fmla="*/ 261262 w 962025"/>
                <a:gd name="connsiteY34" fmla="*/ 469900 h 1309688"/>
                <a:gd name="connsiteX35" fmla="*/ 271362 w 962025"/>
                <a:gd name="connsiteY35" fmla="*/ 467760 h 1309688"/>
                <a:gd name="connsiteX36" fmla="*/ 276677 w 962025"/>
                <a:gd name="connsiteY36" fmla="*/ 467225 h 1309688"/>
                <a:gd name="connsiteX37" fmla="*/ 289435 w 962025"/>
                <a:gd name="connsiteY37" fmla="*/ 460271 h 1309688"/>
                <a:gd name="connsiteX38" fmla="*/ 293687 w 962025"/>
                <a:gd name="connsiteY38" fmla="*/ 455457 h 1309688"/>
                <a:gd name="connsiteX39" fmla="*/ 292092 w 962025"/>
                <a:gd name="connsiteY39" fmla="*/ 441549 h 1309688"/>
                <a:gd name="connsiteX40" fmla="*/ 290498 w 962025"/>
                <a:gd name="connsiteY40" fmla="*/ 427641 h 1309688"/>
                <a:gd name="connsiteX41" fmla="*/ 286777 w 962025"/>
                <a:gd name="connsiteY41" fmla="*/ 427106 h 1309688"/>
                <a:gd name="connsiteX42" fmla="*/ 284119 w 962025"/>
                <a:gd name="connsiteY42" fmla="*/ 429246 h 1309688"/>
                <a:gd name="connsiteX43" fmla="*/ 280398 w 962025"/>
                <a:gd name="connsiteY43" fmla="*/ 429246 h 1309688"/>
                <a:gd name="connsiteX44" fmla="*/ 252225 w 962025"/>
                <a:gd name="connsiteY44" fmla="*/ 422292 h 1309688"/>
                <a:gd name="connsiteX45" fmla="*/ 548519 w 962025"/>
                <a:gd name="connsiteY45" fmla="*/ 0 h 1309688"/>
                <a:gd name="connsiteX46" fmla="*/ 617348 w 962025"/>
                <a:gd name="connsiteY46" fmla="*/ 10583 h 1309688"/>
                <a:gd name="connsiteX47" fmla="*/ 684589 w 962025"/>
                <a:gd name="connsiteY47" fmla="*/ 32808 h 1309688"/>
                <a:gd name="connsiteX48" fmla="*/ 747065 w 962025"/>
                <a:gd name="connsiteY48" fmla="*/ 66146 h 1309688"/>
                <a:gd name="connsiteX49" fmla="*/ 803188 w 962025"/>
                <a:gd name="connsiteY49" fmla="*/ 110596 h 1309688"/>
                <a:gd name="connsiteX50" fmla="*/ 829131 w 962025"/>
                <a:gd name="connsiteY50" fmla="*/ 137054 h 1309688"/>
                <a:gd name="connsiteX51" fmla="*/ 830720 w 962025"/>
                <a:gd name="connsiteY51" fmla="*/ 140229 h 1309688"/>
                <a:gd name="connsiteX52" fmla="*/ 827013 w 962025"/>
                <a:gd name="connsiteY52" fmla="*/ 143933 h 1309688"/>
                <a:gd name="connsiteX53" fmla="*/ 823837 w 962025"/>
                <a:gd name="connsiteY53" fmla="*/ 142346 h 1309688"/>
                <a:gd name="connsiteX54" fmla="*/ 802658 w 962025"/>
                <a:gd name="connsiteY54" fmla="*/ 122767 h 1309688"/>
                <a:gd name="connsiteX55" fmla="*/ 755007 w 962025"/>
                <a:gd name="connsiteY55" fmla="*/ 87842 h 1309688"/>
                <a:gd name="connsiteX56" fmla="*/ 704709 w 962025"/>
                <a:gd name="connsiteY56" fmla="*/ 59267 h 1309688"/>
                <a:gd name="connsiteX57" fmla="*/ 650704 w 962025"/>
                <a:gd name="connsiteY57" fmla="*/ 37571 h 1309688"/>
                <a:gd name="connsiteX58" fmla="*/ 595111 w 962025"/>
                <a:gd name="connsiteY58" fmla="*/ 23813 h 1309688"/>
                <a:gd name="connsiteX59" fmla="*/ 537929 w 962025"/>
                <a:gd name="connsiteY59" fmla="*/ 16933 h 1309688"/>
                <a:gd name="connsiteX60" fmla="*/ 480218 w 962025"/>
                <a:gd name="connsiteY60" fmla="*/ 19050 h 1309688"/>
                <a:gd name="connsiteX61" fmla="*/ 421978 w 962025"/>
                <a:gd name="connsiteY61" fmla="*/ 29633 h 1309688"/>
                <a:gd name="connsiteX62" fmla="*/ 393917 w 962025"/>
                <a:gd name="connsiteY62" fmla="*/ 39158 h 1309688"/>
                <a:gd name="connsiteX63" fmla="*/ 364267 w 962025"/>
                <a:gd name="connsiteY63" fmla="*/ 50271 h 1309688"/>
                <a:gd name="connsiteX64" fmla="*/ 308674 w 962025"/>
                <a:gd name="connsiteY64" fmla="*/ 79904 h 1309688"/>
                <a:gd name="connsiteX65" fmla="*/ 257317 w 962025"/>
                <a:gd name="connsiteY65" fmla="*/ 118004 h 1309688"/>
                <a:gd name="connsiteX66" fmla="*/ 213372 w 962025"/>
                <a:gd name="connsiteY66" fmla="*/ 164571 h 1309688"/>
                <a:gd name="connsiteX67" fmla="*/ 194311 w 962025"/>
                <a:gd name="connsiteY67" fmla="*/ 189442 h 1309688"/>
                <a:gd name="connsiteX68" fmla="*/ 180016 w 962025"/>
                <a:gd name="connsiteY68" fmla="*/ 213254 h 1309688"/>
                <a:gd name="connsiteX69" fmla="*/ 153013 w 962025"/>
                <a:gd name="connsiteY69" fmla="*/ 270404 h 1309688"/>
                <a:gd name="connsiteX70" fmla="*/ 141895 w 962025"/>
                <a:gd name="connsiteY70" fmla="*/ 316971 h 1309688"/>
                <a:gd name="connsiteX71" fmla="*/ 139248 w 962025"/>
                <a:gd name="connsiteY71" fmla="*/ 347134 h 1309688"/>
                <a:gd name="connsiteX72" fmla="*/ 142954 w 962025"/>
                <a:gd name="connsiteY72" fmla="*/ 376767 h 1309688"/>
                <a:gd name="connsiteX73" fmla="*/ 153013 w 962025"/>
                <a:gd name="connsiteY73" fmla="*/ 403754 h 1309688"/>
                <a:gd name="connsiteX74" fmla="*/ 161485 w 962025"/>
                <a:gd name="connsiteY74" fmla="*/ 414867 h 1309688"/>
                <a:gd name="connsiteX75" fmla="*/ 173662 w 962025"/>
                <a:gd name="connsiteY75" fmla="*/ 412221 h 1309688"/>
                <a:gd name="connsiteX76" fmla="*/ 199606 w 962025"/>
                <a:gd name="connsiteY76" fmla="*/ 407459 h 1309688"/>
                <a:gd name="connsiteX77" fmla="*/ 227138 w 962025"/>
                <a:gd name="connsiteY77" fmla="*/ 406400 h 1309688"/>
                <a:gd name="connsiteX78" fmla="*/ 255199 w 962025"/>
                <a:gd name="connsiteY78" fmla="*/ 410634 h 1309688"/>
                <a:gd name="connsiteX79" fmla="*/ 270553 w 962025"/>
                <a:gd name="connsiteY79" fmla="*/ 414338 h 1309688"/>
                <a:gd name="connsiteX80" fmla="*/ 277436 w 962025"/>
                <a:gd name="connsiteY80" fmla="*/ 413279 h 1309688"/>
                <a:gd name="connsiteX81" fmla="*/ 289614 w 962025"/>
                <a:gd name="connsiteY81" fmla="*/ 416454 h 1309688"/>
                <a:gd name="connsiteX82" fmla="*/ 298614 w 962025"/>
                <a:gd name="connsiteY82" fmla="*/ 423334 h 1309688"/>
                <a:gd name="connsiteX83" fmla="*/ 304968 w 962025"/>
                <a:gd name="connsiteY83" fmla="*/ 433388 h 1309688"/>
                <a:gd name="connsiteX84" fmla="*/ 307086 w 962025"/>
                <a:gd name="connsiteY84" fmla="*/ 444500 h 1309688"/>
                <a:gd name="connsiteX85" fmla="*/ 305497 w 962025"/>
                <a:gd name="connsiteY85" fmla="*/ 456671 h 1309688"/>
                <a:gd name="connsiteX86" fmla="*/ 300203 w 962025"/>
                <a:gd name="connsiteY86" fmla="*/ 467784 h 1309688"/>
                <a:gd name="connsiteX87" fmla="*/ 290143 w 962025"/>
                <a:gd name="connsiteY87" fmla="*/ 476779 h 1309688"/>
                <a:gd name="connsiteX88" fmla="*/ 283260 w 962025"/>
                <a:gd name="connsiteY88" fmla="*/ 480484 h 1309688"/>
                <a:gd name="connsiteX89" fmla="*/ 275318 w 962025"/>
                <a:gd name="connsiteY89" fmla="*/ 483659 h 1309688"/>
                <a:gd name="connsiteX90" fmla="*/ 257317 w 962025"/>
                <a:gd name="connsiteY90" fmla="*/ 485775 h 1309688"/>
                <a:gd name="connsiteX91" fmla="*/ 230844 w 962025"/>
                <a:gd name="connsiteY91" fmla="*/ 484188 h 1309688"/>
                <a:gd name="connsiteX92" fmla="*/ 196429 w 962025"/>
                <a:gd name="connsiteY92" fmla="*/ 469900 h 1309688"/>
                <a:gd name="connsiteX93" fmla="*/ 175780 w 962025"/>
                <a:gd name="connsiteY93" fmla="*/ 452438 h 1309688"/>
                <a:gd name="connsiteX94" fmla="*/ 166250 w 962025"/>
                <a:gd name="connsiteY94" fmla="*/ 437621 h 1309688"/>
                <a:gd name="connsiteX95" fmla="*/ 162014 w 962025"/>
                <a:gd name="connsiteY95" fmla="*/ 430213 h 1309688"/>
                <a:gd name="connsiteX96" fmla="*/ 139248 w 962025"/>
                <a:gd name="connsiteY96" fmla="*/ 438679 h 1309688"/>
                <a:gd name="connsiteX97" fmla="*/ 99538 w 962025"/>
                <a:gd name="connsiteY97" fmla="*/ 465138 h 1309688"/>
                <a:gd name="connsiteX98" fmla="*/ 67771 w 962025"/>
                <a:gd name="connsiteY98" fmla="*/ 501121 h 1309688"/>
                <a:gd name="connsiteX99" fmla="*/ 43416 w 962025"/>
                <a:gd name="connsiteY99" fmla="*/ 544513 h 1309688"/>
                <a:gd name="connsiteX100" fmla="*/ 26473 w 962025"/>
                <a:gd name="connsiteY100" fmla="*/ 592667 h 1309688"/>
                <a:gd name="connsiteX101" fmla="*/ 18002 w 962025"/>
                <a:gd name="connsiteY101" fmla="*/ 643467 h 1309688"/>
                <a:gd name="connsiteX102" fmla="*/ 19061 w 962025"/>
                <a:gd name="connsiteY102" fmla="*/ 695855 h 1309688"/>
                <a:gd name="connsiteX103" fmla="*/ 28061 w 962025"/>
                <a:gd name="connsiteY103" fmla="*/ 747713 h 1309688"/>
                <a:gd name="connsiteX104" fmla="*/ 36533 w 962025"/>
                <a:gd name="connsiteY104" fmla="*/ 772055 h 1309688"/>
                <a:gd name="connsiteX105" fmla="*/ 47122 w 962025"/>
                <a:gd name="connsiteY105" fmla="*/ 797984 h 1309688"/>
                <a:gd name="connsiteX106" fmla="*/ 74654 w 962025"/>
                <a:gd name="connsiteY106" fmla="*/ 848784 h 1309688"/>
                <a:gd name="connsiteX107" fmla="*/ 108010 w 962025"/>
                <a:gd name="connsiteY107" fmla="*/ 896938 h 1309688"/>
                <a:gd name="connsiteX108" fmla="*/ 147719 w 962025"/>
                <a:gd name="connsiteY108" fmla="*/ 942446 h 1309688"/>
                <a:gd name="connsiteX109" fmla="*/ 192723 w 962025"/>
                <a:gd name="connsiteY109" fmla="*/ 983192 h 1309688"/>
                <a:gd name="connsiteX110" fmla="*/ 241433 w 962025"/>
                <a:gd name="connsiteY110" fmla="*/ 1017059 h 1309688"/>
                <a:gd name="connsiteX111" fmla="*/ 293849 w 962025"/>
                <a:gd name="connsiteY111" fmla="*/ 1045634 h 1309688"/>
                <a:gd name="connsiteX112" fmla="*/ 348383 w 962025"/>
                <a:gd name="connsiteY112" fmla="*/ 1064684 h 1309688"/>
                <a:gd name="connsiteX113" fmla="*/ 376445 w 962025"/>
                <a:gd name="connsiteY113" fmla="*/ 1070505 h 1309688"/>
                <a:gd name="connsiteX114" fmla="*/ 378033 w 962025"/>
                <a:gd name="connsiteY114" fmla="*/ 1058334 h 1309688"/>
                <a:gd name="connsiteX115" fmla="*/ 384916 w 962025"/>
                <a:gd name="connsiteY115" fmla="*/ 1037167 h 1309688"/>
                <a:gd name="connsiteX116" fmla="*/ 397623 w 962025"/>
                <a:gd name="connsiteY116" fmla="*/ 1016530 h 1309688"/>
                <a:gd name="connsiteX117" fmla="*/ 417742 w 962025"/>
                <a:gd name="connsiteY117" fmla="*/ 998009 h 1309688"/>
                <a:gd name="connsiteX118" fmla="*/ 429920 w 962025"/>
                <a:gd name="connsiteY118" fmla="*/ 990601 h 1309688"/>
                <a:gd name="connsiteX119" fmla="*/ 429920 w 962025"/>
                <a:gd name="connsiteY119" fmla="*/ 989013 h 1309688"/>
                <a:gd name="connsiteX120" fmla="*/ 431508 w 962025"/>
                <a:gd name="connsiteY120" fmla="*/ 988484 h 1309688"/>
                <a:gd name="connsiteX121" fmla="*/ 437332 w 962025"/>
                <a:gd name="connsiteY121" fmla="*/ 983721 h 1309688"/>
                <a:gd name="connsiteX122" fmla="*/ 449510 w 962025"/>
                <a:gd name="connsiteY122" fmla="*/ 980017 h 1309688"/>
                <a:gd name="connsiteX123" fmla="*/ 468041 w 962025"/>
                <a:gd name="connsiteY123" fmla="*/ 981605 h 1309688"/>
                <a:gd name="connsiteX124" fmla="*/ 487631 w 962025"/>
                <a:gd name="connsiteY124" fmla="*/ 995892 h 1309688"/>
                <a:gd name="connsiteX125" fmla="*/ 497691 w 962025"/>
                <a:gd name="connsiteY125" fmla="*/ 1018646 h 1309688"/>
                <a:gd name="connsiteX126" fmla="*/ 496632 w 962025"/>
                <a:gd name="connsiteY126" fmla="*/ 1032405 h 1309688"/>
                <a:gd name="connsiteX127" fmla="*/ 494514 w 962025"/>
                <a:gd name="connsiteY127" fmla="*/ 1042988 h 1309688"/>
                <a:gd name="connsiteX128" fmla="*/ 482336 w 962025"/>
                <a:gd name="connsiteY128" fmla="*/ 1063096 h 1309688"/>
                <a:gd name="connsiteX129" fmla="*/ 463276 w 962025"/>
                <a:gd name="connsiteY129" fmla="*/ 1076855 h 1309688"/>
                <a:gd name="connsiteX130" fmla="*/ 441039 w 962025"/>
                <a:gd name="connsiteY130" fmla="*/ 1083734 h 1309688"/>
                <a:gd name="connsiteX131" fmla="*/ 429920 w 962025"/>
                <a:gd name="connsiteY131" fmla="*/ 1083734 h 1309688"/>
                <a:gd name="connsiteX132" fmla="*/ 412448 w 962025"/>
                <a:gd name="connsiteY132" fmla="*/ 1084792 h 1309688"/>
                <a:gd name="connsiteX133" fmla="*/ 394976 w 962025"/>
                <a:gd name="connsiteY133" fmla="*/ 1084263 h 1309688"/>
                <a:gd name="connsiteX134" fmla="*/ 395505 w 962025"/>
                <a:gd name="connsiteY134" fmla="*/ 1102784 h 1309688"/>
                <a:gd name="connsiteX135" fmla="*/ 405565 w 962025"/>
                <a:gd name="connsiteY135" fmla="*/ 1139296 h 1309688"/>
                <a:gd name="connsiteX136" fmla="*/ 423037 w 962025"/>
                <a:gd name="connsiteY136" fmla="*/ 1174221 h 1309688"/>
                <a:gd name="connsiteX137" fmla="*/ 445804 w 962025"/>
                <a:gd name="connsiteY137" fmla="*/ 1203855 h 1309688"/>
                <a:gd name="connsiteX138" fmla="*/ 458511 w 962025"/>
                <a:gd name="connsiteY138" fmla="*/ 1216026 h 1309688"/>
                <a:gd name="connsiteX139" fmla="*/ 477042 w 962025"/>
                <a:gd name="connsiteY139" fmla="*/ 1231371 h 1309688"/>
                <a:gd name="connsiteX140" fmla="*/ 518339 w 962025"/>
                <a:gd name="connsiteY140" fmla="*/ 1254126 h 1309688"/>
                <a:gd name="connsiteX141" fmla="*/ 563343 w 962025"/>
                <a:gd name="connsiteY141" fmla="*/ 1271059 h 1309688"/>
                <a:gd name="connsiteX142" fmla="*/ 609406 w 962025"/>
                <a:gd name="connsiteY142" fmla="*/ 1280584 h 1309688"/>
                <a:gd name="connsiteX143" fmla="*/ 632702 w 962025"/>
                <a:gd name="connsiteY143" fmla="*/ 1283759 h 1309688"/>
                <a:gd name="connsiteX144" fmla="*/ 673471 w 962025"/>
                <a:gd name="connsiteY144" fmla="*/ 1287463 h 1309688"/>
                <a:gd name="connsiteX145" fmla="*/ 756066 w 962025"/>
                <a:gd name="connsiteY145" fmla="*/ 1285347 h 1309688"/>
                <a:gd name="connsiteX146" fmla="*/ 836014 w 962025"/>
                <a:gd name="connsiteY146" fmla="*/ 1273705 h 1309688"/>
                <a:gd name="connsiteX147" fmla="*/ 915962 w 962025"/>
                <a:gd name="connsiteY147" fmla="*/ 1254126 h 1309688"/>
                <a:gd name="connsiteX148" fmla="*/ 955142 w 962025"/>
                <a:gd name="connsiteY148" fmla="*/ 1241955 h 1309688"/>
                <a:gd name="connsiteX149" fmla="*/ 958848 w 962025"/>
                <a:gd name="connsiteY149" fmla="*/ 1241955 h 1309688"/>
                <a:gd name="connsiteX150" fmla="*/ 962025 w 962025"/>
                <a:gd name="connsiteY150" fmla="*/ 1247776 h 1309688"/>
                <a:gd name="connsiteX151" fmla="*/ 958848 w 962025"/>
                <a:gd name="connsiteY151" fmla="*/ 1250421 h 1309688"/>
                <a:gd name="connsiteX152" fmla="*/ 933434 w 962025"/>
                <a:gd name="connsiteY152" fmla="*/ 1261534 h 1309688"/>
                <a:gd name="connsiteX153" fmla="*/ 879430 w 962025"/>
                <a:gd name="connsiteY153" fmla="*/ 1281642 h 1309688"/>
                <a:gd name="connsiteX154" fmla="*/ 822248 w 962025"/>
                <a:gd name="connsiteY154" fmla="*/ 1295930 h 1309688"/>
                <a:gd name="connsiteX155" fmla="*/ 762949 w 962025"/>
                <a:gd name="connsiteY155" fmla="*/ 1305984 h 1309688"/>
                <a:gd name="connsiteX156" fmla="*/ 702591 w 962025"/>
                <a:gd name="connsiteY156" fmla="*/ 1309688 h 1309688"/>
                <a:gd name="connsiteX157" fmla="*/ 643292 w 962025"/>
                <a:gd name="connsiteY157" fmla="*/ 1306513 h 1309688"/>
                <a:gd name="connsiteX158" fmla="*/ 585051 w 962025"/>
                <a:gd name="connsiteY158" fmla="*/ 1297517 h 1309688"/>
                <a:gd name="connsiteX159" fmla="*/ 530517 w 962025"/>
                <a:gd name="connsiteY159" fmla="*/ 1280055 h 1309688"/>
                <a:gd name="connsiteX160" fmla="*/ 504574 w 962025"/>
                <a:gd name="connsiteY160" fmla="*/ 1268413 h 1309688"/>
                <a:gd name="connsiteX161" fmla="*/ 481807 w 962025"/>
                <a:gd name="connsiteY161" fmla="*/ 1255713 h 1309688"/>
                <a:gd name="connsiteX162" fmla="*/ 438391 w 962025"/>
                <a:gd name="connsiteY162" fmla="*/ 1216555 h 1309688"/>
                <a:gd name="connsiteX163" fmla="*/ 401329 w 962025"/>
                <a:gd name="connsiteY163" fmla="*/ 1166284 h 1309688"/>
                <a:gd name="connsiteX164" fmla="*/ 383328 w 962025"/>
                <a:gd name="connsiteY164" fmla="*/ 1124480 h 1309688"/>
                <a:gd name="connsiteX165" fmla="*/ 376974 w 962025"/>
                <a:gd name="connsiteY165" fmla="*/ 1096963 h 1309688"/>
                <a:gd name="connsiteX166" fmla="*/ 376445 w 962025"/>
                <a:gd name="connsiteY166" fmla="*/ 1083734 h 1309688"/>
                <a:gd name="connsiteX167" fmla="*/ 343618 w 962025"/>
                <a:gd name="connsiteY167" fmla="*/ 1077913 h 1309688"/>
                <a:gd name="connsiteX168" fmla="*/ 279554 w 962025"/>
                <a:gd name="connsiteY168" fmla="*/ 1056746 h 1309688"/>
                <a:gd name="connsiteX169" fmla="*/ 218666 w 962025"/>
                <a:gd name="connsiteY169" fmla="*/ 1023938 h 1309688"/>
                <a:gd name="connsiteX170" fmla="*/ 161485 w 962025"/>
                <a:gd name="connsiteY170" fmla="*/ 980546 h 1309688"/>
                <a:gd name="connsiteX171" fmla="*/ 111186 w 962025"/>
                <a:gd name="connsiteY171" fmla="*/ 928688 h 1309688"/>
                <a:gd name="connsiteX172" fmla="*/ 67771 w 962025"/>
                <a:gd name="connsiteY172" fmla="*/ 872067 h 1309688"/>
                <a:gd name="connsiteX173" fmla="*/ 34415 w 962025"/>
                <a:gd name="connsiteY173" fmla="*/ 811742 h 1309688"/>
                <a:gd name="connsiteX174" fmla="*/ 10589 w 962025"/>
                <a:gd name="connsiteY174" fmla="*/ 749300 h 1309688"/>
                <a:gd name="connsiteX175" fmla="*/ 4236 w 962025"/>
                <a:gd name="connsiteY175" fmla="*/ 718609 h 1309688"/>
                <a:gd name="connsiteX176" fmla="*/ 530 w 962025"/>
                <a:gd name="connsiteY176" fmla="*/ 695855 h 1309688"/>
                <a:gd name="connsiteX177" fmla="*/ 0 w 962025"/>
                <a:gd name="connsiteY177" fmla="*/ 649288 h 1309688"/>
                <a:gd name="connsiteX178" fmla="*/ 6883 w 962025"/>
                <a:gd name="connsiteY178" fmla="*/ 603779 h 1309688"/>
                <a:gd name="connsiteX179" fmla="*/ 20649 w 962025"/>
                <a:gd name="connsiteY179" fmla="*/ 559859 h 1309688"/>
                <a:gd name="connsiteX180" fmla="*/ 39709 w 962025"/>
                <a:gd name="connsiteY180" fmla="*/ 518584 h 1309688"/>
                <a:gd name="connsiteX181" fmla="*/ 65653 w 962025"/>
                <a:gd name="connsiteY181" fmla="*/ 482071 h 1309688"/>
                <a:gd name="connsiteX182" fmla="*/ 95832 w 962025"/>
                <a:gd name="connsiteY182" fmla="*/ 450850 h 1309688"/>
                <a:gd name="connsiteX183" fmla="*/ 131835 w 962025"/>
                <a:gd name="connsiteY183" fmla="*/ 427038 h 1309688"/>
                <a:gd name="connsiteX184" fmla="*/ 151425 w 962025"/>
                <a:gd name="connsiteY184" fmla="*/ 419100 h 1309688"/>
                <a:gd name="connsiteX185" fmla="*/ 140836 w 962025"/>
                <a:gd name="connsiteY185" fmla="*/ 402696 h 1309688"/>
                <a:gd name="connsiteX186" fmla="*/ 128658 w 962025"/>
                <a:gd name="connsiteY186" fmla="*/ 365654 h 1309688"/>
                <a:gd name="connsiteX187" fmla="*/ 127070 w 962025"/>
                <a:gd name="connsiteY187" fmla="*/ 323850 h 1309688"/>
                <a:gd name="connsiteX188" fmla="*/ 133953 w 962025"/>
                <a:gd name="connsiteY188" fmla="*/ 283104 h 1309688"/>
                <a:gd name="connsiteX189" fmla="*/ 139248 w 962025"/>
                <a:gd name="connsiteY189" fmla="*/ 264054 h 1309688"/>
                <a:gd name="connsiteX190" fmla="*/ 151425 w 962025"/>
                <a:gd name="connsiteY190" fmla="*/ 232304 h 1309688"/>
                <a:gd name="connsiteX191" fmla="*/ 185310 w 962025"/>
                <a:gd name="connsiteY191" fmla="*/ 173567 h 1309688"/>
                <a:gd name="connsiteX192" fmla="*/ 228726 w 962025"/>
                <a:gd name="connsiteY192" fmla="*/ 121708 h 1309688"/>
                <a:gd name="connsiteX193" fmla="*/ 280613 w 962025"/>
                <a:gd name="connsiteY193" fmla="*/ 78317 h 1309688"/>
                <a:gd name="connsiteX194" fmla="*/ 308674 w 962025"/>
                <a:gd name="connsiteY194" fmla="*/ 60325 h 1309688"/>
                <a:gd name="connsiteX195" fmla="*/ 341500 w 962025"/>
                <a:gd name="connsiteY195" fmla="*/ 41275 h 1309688"/>
                <a:gd name="connsiteX196" fmla="*/ 408212 w 962025"/>
                <a:gd name="connsiteY196" fmla="*/ 15346 h 1309688"/>
                <a:gd name="connsiteX197" fmla="*/ 478630 w 962025"/>
                <a:gd name="connsiteY197" fmla="*/ 1588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962025" h="1309688">
                  <a:moveTo>
                    <a:pt x="452967" y="989012"/>
                  </a:moveTo>
                  <a:lnTo>
                    <a:pt x="442912" y="990590"/>
                  </a:lnTo>
                  <a:lnTo>
                    <a:pt x="443971" y="994271"/>
                  </a:lnTo>
                  <a:lnTo>
                    <a:pt x="440796" y="997426"/>
                  </a:lnTo>
                  <a:lnTo>
                    <a:pt x="430212" y="1004788"/>
                  </a:lnTo>
                  <a:lnTo>
                    <a:pt x="413808" y="1022141"/>
                  </a:lnTo>
                  <a:lnTo>
                    <a:pt x="402696" y="1041073"/>
                  </a:lnTo>
                  <a:lnTo>
                    <a:pt x="396345" y="1061581"/>
                  </a:lnTo>
                  <a:lnTo>
                    <a:pt x="395287" y="1072098"/>
                  </a:lnTo>
                  <a:lnTo>
                    <a:pt x="397404" y="1073150"/>
                  </a:lnTo>
                  <a:lnTo>
                    <a:pt x="399520" y="1073150"/>
                  </a:lnTo>
                  <a:lnTo>
                    <a:pt x="395816" y="1069469"/>
                  </a:lnTo>
                  <a:lnTo>
                    <a:pt x="399520" y="1061055"/>
                  </a:lnTo>
                  <a:lnTo>
                    <a:pt x="404812" y="1061055"/>
                  </a:lnTo>
                  <a:lnTo>
                    <a:pt x="425450" y="1065262"/>
                  </a:lnTo>
                  <a:lnTo>
                    <a:pt x="446087" y="1064736"/>
                  </a:lnTo>
                  <a:lnTo>
                    <a:pt x="456671" y="1061581"/>
                  </a:lnTo>
                  <a:lnTo>
                    <a:pt x="473604" y="1049486"/>
                  </a:lnTo>
                  <a:lnTo>
                    <a:pt x="479425" y="1040547"/>
                  </a:lnTo>
                  <a:lnTo>
                    <a:pt x="482600" y="1030555"/>
                  </a:lnTo>
                  <a:lnTo>
                    <a:pt x="481013" y="1011624"/>
                  </a:lnTo>
                  <a:lnTo>
                    <a:pt x="470429" y="995848"/>
                  </a:lnTo>
                  <a:close/>
                  <a:moveTo>
                    <a:pt x="200132" y="420687"/>
                  </a:moveTo>
                  <a:lnTo>
                    <a:pt x="176212" y="425501"/>
                  </a:lnTo>
                  <a:lnTo>
                    <a:pt x="180465" y="430316"/>
                  </a:lnTo>
                  <a:lnTo>
                    <a:pt x="184186" y="434595"/>
                  </a:lnTo>
                  <a:lnTo>
                    <a:pt x="187906" y="437805"/>
                  </a:lnTo>
                  <a:lnTo>
                    <a:pt x="192691" y="439944"/>
                  </a:lnTo>
                  <a:lnTo>
                    <a:pt x="193754" y="442619"/>
                  </a:lnTo>
                  <a:lnTo>
                    <a:pt x="192691" y="443689"/>
                  </a:lnTo>
                  <a:lnTo>
                    <a:pt x="200132" y="451713"/>
                  </a:lnTo>
                  <a:lnTo>
                    <a:pt x="219269" y="462946"/>
                  </a:lnTo>
                  <a:lnTo>
                    <a:pt x="230963" y="467225"/>
                  </a:lnTo>
                  <a:lnTo>
                    <a:pt x="240531" y="469365"/>
                  </a:lnTo>
                  <a:lnTo>
                    <a:pt x="261262" y="469900"/>
                  </a:lnTo>
                  <a:lnTo>
                    <a:pt x="271362" y="467760"/>
                  </a:lnTo>
                  <a:lnTo>
                    <a:pt x="276677" y="467225"/>
                  </a:lnTo>
                  <a:lnTo>
                    <a:pt x="289435" y="460271"/>
                  </a:lnTo>
                  <a:lnTo>
                    <a:pt x="293687" y="455457"/>
                  </a:lnTo>
                  <a:lnTo>
                    <a:pt x="292092" y="441549"/>
                  </a:lnTo>
                  <a:lnTo>
                    <a:pt x="290498" y="427641"/>
                  </a:lnTo>
                  <a:lnTo>
                    <a:pt x="286777" y="427106"/>
                  </a:lnTo>
                  <a:lnTo>
                    <a:pt x="284119" y="429246"/>
                  </a:lnTo>
                  <a:lnTo>
                    <a:pt x="280398" y="429246"/>
                  </a:lnTo>
                  <a:lnTo>
                    <a:pt x="252225" y="422292"/>
                  </a:lnTo>
                  <a:close/>
                  <a:moveTo>
                    <a:pt x="548519" y="0"/>
                  </a:moveTo>
                  <a:lnTo>
                    <a:pt x="617348" y="10583"/>
                  </a:lnTo>
                  <a:lnTo>
                    <a:pt x="684589" y="32808"/>
                  </a:lnTo>
                  <a:lnTo>
                    <a:pt x="747065" y="66146"/>
                  </a:lnTo>
                  <a:lnTo>
                    <a:pt x="803188" y="110596"/>
                  </a:lnTo>
                  <a:lnTo>
                    <a:pt x="829131" y="137054"/>
                  </a:lnTo>
                  <a:lnTo>
                    <a:pt x="830720" y="140229"/>
                  </a:lnTo>
                  <a:lnTo>
                    <a:pt x="827013" y="143933"/>
                  </a:lnTo>
                  <a:lnTo>
                    <a:pt x="823837" y="142346"/>
                  </a:lnTo>
                  <a:lnTo>
                    <a:pt x="802658" y="122767"/>
                  </a:lnTo>
                  <a:lnTo>
                    <a:pt x="755007" y="87842"/>
                  </a:lnTo>
                  <a:lnTo>
                    <a:pt x="704709" y="59267"/>
                  </a:lnTo>
                  <a:lnTo>
                    <a:pt x="650704" y="37571"/>
                  </a:lnTo>
                  <a:lnTo>
                    <a:pt x="595111" y="23813"/>
                  </a:lnTo>
                  <a:lnTo>
                    <a:pt x="537929" y="16933"/>
                  </a:lnTo>
                  <a:lnTo>
                    <a:pt x="480218" y="19050"/>
                  </a:lnTo>
                  <a:lnTo>
                    <a:pt x="421978" y="29633"/>
                  </a:lnTo>
                  <a:lnTo>
                    <a:pt x="393917" y="39158"/>
                  </a:lnTo>
                  <a:lnTo>
                    <a:pt x="364267" y="50271"/>
                  </a:lnTo>
                  <a:lnTo>
                    <a:pt x="308674" y="79904"/>
                  </a:lnTo>
                  <a:lnTo>
                    <a:pt x="257317" y="118004"/>
                  </a:lnTo>
                  <a:lnTo>
                    <a:pt x="213372" y="164571"/>
                  </a:lnTo>
                  <a:lnTo>
                    <a:pt x="194311" y="189442"/>
                  </a:lnTo>
                  <a:lnTo>
                    <a:pt x="180016" y="213254"/>
                  </a:lnTo>
                  <a:lnTo>
                    <a:pt x="153013" y="270404"/>
                  </a:lnTo>
                  <a:lnTo>
                    <a:pt x="141895" y="316971"/>
                  </a:lnTo>
                  <a:lnTo>
                    <a:pt x="139248" y="347134"/>
                  </a:lnTo>
                  <a:lnTo>
                    <a:pt x="142954" y="376767"/>
                  </a:lnTo>
                  <a:lnTo>
                    <a:pt x="153013" y="403754"/>
                  </a:lnTo>
                  <a:lnTo>
                    <a:pt x="161485" y="414867"/>
                  </a:lnTo>
                  <a:lnTo>
                    <a:pt x="173662" y="412221"/>
                  </a:lnTo>
                  <a:lnTo>
                    <a:pt x="199606" y="407459"/>
                  </a:lnTo>
                  <a:lnTo>
                    <a:pt x="227138" y="406400"/>
                  </a:lnTo>
                  <a:lnTo>
                    <a:pt x="255199" y="410634"/>
                  </a:lnTo>
                  <a:lnTo>
                    <a:pt x="270553" y="414338"/>
                  </a:lnTo>
                  <a:lnTo>
                    <a:pt x="277436" y="413279"/>
                  </a:lnTo>
                  <a:lnTo>
                    <a:pt x="289614" y="416454"/>
                  </a:lnTo>
                  <a:lnTo>
                    <a:pt x="298614" y="423334"/>
                  </a:lnTo>
                  <a:lnTo>
                    <a:pt x="304968" y="433388"/>
                  </a:lnTo>
                  <a:lnTo>
                    <a:pt x="307086" y="444500"/>
                  </a:lnTo>
                  <a:lnTo>
                    <a:pt x="305497" y="456671"/>
                  </a:lnTo>
                  <a:lnTo>
                    <a:pt x="300203" y="467784"/>
                  </a:lnTo>
                  <a:lnTo>
                    <a:pt x="290143" y="476779"/>
                  </a:lnTo>
                  <a:lnTo>
                    <a:pt x="283260" y="480484"/>
                  </a:lnTo>
                  <a:lnTo>
                    <a:pt x="275318" y="483659"/>
                  </a:lnTo>
                  <a:lnTo>
                    <a:pt x="257317" y="485775"/>
                  </a:lnTo>
                  <a:lnTo>
                    <a:pt x="230844" y="484188"/>
                  </a:lnTo>
                  <a:lnTo>
                    <a:pt x="196429" y="469900"/>
                  </a:lnTo>
                  <a:lnTo>
                    <a:pt x="175780" y="452438"/>
                  </a:lnTo>
                  <a:lnTo>
                    <a:pt x="166250" y="437621"/>
                  </a:lnTo>
                  <a:lnTo>
                    <a:pt x="162014" y="430213"/>
                  </a:lnTo>
                  <a:lnTo>
                    <a:pt x="139248" y="438679"/>
                  </a:lnTo>
                  <a:lnTo>
                    <a:pt x="99538" y="465138"/>
                  </a:lnTo>
                  <a:lnTo>
                    <a:pt x="67771" y="501121"/>
                  </a:lnTo>
                  <a:lnTo>
                    <a:pt x="43416" y="544513"/>
                  </a:lnTo>
                  <a:lnTo>
                    <a:pt x="26473" y="592667"/>
                  </a:lnTo>
                  <a:lnTo>
                    <a:pt x="18002" y="643467"/>
                  </a:lnTo>
                  <a:lnTo>
                    <a:pt x="19061" y="695855"/>
                  </a:lnTo>
                  <a:lnTo>
                    <a:pt x="28061" y="747713"/>
                  </a:lnTo>
                  <a:lnTo>
                    <a:pt x="36533" y="772055"/>
                  </a:lnTo>
                  <a:lnTo>
                    <a:pt x="47122" y="797984"/>
                  </a:lnTo>
                  <a:lnTo>
                    <a:pt x="74654" y="848784"/>
                  </a:lnTo>
                  <a:lnTo>
                    <a:pt x="108010" y="896938"/>
                  </a:lnTo>
                  <a:lnTo>
                    <a:pt x="147719" y="942446"/>
                  </a:lnTo>
                  <a:lnTo>
                    <a:pt x="192723" y="983192"/>
                  </a:lnTo>
                  <a:lnTo>
                    <a:pt x="241433" y="1017059"/>
                  </a:lnTo>
                  <a:lnTo>
                    <a:pt x="293849" y="1045634"/>
                  </a:lnTo>
                  <a:lnTo>
                    <a:pt x="348383" y="1064684"/>
                  </a:lnTo>
                  <a:lnTo>
                    <a:pt x="376445" y="1070505"/>
                  </a:lnTo>
                  <a:lnTo>
                    <a:pt x="378033" y="1058334"/>
                  </a:lnTo>
                  <a:lnTo>
                    <a:pt x="384916" y="1037167"/>
                  </a:lnTo>
                  <a:lnTo>
                    <a:pt x="397623" y="1016530"/>
                  </a:lnTo>
                  <a:lnTo>
                    <a:pt x="417742" y="998009"/>
                  </a:lnTo>
                  <a:lnTo>
                    <a:pt x="429920" y="990601"/>
                  </a:lnTo>
                  <a:lnTo>
                    <a:pt x="429920" y="989013"/>
                  </a:lnTo>
                  <a:lnTo>
                    <a:pt x="431508" y="988484"/>
                  </a:lnTo>
                  <a:lnTo>
                    <a:pt x="437332" y="983721"/>
                  </a:lnTo>
                  <a:lnTo>
                    <a:pt x="449510" y="980017"/>
                  </a:lnTo>
                  <a:lnTo>
                    <a:pt x="468041" y="981605"/>
                  </a:lnTo>
                  <a:lnTo>
                    <a:pt x="487631" y="995892"/>
                  </a:lnTo>
                  <a:lnTo>
                    <a:pt x="497691" y="1018646"/>
                  </a:lnTo>
                  <a:lnTo>
                    <a:pt x="496632" y="1032405"/>
                  </a:lnTo>
                  <a:lnTo>
                    <a:pt x="494514" y="1042988"/>
                  </a:lnTo>
                  <a:lnTo>
                    <a:pt x="482336" y="1063096"/>
                  </a:lnTo>
                  <a:lnTo>
                    <a:pt x="463276" y="1076855"/>
                  </a:lnTo>
                  <a:lnTo>
                    <a:pt x="441039" y="1083734"/>
                  </a:lnTo>
                  <a:lnTo>
                    <a:pt x="429920" y="1083734"/>
                  </a:lnTo>
                  <a:lnTo>
                    <a:pt x="412448" y="1084792"/>
                  </a:lnTo>
                  <a:lnTo>
                    <a:pt x="394976" y="1084263"/>
                  </a:lnTo>
                  <a:lnTo>
                    <a:pt x="395505" y="1102784"/>
                  </a:lnTo>
                  <a:lnTo>
                    <a:pt x="405565" y="1139296"/>
                  </a:lnTo>
                  <a:lnTo>
                    <a:pt x="423037" y="1174221"/>
                  </a:lnTo>
                  <a:lnTo>
                    <a:pt x="445804" y="1203855"/>
                  </a:lnTo>
                  <a:lnTo>
                    <a:pt x="458511" y="1216026"/>
                  </a:lnTo>
                  <a:lnTo>
                    <a:pt x="477042" y="1231371"/>
                  </a:lnTo>
                  <a:lnTo>
                    <a:pt x="518339" y="1254126"/>
                  </a:lnTo>
                  <a:lnTo>
                    <a:pt x="563343" y="1271059"/>
                  </a:lnTo>
                  <a:lnTo>
                    <a:pt x="609406" y="1280584"/>
                  </a:lnTo>
                  <a:lnTo>
                    <a:pt x="632702" y="1283759"/>
                  </a:lnTo>
                  <a:lnTo>
                    <a:pt x="673471" y="1287463"/>
                  </a:lnTo>
                  <a:lnTo>
                    <a:pt x="756066" y="1285347"/>
                  </a:lnTo>
                  <a:lnTo>
                    <a:pt x="836014" y="1273705"/>
                  </a:lnTo>
                  <a:lnTo>
                    <a:pt x="915962" y="1254126"/>
                  </a:lnTo>
                  <a:lnTo>
                    <a:pt x="955142" y="1241955"/>
                  </a:lnTo>
                  <a:lnTo>
                    <a:pt x="958848" y="1241955"/>
                  </a:lnTo>
                  <a:lnTo>
                    <a:pt x="962025" y="1247776"/>
                  </a:lnTo>
                  <a:lnTo>
                    <a:pt x="958848" y="1250421"/>
                  </a:lnTo>
                  <a:lnTo>
                    <a:pt x="933434" y="1261534"/>
                  </a:lnTo>
                  <a:lnTo>
                    <a:pt x="879430" y="1281642"/>
                  </a:lnTo>
                  <a:lnTo>
                    <a:pt x="822248" y="1295930"/>
                  </a:lnTo>
                  <a:lnTo>
                    <a:pt x="762949" y="1305984"/>
                  </a:lnTo>
                  <a:lnTo>
                    <a:pt x="702591" y="1309688"/>
                  </a:lnTo>
                  <a:lnTo>
                    <a:pt x="643292" y="1306513"/>
                  </a:lnTo>
                  <a:lnTo>
                    <a:pt x="585051" y="1297517"/>
                  </a:lnTo>
                  <a:lnTo>
                    <a:pt x="530517" y="1280055"/>
                  </a:lnTo>
                  <a:lnTo>
                    <a:pt x="504574" y="1268413"/>
                  </a:lnTo>
                  <a:lnTo>
                    <a:pt x="481807" y="1255713"/>
                  </a:lnTo>
                  <a:lnTo>
                    <a:pt x="438391" y="1216555"/>
                  </a:lnTo>
                  <a:lnTo>
                    <a:pt x="401329" y="1166284"/>
                  </a:lnTo>
                  <a:lnTo>
                    <a:pt x="383328" y="1124480"/>
                  </a:lnTo>
                  <a:lnTo>
                    <a:pt x="376974" y="1096963"/>
                  </a:lnTo>
                  <a:lnTo>
                    <a:pt x="376445" y="1083734"/>
                  </a:lnTo>
                  <a:lnTo>
                    <a:pt x="343618" y="1077913"/>
                  </a:lnTo>
                  <a:lnTo>
                    <a:pt x="279554" y="1056746"/>
                  </a:lnTo>
                  <a:lnTo>
                    <a:pt x="218666" y="1023938"/>
                  </a:lnTo>
                  <a:lnTo>
                    <a:pt x="161485" y="980546"/>
                  </a:lnTo>
                  <a:lnTo>
                    <a:pt x="111186" y="928688"/>
                  </a:lnTo>
                  <a:lnTo>
                    <a:pt x="67771" y="872067"/>
                  </a:lnTo>
                  <a:lnTo>
                    <a:pt x="34415" y="811742"/>
                  </a:lnTo>
                  <a:lnTo>
                    <a:pt x="10589" y="749300"/>
                  </a:lnTo>
                  <a:lnTo>
                    <a:pt x="4236" y="718609"/>
                  </a:lnTo>
                  <a:lnTo>
                    <a:pt x="530" y="695855"/>
                  </a:lnTo>
                  <a:lnTo>
                    <a:pt x="0" y="649288"/>
                  </a:lnTo>
                  <a:lnTo>
                    <a:pt x="6883" y="603779"/>
                  </a:lnTo>
                  <a:lnTo>
                    <a:pt x="20649" y="559859"/>
                  </a:lnTo>
                  <a:lnTo>
                    <a:pt x="39709" y="518584"/>
                  </a:lnTo>
                  <a:lnTo>
                    <a:pt x="65653" y="482071"/>
                  </a:lnTo>
                  <a:lnTo>
                    <a:pt x="95832" y="450850"/>
                  </a:lnTo>
                  <a:lnTo>
                    <a:pt x="131835" y="427038"/>
                  </a:lnTo>
                  <a:lnTo>
                    <a:pt x="151425" y="419100"/>
                  </a:lnTo>
                  <a:lnTo>
                    <a:pt x="140836" y="402696"/>
                  </a:lnTo>
                  <a:lnTo>
                    <a:pt x="128658" y="365654"/>
                  </a:lnTo>
                  <a:lnTo>
                    <a:pt x="127070" y="323850"/>
                  </a:lnTo>
                  <a:lnTo>
                    <a:pt x="133953" y="283104"/>
                  </a:lnTo>
                  <a:lnTo>
                    <a:pt x="139248" y="264054"/>
                  </a:lnTo>
                  <a:lnTo>
                    <a:pt x="151425" y="232304"/>
                  </a:lnTo>
                  <a:lnTo>
                    <a:pt x="185310" y="173567"/>
                  </a:lnTo>
                  <a:lnTo>
                    <a:pt x="228726" y="121708"/>
                  </a:lnTo>
                  <a:lnTo>
                    <a:pt x="280613" y="78317"/>
                  </a:lnTo>
                  <a:lnTo>
                    <a:pt x="308674" y="60325"/>
                  </a:lnTo>
                  <a:lnTo>
                    <a:pt x="341500" y="41275"/>
                  </a:lnTo>
                  <a:lnTo>
                    <a:pt x="408212" y="15346"/>
                  </a:lnTo>
                  <a:lnTo>
                    <a:pt x="478630" y="1588"/>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52" name="Freeform 128">
              <a:extLst>
                <a:ext uri="{FF2B5EF4-FFF2-40B4-BE49-F238E27FC236}">
                  <a16:creationId xmlns:a16="http://schemas.microsoft.com/office/drawing/2014/main" xmlns="" id="{4E45C7D8-78BC-1E71-4F87-378BD41A8C28}"/>
                </a:ext>
              </a:extLst>
            </p:cNvPr>
            <p:cNvSpPr>
              <a:spLocks/>
            </p:cNvSpPr>
            <p:nvPr/>
          </p:nvSpPr>
          <p:spPr bwMode="auto">
            <a:xfrm>
              <a:off x="4407938" y="1598991"/>
              <a:ext cx="1470191" cy="800030"/>
            </a:xfrm>
            <a:custGeom>
              <a:avLst/>
              <a:gdLst>
                <a:gd name="T0" fmla="*/ 2875 w 2892"/>
                <a:gd name="T1" fmla="*/ 710 h 1574"/>
                <a:gd name="T2" fmla="*/ 2812 w 2892"/>
                <a:gd name="T3" fmla="*/ 552 h 1574"/>
                <a:gd name="T4" fmla="*/ 2710 w 2892"/>
                <a:gd name="T5" fmla="*/ 417 h 1574"/>
                <a:gd name="T6" fmla="*/ 2579 w 2892"/>
                <a:gd name="T7" fmla="*/ 305 h 1574"/>
                <a:gd name="T8" fmla="*/ 2469 w 2892"/>
                <a:gd name="T9" fmla="*/ 237 h 1574"/>
                <a:gd name="T10" fmla="*/ 2200 w 2892"/>
                <a:gd name="T11" fmla="*/ 119 h 1574"/>
                <a:gd name="T12" fmla="*/ 1814 w 2892"/>
                <a:gd name="T13" fmla="*/ 27 h 1574"/>
                <a:gd name="T14" fmla="*/ 1417 w 2892"/>
                <a:gd name="T15" fmla="*/ 0 h 1574"/>
                <a:gd name="T16" fmla="*/ 1024 w 2892"/>
                <a:gd name="T17" fmla="*/ 34 h 1574"/>
                <a:gd name="T18" fmla="*/ 830 w 2892"/>
                <a:gd name="T19" fmla="*/ 71 h 1574"/>
                <a:gd name="T20" fmla="*/ 477 w 2892"/>
                <a:gd name="T21" fmla="*/ 188 h 1574"/>
                <a:gd name="T22" fmla="*/ 296 w 2892"/>
                <a:gd name="T23" fmla="*/ 294 h 1574"/>
                <a:gd name="T24" fmla="*/ 182 w 2892"/>
                <a:gd name="T25" fmla="*/ 399 h 1574"/>
                <a:gd name="T26" fmla="*/ 111 w 2892"/>
                <a:gd name="T27" fmla="*/ 496 h 1574"/>
                <a:gd name="T28" fmla="*/ 42 w 2892"/>
                <a:gd name="T29" fmla="*/ 644 h 1574"/>
                <a:gd name="T30" fmla="*/ 8 w 2892"/>
                <a:gd name="T31" fmla="*/ 804 h 1574"/>
                <a:gd name="T32" fmla="*/ 18 w 2892"/>
                <a:gd name="T33" fmla="*/ 963 h 1574"/>
                <a:gd name="T34" fmla="*/ 15 w 2892"/>
                <a:gd name="T35" fmla="*/ 1015 h 1574"/>
                <a:gd name="T36" fmla="*/ 0 w 2892"/>
                <a:gd name="T37" fmla="*/ 1077 h 1574"/>
                <a:gd name="T38" fmla="*/ 26 w 2892"/>
                <a:gd name="T39" fmla="*/ 1188 h 1574"/>
                <a:gd name="T40" fmla="*/ 107 w 2892"/>
                <a:gd name="T41" fmla="*/ 1300 h 1574"/>
                <a:gd name="T42" fmla="*/ 224 w 2892"/>
                <a:gd name="T43" fmla="*/ 1381 h 1574"/>
                <a:gd name="T44" fmla="*/ 396 w 2892"/>
                <a:gd name="T45" fmla="*/ 1445 h 1574"/>
                <a:gd name="T46" fmla="*/ 697 w 2892"/>
                <a:gd name="T47" fmla="*/ 1515 h 1574"/>
                <a:gd name="T48" fmla="*/ 1105 w 2892"/>
                <a:gd name="T49" fmla="*/ 1565 h 1574"/>
                <a:gd name="T50" fmla="*/ 1313 w 2892"/>
                <a:gd name="T51" fmla="*/ 1574 h 1574"/>
                <a:gd name="T52" fmla="*/ 1734 w 2892"/>
                <a:gd name="T53" fmla="*/ 1555 h 1574"/>
                <a:gd name="T54" fmla="*/ 2047 w 2892"/>
                <a:gd name="T55" fmla="*/ 1510 h 1574"/>
                <a:gd name="T56" fmla="*/ 2292 w 2892"/>
                <a:gd name="T57" fmla="*/ 1457 h 1574"/>
                <a:gd name="T58" fmla="*/ 2561 w 2892"/>
                <a:gd name="T59" fmla="*/ 1349 h 1574"/>
                <a:gd name="T60" fmla="*/ 2666 w 2892"/>
                <a:gd name="T61" fmla="*/ 1280 h 1574"/>
                <a:gd name="T62" fmla="*/ 2751 w 2892"/>
                <a:gd name="T63" fmla="*/ 1204 h 1574"/>
                <a:gd name="T64" fmla="*/ 2836 w 2892"/>
                <a:gd name="T65" fmla="*/ 1081 h 1574"/>
                <a:gd name="T66" fmla="*/ 2884 w 2892"/>
                <a:gd name="T67" fmla="*/ 943 h 1574"/>
                <a:gd name="T68" fmla="*/ 2891 w 2892"/>
                <a:gd name="T69" fmla="*/ 792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92" h="1574">
                  <a:moveTo>
                    <a:pt x="2885" y="753"/>
                  </a:moveTo>
                  <a:lnTo>
                    <a:pt x="2875" y="710"/>
                  </a:lnTo>
                  <a:lnTo>
                    <a:pt x="2849" y="628"/>
                  </a:lnTo>
                  <a:lnTo>
                    <a:pt x="2812" y="552"/>
                  </a:lnTo>
                  <a:lnTo>
                    <a:pt x="2764" y="482"/>
                  </a:lnTo>
                  <a:lnTo>
                    <a:pt x="2710" y="417"/>
                  </a:lnTo>
                  <a:lnTo>
                    <a:pt x="2648" y="356"/>
                  </a:lnTo>
                  <a:lnTo>
                    <a:pt x="2579" y="305"/>
                  </a:lnTo>
                  <a:lnTo>
                    <a:pt x="2507" y="257"/>
                  </a:lnTo>
                  <a:lnTo>
                    <a:pt x="2469" y="237"/>
                  </a:lnTo>
                  <a:lnTo>
                    <a:pt x="2383" y="192"/>
                  </a:lnTo>
                  <a:lnTo>
                    <a:pt x="2200" y="119"/>
                  </a:lnTo>
                  <a:lnTo>
                    <a:pt x="2010" y="64"/>
                  </a:lnTo>
                  <a:lnTo>
                    <a:pt x="1814" y="27"/>
                  </a:lnTo>
                  <a:lnTo>
                    <a:pt x="1616" y="5"/>
                  </a:lnTo>
                  <a:lnTo>
                    <a:pt x="1417" y="0"/>
                  </a:lnTo>
                  <a:lnTo>
                    <a:pt x="1218" y="10"/>
                  </a:lnTo>
                  <a:lnTo>
                    <a:pt x="1024" y="34"/>
                  </a:lnTo>
                  <a:lnTo>
                    <a:pt x="929" y="51"/>
                  </a:lnTo>
                  <a:lnTo>
                    <a:pt x="830" y="71"/>
                  </a:lnTo>
                  <a:lnTo>
                    <a:pt x="625" y="129"/>
                  </a:lnTo>
                  <a:lnTo>
                    <a:pt x="477" y="188"/>
                  </a:lnTo>
                  <a:lnTo>
                    <a:pt x="383" y="237"/>
                  </a:lnTo>
                  <a:lnTo>
                    <a:pt x="296" y="294"/>
                  </a:lnTo>
                  <a:lnTo>
                    <a:pt x="216" y="362"/>
                  </a:lnTo>
                  <a:lnTo>
                    <a:pt x="182" y="399"/>
                  </a:lnTo>
                  <a:lnTo>
                    <a:pt x="156" y="430"/>
                  </a:lnTo>
                  <a:lnTo>
                    <a:pt x="111" y="496"/>
                  </a:lnTo>
                  <a:lnTo>
                    <a:pt x="72" y="568"/>
                  </a:lnTo>
                  <a:lnTo>
                    <a:pt x="42" y="644"/>
                  </a:lnTo>
                  <a:lnTo>
                    <a:pt x="19" y="723"/>
                  </a:lnTo>
                  <a:lnTo>
                    <a:pt x="8" y="804"/>
                  </a:lnTo>
                  <a:lnTo>
                    <a:pt x="6" y="884"/>
                  </a:lnTo>
                  <a:lnTo>
                    <a:pt x="18" y="963"/>
                  </a:lnTo>
                  <a:lnTo>
                    <a:pt x="28" y="1001"/>
                  </a:lnTo>
                  <a:lnTo>
                    <a:pt x="15" y="1015"/>
                  </a:lnTo>
                  <a:lnTo>
                    <a:pt x="0" y="1053"/>
                  </a:lnTo>
                  <a:lnTo>
                    <a:pt x="0" y="1077"/>
                  </a:lnTo>
                  <a:lnTo>
                    <a:pt x="5" y="1117"/>
                  </a:lnTo>
                  <a:lnTo>
                    <a:pt x="26" y="1188"/>
                  </a:lnTo>
                  <a:lnTo>
                    <a:pt x="61" y="1248"/>
                  </a:lnTo>
                  <a:lnTo>
                    <a:pt x="107" y="1300"/>
                  </a:lnTo>
                  <a:lnTo>
                    <a:pt x="162" y="1345"/>
                  </a:lnTo>
                  <a:lnTo>
                    <a:pt x="224" y="1381"/>
                  </a:lnTo>
                  <a:lnTo>
                    <a:pt x="326" y="1424"/>
                  </a:lnTo>
                  <a:lnTo>
                    <a:pt x="396" y="1445"/>
                  </a:lnTo>
                  <a:lnTo>
                    <a:pt x="496" y="1471"/>
                  </a:lnTo>
                  <a:lnTo>
                    <a:pt x="697" y="1515"/>
                  </a:lnTo>
                  <a:lnTo>
                    <a:pt x="900" y="1545"/>
                  </a:lnTo>
                  <a:lnTo>
                    <a:pt x="1105" y="1565"/>
                  </a:lnTo>
                  <a:lnTo>
                    <a:pt x="1207" y="1571"/>
                  </a:lnTo>
                  <a:lnTo>
                    <a:pt x="1313" y="1574"/>
                  </a:lnTo>
                  <a:lnTo>
                    <a:pt x="1523" y="1571"/>
                  </a:lnTo>
                  <a:lnTo>
                    <a:pt x="1734" y="1555"/>
                  </a:lnTo>
                  <a:lnTo>
                    <a:pt x="1944" y="1529"/>
                  </a:lnTo>
                  <a:lnTo>
                    <a:pt x="2047" y="1510"/>
                  </a:lnTo>
                  <a:lnTo>
                    <a:pt x="2130" y="1496"/>
                  </a:lnTo>
                  <a:lnTo>
                    <a:pt x="2292" y="1457"/>
                  </a:lnTo>
                  <a:lnTo>
                    <a:pt x="2451" y="1404"/>
                  </a:lnTo>
                  <a:lnTo>
                    <a:pt x="2561" y="1349"/>
                  </a:lnTo>
                  <a:lnTo>
                    <a:pt x="2632" y="1306"/>
                  </a:lnTo>
                  <a:lnTo>
                    <a:pt x="2666" y="1280"/>
                  </a:lnTo>
                  <a:lnTo>
                    <a:pt x="2697" y="1257"/>
                  </a:lnTo>
                  <a:lnTo>
                    <a:pt x="2751" y="1204"/>
                  </a:lnTo>
                  <a:lnTo>
                    <a:pt x="2797" y="1145"/>
                  </a:lnTo>
                  <a:lnTo>
                    <a:pt x="2836" y="1081"/>
                  </a:lnTo>
                  <a:lnTo>
                    <a:pt x="2865" y="1014"/>
                  </a:lnTo>
                  <a:lnTo>
                    <a:pt x="2884" y="943"/>
                  </a:lnTo>
                  <a:lnTo>
                    <a:pt x="2892" y="869"/>
                  </a:lnTo>
                  <a:lnTo>
                    <a:pt x="2891" y="792"/>
                  </a:lnTo>
                  <a:lnTo>
                    <a:pt x="2885" y="753"/>
                  </a:lnTo>
                </a:path>
              </a:pathLst>
            </a:custGeom>
            <a:solidFill>
              <a:srgbClr val="A0C9CA"/>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02</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9" name="TextBox 21">
              <a:extLst>
                <a:ext uri="{FF2B5EF4-FFF2-40B4-BE49-F238E27FC236}">
                  <a16:creationId xmlns:a16="http://schemas.microsoft.com/office/drawing/2014/main" xmlns="" id="{73FBF26F-4645-AE24-C500-1E5EE20CE6C0}"/>
                </a:ext>
              </a:extLst>
            </p:cNvPr>
            <p:cNvSpPr txBox="1"/>
            <p:nvPr/>
          </p:nvSpPr>
          <p:spPr>
            <a:xfrm>
              <a:off x="534416" y="899647"/>
              <a:ext cx="2821237" cy="1200964"/>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الإصابة بالاكتئاب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8" name="Group 67">
            <a:extLst>
              <a:ext uri="{FF2B5EF4-FFF2-40B4-BE49-F238E27FC236}">
                <a16:creationId xmlns:a16="http://schemas.microsoft.com/office/drawing/2014/main" xmlns="" id="{68AEC789-C23E-0FF2-4523-E2649E11C60E}"/>
              </a:ext>
            </a:extLst>
          </p:cNvPr>
          <p:cNvGrpSpPr/>
          <p:nvPr/>
        </p:nvGrpSpPr>
        <p:grpSpPr>
          <a:xfrm>
            <a:off x="534416" y="2605560"/>
            <a:ext cx="6322825" cy="959220"/>
            <a:chOff x="534416" y="2605560"/>
            <a:chExt cx="6322825" cy="959220"/>
          </a:xfrm>
        </p:grpSpPr>
        <p:sp>
          <p:nvSpPr>
            <p:cNvPr id="45" name="Freeform: Shape 44">
              <a:extLst>
                <a:ext uri="{FF2B5EF4-FFF2-40B4-BE49-F238E27FC236}">
                  <a16:creationId xmlns:a16="http://schemas.microsoft.com/office/drawing/2014/main" xmlns="" id="{9A302330-C302-A5BF-1CDD-1198ECCAE450}"/>
                </a:ext>
              </a:extLst>
            </p:cNvPr>
            <p:cNvSpPr>
              <a:spLocks/>
            </p:cNvSpPr>
            <p:nvPr/>
          </p:nvSpPr>
          <p:spPr bwMode="auto">
            <a:xfrm>
              <a:off x="5589887" y="3093904"/>
              <a:ext cx="1267354" cy="432778"/>
            </a:xfrm>
            <a:custGeom>
              <a:avLst/>
              <a:gdLst>
                <a:gd name="connsiteX0" fmla="*/ 340949 w 1319213"/>
                <a:gd name="connsiteY0" fmla="*/ 307975 h 450850"/>
                <a:gd name="connsiteX1" fmla="*/ 333987 w 1319213"/>
                <a:gd name="connsiteY1" fmla="*/ 321671 h 450850"/>
                <a:gd name="connsiteX2" fmla="*/ 327025 w 1319213"/>
                <a:gd name="connsiteY2" fmla="*/ 350643 h 450850"/>
                <a:gd name="connsiteX3" fmla="*/ 330239 w 1319213"/>
                <a:gd name="connsiteY3" fmla="*/ 379088 h 450850"/>
                <a:gd name="connsiteX4" fmla="*/ 344698 w 1319213"/>
                <a:gd name="connsiteY4" fmla="*/ 408587 h 450850"/>
                <a:gd name="connsiteX5" fmla="*/ 358087 w 1319213"/>
                <a:gd name="connsiteY5" fmla="*/ 423336 h 450850"/>
                <a:gd name="connsiteX6" fmla="*/ 359693 w 1319213"/>
                <a:gd name="connsiteY6" fmla="*/ 422283 h 450850"/>
                <a:gd name="connsiteX7" fmla="*/ 361300 w 1319213"/>
                <a:gd name="connsiteY7" fmla="*/ 423863 h 450850"/>
                <a:gd name="connsiteX8" fmla="*/ 378973 w 1319213"/>
                <a:gd name="connsiteY8" fmla="*/ 423336 h 450850"/>
                <a:gd name="connsiteX9" fmla="*/ 403608 w 1319213"/>
                <a:gd name="connsiteY9" fmla="*/ 417015 h 450850"/>
                <a:gd name="connsiteX10" fmla="*/ 415925 w 1319213"/>
                <a:gd name="connsiteY10" fmla="*/ 405953 h 450850"/>
                <a:gd name="connsiteX11" fmla="*/ 414854 w 1319213"/>
                <a:gd name="connsiteY11" fmla="*/ 389097 h 450850"/>
                <a:gd name="connsiteX12" fmla="*/ 409499 w 1319213"/>
                <a:gd name="connsiteY12" fmla="*/ 378561 h 450850"/>
                <a:gd name="connsiteX13" fmla="*/ 406821 w 1319213"/>
                <a:gd name="connsiteY13" fmla="*/ 365392 h 450850"/>
                <a:gd name="connsiteX14" fmla="*/ 393432 w 1319213"/>
                <a:gd name="connsiteY14" fmla="*/ 343795 h 450850"/>
                <a:gd name="connsiteX15" fmla="*/ 382722 w 1319213"/>
                <a:gd name="connsiteY15" fmla="*/ 334313 h 450850"/>
                <a:gd name="connsiteX16" fmla="*/ 362907 w 1319213"/>
                <a:gd name="connsiteY16" fmla="*/ 319564 h 450850"/>
                <a:gd name="connsiteX17" fmla="*/ 773971 w 1319213"/>
                <a:gd name="connsiteY17" fmla="*/ 165100 h 450850"/>
                <a:gd name="connsiteX18" fmla="*/ 762407 w 1319213"/>
                <a:gd name="connsiteY18" fmla="*/ 179388 h 450850"/>
                <a:gd name="connsiteX19" fmla="*/ 747165 w 1319213"/>
                <a:gd name="connsiteY19" fmla="*/ 208492 h 450850"/>
                <a:gd name="connsiteX20" fmla="*/ 744537 w 1319213"/>
                <a:gd name="connsiteY20" fmla="*/ 230188 h 450850"/>
                <a:gd name="connsiteX21" fmla="*/ 746640 w 1319213"/>
                <a:gd name="connsiteY21" fmla="*/ 243946 h 450850"/>
                <a:gd name="connsiteX22" fmla="*/ 753472 w 1319213"/>
                <a:gd name="connsiteY22" fmla="*/ 257175 h 450850"/>
                <a:gd name="connsiteX23" fmla="*/ 765035 w 1319213"/>
                <a:gd name="connsiteY23" fmla="*/ 269346 h 450850"/>
                <a:gd name="connsiteX24" fmla="*/ 772394 w 1319213"/>
                <a:gd name="connsiteY24" fmla="*/ 274638 h 450850"/>
                <a:gd name="connsiteX25" fmla="*/ 783957 w 1319213"/>
                <a:gd name="connsiteY25" fmla="*/ 276225 h 450850"/>
                <a:gd name="connsiteX26" fmla="*/ 802878 w 1319213"/>
                <a:gd name="connsiteY26" fmla="*/ 268288 h 450850"/>
                <a:gd name="connsiteX27" fmla="*/ 816018 w 1319213"/>
                <a:gd name="connsiteY27" fmla="*/ 253471 h 450850"/>
                <a:gd name="connsiteX28" fmla="*/ 822325 w 1319213"/>
                <a:gd name="connsiteY28" fmla="*/ 233363 h 450850"/>
                <a:gd name="connsiteX29" fmla="*/ 822325 w 1319213"/>
                <a:gd name="connsiteY29" fmla="*/ 222779 h 450850"/>
                <a:gd name="connsiteX30" fmla="*/ 820748 w 1319213"/>
                <a:gd name="connsiteY30" fmla="*/ 213783 h 450850"/>
                <a:gd name="connsiteX31" fmla="*/ 812339 w 1319213"/>
                <a:gd name="connsiteY31" fmla="*/ 196850 h 450850"/>
                <a:gd name="connsiteX32" fmla="*/ 793418 w 1319213"/>
                <a:gd name="connsiteY32" fmla="*/ 176213 h 450850"/>
                <a:gd name="connsiteX33" fmla="*/ 778175 w 1319213"/>
                <a:gd name="connsiteY33" fmla="*/ 165629 h 450850"/>
                <a:gd name="connsiteX34" fmla="*/ 776073 w 1319213"/>
                <a:gd name="connsiteY34" fmla="*/ 165100 h 450850"/>
                <a:gd name="connsiteX35" fmla="*/ 1134153 w 1319213"/>
                <a:gd name="connsiteY35" fmla="*/ 0 h 450850"/>
                <a:gd name="connsiteX36" fmla="*/ 1188614 w 1319213"/>
                <a:gd name="connsiteY36" fmla="*/ 5298 h 450850"/>
                <a:gd name="connsiteX37" fmla="*/ 1241488 w 1319213"/>
                <a:gd name="connsiteY37" fmla="*/ 17483 h 450850"/>
                <a:gd name="connsiteX38" fmla="*/ 1291719 w 1319213"/>
                <a:gd name="connsiteY38" fmla="*/ 37615 h 450850"/>
                <a:gd name="connsiteX39" fmla="*/ 1314983 w 1319213"/>
                <a:gd name="connsiteY39" fmla="*/ 50330 h 450850"/>
                <a:gd name="connsiteX40" fmla="*/ 1319213 w 1319213"/>
                <a:gd name="connsiteY40" fmla="*/ 53509 h 450850"/>
                <a:gd name="connsiteX41" fmla="*/ 1314983 w 1319213"/>
                <a:gd name="connsiteY41" fmla="*/ 60926 h 450850"/>
                <a:gd name="connsiteX42" fmla="*/ 1310753 w 1319213"/>
                <a:gd name="connsiteY42" fmla="*/ 60926 h 450850"/>
                <a:gd name="connsiteX43" fmla="*/ 1273213 w 1319213"/>
                <a:gd name="connsiteY43" fmla="*/ 48741 h 450850"/>
                <a:gd name="connsiteX44" fmla="*/ 1198660 w 1319213"/>
                <a:gd name="connsiteY44" fmla="*/ 29668 h 450850"/>
                <a:gd name="connsiteX45" fmla="*/ 1123578 w 1319213"/>
                <a:gd name="connsiteY45" fmla="*/ 20662 h 450850"/>
                <a:gd name="connsiteX46" fmla="*/ 1047439 w 1319213"/>
                <a:gd name="connsiteY46" fmla="*/ 22781 h 450850"/>
                <a:gd name="connsiteX47" fmla="*/ 1007784 w 1319213"/>
                <a:gd name="connsiteY47" fmla="*/ 30728 h 450850"/>
                <a:gd name="connsiteX48" fmla="*/ 972887 w 1319213"/>
                <a:gd name="connsiteY48" fmla="*/ 39204 h 450850"/>
                <a:gd name="connsiteX49" fmla="*/ 904150 w 1319213"/>
                <a:gd name="connsiteY49" fmla="*/ 65694 h 450850"/>
                <a:gd name="connsiteX50" fmla="*/ 872426 w 1319213"/>
                <a:gd name="connsiteY50" fmla="*/ 82647 h 450850"/>
                <a:gd name="connsiteX51" fmla="*/ 854448 w 1319213"/>
                <a:gd name="connsiteY51" fmla="*/ 93773 h 450850"/>
                <a:gd name="connsiteX52" fmla="*/ 808448 w 1319213"/>
                <a:gd name="connsiteY52" fmla="*/ 128739 h 450850"/>
                <a:gd name="connsiteX53" fmla="*/ 785183 w 1319213"/>
                <a:gd name="connsiteY53" fmla="*/ 150990 h 450850"/>
                <a:gd name="connsiteX54" fmla="*/ 797344 w 1319213"/>
                <a:gd name="connsiteY54" fmla="*/ 157877 h 450850"/>
                <a:gd name="connsiteX55" fmla="*/ 817965 w 1319213"/>
                <a:gd name="connsiteY55" fmla="*/ 176420 h 450850"/>
                <a:gd name="connsiteX56" fmla="*/ 833299 w 1319213"/>
                <a:gd name="connsiteY56" fmla="*/ 199201 h 450850"/>
                <a:gd name="connsiteX57" fmla="*/ 839644 w 1319213"/>
                <a:gd name="connsiteY57" fmla="*/ 225690 h 450850"/>
                <a:gd name="connsiteX58" fmla="*/ 837000 w 1319213"/>
                <a:gd name="connsiteY58" fmla="*/ 239465 h 450850"/>
                <a:gd name="connsiteX59" fmla="*/ 834885 w 1319213"/>
                <a:gd name="connsiteY59" fmla="*/ 247941 h 450850"/>
                <a:gd name="connsiteX60" fmla="*/ 825896 w 1319213"/>
                <a:gd name="connsiteY60" fmla="*/ 263305 h 450850"/>
                <a:gd name="connsiteX61" fmla="*/ 813735 w 1319213"/>
                <a:gd name="connsiteY61" fmla="*/ 275490 h 450850"/>
                <a:gd name="connsiteX62" fmla="*/ 797344 w 1319213"/>
                <a:gd name="connsiteY62" fmla="*/ 282377 h 450850"/>
                <a:gd name="connsiteX63" fmla="*/ 789413 w 1319213"/>
                <a:gd name="connsiteY63" fmla="*/ 283967 h 450850"/>
                <a:gd name="connsiteX64" fmla="*/ 790999 w 1319213"/>
                <a:gd name="connsiteY64" fmla="*/ 286616 h 450850"/>
                <a:gd name="connsiteX65" fmla="*/ 786769 w 1319213"/>
                <a:gd name="connsiteY65" fmla="*/ 292973 h 450850"/>
                <a:gd name="connsiteX66" fmla="*/ 782539 w 1319213"/>
                <a:gd name="connsiteY66" fmla="*/ 292973 h 450850"/>
                <a:gd name="connsiteX67" fmla="*/ 774080 w 1319213"/>
                <a:gd name="connsiteY67" fmla="*/ 290324 h 450850"/>
                <a:gd name="connsiteX68" fmla="*/ 759275 w 1319213"/>
                <a:gd name="connsiteY68" fmla="*/ 282377 h 450850"/>
                <a:gd name="connsiteX69" fmla="*/ 742884 w 1319213"/>
                <a:gd name="connsiteY69" fmla="*/ 265424 h 450850"/>
                <a:gd name="connsiteX70" fmla="*/ 732309 w 1319213"/>
                <a:gd name="connsiteY70" fmla="*/ 236286 h 450850"/>
                <a:gd name="connsiteX71" fmla="*/ 732309 w 1319213"/>
                <a:gd name="connsiteY71" fmla="*/ 203439 h 450850"/>
                <a:gd name="connsiteX72" fmla="*/ 737596 w 1319213"/>
                <a:gd name="connsiteY72" fmla="*/ 187015 h 450850"/>
                <a:gd name="connsiteX73" fmla="*/ 743412 w 1319213"/>
                <a:gd name="connsiteY73" fmla="*/ 173241 h 450850"/>
                <a:gd name="connsiteX74" fmla="*/ 751872 w 1319213"/>
                <a:gd name="connsiteY74" fmla="*/ 159996 h 450850"/>
                <a:gd name="connsiteX75" fmla="*/ 720148 w 1319213"/>
                <a:gd name="connsiteY75" fmla="*/ 156288 h 450850"/>
                <a:gd name="connsiteX76" fmla="*/ 656699 w 1319213"/>
                <a:gd name="connsiteY76" fmla="*/ 153109 h 450850"/>
                <a:gd name="connsiteX77" fmla="*/ 593778 w 1319213"/>
                <a:gd name="connsiteY77" fmla="*/ 158937 h 450850"/>
                <a:gd name="connsiteX78" fmla="*/ 531387 w 1319213"/>
                <a:gd name="connsiteY78" fmla="*/ 171652 h 450850"/>
                <a:gd name="connsiteX79" fmla="*/ 500720 w 1319213"/>
                <a:gd name="connsiteY79" fmla="*/ 182247 h 450850"/>
                <a:gd name="connsiteX80" fmla="*/ 482742 w 1319213"/>
                <a:gd name="connsiteY80" fmla="*/ 190194 h 450850"/>
                <a:gd name="connsiteX81" fmla="*/ 442029 w 1319213"/>
                <a:gd name="connsiteY81" fmla="*/ 210326 h 450850"/>
                <a:gd name="connsiteX82" fmla="*/ 401845 w 1319213"/>
                <a:gd name="connsiteY82" fmla="*/ 238935 h 450850"/>
                <a:gd name="connsiteX83" fmla="*/ 366948 w 1319213"/>
                <a:gd name="connsiteY83" fmla="*/ 271252 h 450850"/>
                <a:gd name="connsiteX84" fmla="*/ 352143 w 1319213"/>
                <a:gd name="connsiteY84" fmla="*/ 289794 h 450850"/>
                <a:gd name="connsiteX85" fmla="*/ 375936 w 1319213"/>
                <a:gd name="connsiteY85" fmla="*/ 303569 h 450850"/>
                <a:gd name="connsiteX86" fmla="*/ 395500 w 1319213"/>
                <a:gd name="connsiteY86" fmla="*/ 321052 h 450850"/>
                <a:gd name="connsiteX87" fmla="*/ 405546 w 1319213"/>
                <a:gd name="connsiteY87" fmla="*/ 331648 h 450850"/>
                <a:gd name="connsiteX88" fmla="*/ 422466 w 1319213"/>
                <a:gd name="connsiteY88" fmla="*/ 357607 h 450850"/>
                <a:gd name="connsiteX89" fmla="*/ 431983 w 1319213"/>
                <a:gd name="connsiteY89" fmla="*/ 387276 h 450850"/>
                <a:gd name="connsiteX90" fmla="*/ 431454 w 1319213"/>
                <a:gd name="connsiteY90" fmla="*/ 410056 h 450850"/>
                <a:gd name="connsiteX91" fmla="*/ 426696 w 1319213"/>
                <a:gd name="connsiteY91" fmla="*/ 424891 h 450850"/>
                <a:gd name="connsiteX92" fmla="*/ 422466 w 1319213"/>
                <a:gd name="connsiteY92" fmla="*/ 431778 h 450850"/>
                <a:gd name="connsiteX93" fmla="*/ 417178 w 1319213"/>
                <a:gd name="connsiteY93" fmla="*/ 438665 h 450850"/>
                <a:gd name="connsiteX94" fmla="*/ 403960 w 1319213"/>
                <a:gd name="connsiteY94" fmla="*/ 446612 h 450850"/>
                <a:gd name="connsiteX95" fmla="*/ 390212 w 1319213"/>
                <a:gd name="connsiteY95" fmla="*/ 450850 h 450850"/>
                <a:gd name="connsiteX96" fmla="*/ 376465 w 1319213"/>
                <a:gd name="connsiteY96" fmla="*/ 448201 h 450850"/>
                <a:gd name="connsiteX97" fmla="*/ 370649 w 1319213"/>
                <a:gd name="connsiteY97" fmla="*/ 444493 h 450850"/>
                <a:gd name="connsiteX98" fmla="*/ 366948 w 1319213"/>
                <a:gd name="connsiteY98" fmla="*/ 447671 h 450850"/>
                <a:gd name="connsiteX99" fmla="*/ 362189 w 1319213"/>
                <a:gd name="connsiteY99" fmla="*/ 446082 h 450850"/>
                <a:gd name="connsiteX100" fmla="*/ 353200 w 1319213"/>
                <a:gd name="connsiteY100" fmla="*/ 438665 h 450850"/>
                <a:gd name="connsiteX101" fmla="*/ 337867 w 1319213"/>
                <a:gd name="connsiteY101" fmla="*/ 422242 h 450850"/>
                <a:gd name="connsiteX102" fmla="*/ 322005 w 1319213"/>
                <a:gd name="connsiteY102" fmla="*/ 395752 h 450850"/>
                <a:gd name="connsiteX103" fmla="*/ 315131 w 1319213"/>
                <a:gd name="connsiteY103" fmla="*/ 358667 h 450850"/>
                <a:gd name="connsiteX104" fmla="*/ 320418 w 1319213"/>
                <a:gd name="connsiteY104" fmla="*/ 319463 h 450850"/>
                <a:gd name="connsiteX105" fmla="*/ 327821 w 1319213"/>
                <a:gd name="connsiteY105" fmla="*/ 300390 h 450850"/>
                <a:gd name="connsiteX106" fmla="*/ 304556 w 1319213"/>
                <a:gd name="connsiteY106" fmla="*/ 291914 h 450850"/>
                <a:gd name="connsiteX107" fmla="*/ 255912 w 1319213"/>
                <a:gd name="connsiteY107" fmla="*/ 280788 h 450850"/>
                <a:gd name="connsiteX108" fmla="*/ 231061 w 1319213"/>
                <a:gd name="connsiteY108" fmla="*/ 277609 h 450850"/>
                <a:gd name="connsiteX109" fmla="*/ 201451 w 1319213"/>
                <a:gd name="connsiteY109" fmla="*/ 275490 h 450850"/>
                <a:gd name="connsiteX110" fmla="*/ 145933 w 1319213"/>
                <a:gd name="connsiteY110" fmla="*/ 278139 h 450850"/>
                <a:gd name="connsiteX111" fmla="*/ 91473 w 1319213"/>
                <a:gd name="connsiteY111" fmla="*/ 288205 h 450850"/>
                <a:gd name="connsiteX112" fmla="*/ 38070 w 1319213"/>
                <a:gd name="connsiteY112" fmla="*/ 304099 h 450850"/>
                <a:gd name="connsiteX113" fmla="*/ 10575 w 1319213"/>
                <a:gd name="connsiteY113" fmla="*/ 314165 h 450850"/>
                <a:gd name="connsiteX114" fmla="*/ 6874 w 1319213"/>
                <a:gd name="connsiteY114" fmla="*/ 314695 h 450850"/>
                <a:gd name="connsiteX115" fmla="*/ 2115 w 1319213"/>
                <a:gd name="connsiteY115" fmla="*/ 312046 h 450850"/>
                <a:gd name="connsiteX116" fmla="*/ 0 w 1319213"/>
                <a:gd name="connsiteY116" fmla="*/ 306748 h 450850"/>
                <a:gd name="connsiteX117" fmla="*/ 1586 w 1319213"/>
                <a:gd name="connsiteY117" fmla="*/ 300390 h 450850"/>
                <a:gd name="connsiteX118" fmla="*/ 3701 w 1319213"/>
                <a:gd name="connsiteY118" fmla="*/ 298271 h 450850"/>
                <a:gd name="connsiteX119" fmla="*/ 20621 w 1319213"/>
                <a:gd name="connsiteY119" fmla="*/ 289265 h 450850"/>
                <a:gd name="connsiteX120" fmla="*/ 58691 w 1319213"/>
                <a:gd name="connsiteY120" fmla="*/ 273901 h 450850"/>
                <a:gd name="connsiteX121" fmla="*/ 99404 w 1319213"/>
                <a:gd name="connsiteY121" fmla="*/ 262245 h 450850"/>
                <a:gd name="connsiteX122" fmla="*/ 142761 w 1319213"/>
                <a:gd name="connsiteY122" fmla="*/ 254828 h 450850"/>
                <a:gd name="connsiteX123" fmla="*/ 187704 w 1319213"/>
                <a:gd name="connsiteY123" fmla="*/ 252709 h 450850"/>
                <a:gd name="connsiteX124" fmla="*/ 232647 w 1319213"/>
                <a:gd name="connsiteY124" fmla="*/ 253769 h 450850"/>
                <a:gd name="connsiteX125" fmla="*/ 277061 w 1319213"/>
                <a:gd name="connsiteY125" fmla="*/ 260656 h 450850"/>
                <a:gd name="connsiteX126" fmla="*/ 318303 w 1319213"/>
                <a:gd name="connsiteY126" fmla="*/ 272841 h 450850"/>
                <a:gd name="connsiteX127" fmla="*/ 337338 w 1319213"/>
                <a:gd name="connsiteY127" fmla="*/ 281318 h 450850"/>
                <a:gd name="connsiteX128" fmla="*/ 348442 w 1319213"/>
                <a:gd name="connsiteY128" fmla="*/ 263305 h 450850"/>
                <a:gd name="connsiteX129" fmla="*/ 378051 w 1319213"/>
                <a:gd name="connsiteY129" fmla="*/ 230988 h 450850"/>
                <a:gd name="connsiteX130" fmla="*/ 394971 w 1319213"/>
                <a:gd name="connsiteY130" fmla="*/ 217213 h 450850"/>
                <a:gd name="connsiteX131" fmla="*/ 414006 w 1319213"/>
                <a:gd name="connsiteY131" fmla="*/ 203439 h 450850"/>
                <a:gd name="connsiteX132" fmla="*/ 455776 w 1319213"/>
                <a:gd name="connsiteY132" fmla="*/ 180658 h 450850"/>
                <a:gd name="connsiteX133" fmla="*/ 500191 w 1319213"/>
                <a:gd name="connsiteY133" fmla="*/ 162645 h 450850"/>
                <a:gd name="connsiteX134" fmla="*/ 546191 w 1319213"/>
                <a:gd name="connsiteY134" fmla="*/ 148871 h 450850"/>
                <a:gd name="connsiteX135" fmla="*/ 593778 w 1319213"/>
                <a:gd name="connsiteY135" fmla="*/ 139864 h 450850"/>
                <a:gd name="connsiteX136" fmla="*/ 641365 w 1319213"/>
                <a:gd name="connsiteY136" fmla="*/ 135626 h 450850"/>
                <a:gd name="connsiteX137" fmla="*/ 690009 w 1319213"/>
                <a:gd name="connsiteY137" fmla="*/ 137215 h 450850"/>
                <a:gd name="connsiteX138" fmla="*/ 737596 w 1319213"/>
                <a:gd name="connsiteY138" fmla="*/ 143573 h 450850"/>
                <a:gd name="connsiteX139" fmla="*/ 760861 w 1319213"/>
                <a:gd name="connsiteY139" fmla="*/ 147811 h 450850"/>
                <a:gd name="connsiteX140" fmla="*/ 774080 w 1319213"/>
                <a:gd name="connsiteY140" fmla="*/ 131917 h 450850"/>
                <a:gd name="connsiteX141" fmla="*/ 805804 w 1319213"/>
                <a:gd name="connsiteY141" fmla="*/ 103309 h 450850"/>
                <a:gd name="connsiteX142" fmla="*/ 860793 w 1319213"/>
                <a:gd name="connsiteY142" fmla="*/ 67283 h 450850"/>
                <a:gd name="connsiteX143" fmla="*/ 895690 w 1319213"/>
                <a:gd name="connsiteY143" fmla="*/ 49800 h 450850"/>
                <a:gd name="connsiteX144" fmla="*/ 919484 w 1319213"/>
                <a:gd name="connsiteY144" fmla="*/ 38145 h 450850"/>
                <a:gd name="connsiteX145" fmla="*/ 970243 w 1319213"/>
                <a:gd name="connsiteY145" fmla="*/ 20662 h 450850"/>
                <a:gd name="connsiteX146" fmla="*/ 1023646 w 1319213"/>
                <a:gd name="connsiteY146" fmla="*/ 7947 h 450850"/>
                <a:gd name="connsiteX147" fmla="*/ 1078635 w 1319213"/>
                <a:gd name="connsiteY147" fmla="*/ 106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319213" h="450850">
                  <a:moveTo>
                    <a:pt x="340949" y="307975"/>
                  </a:moveTo>
                  <a:lnTo>
                    <a:pt x="333987" y="321671"/>
                  </a:lnTo>
                  <a:lnTo>
                    <a:pt x="327025" y="350643"/>
                  </a:lnTo>
                  <a:lnTo>
                    <a:pt x="330239" y="379088"/>
                  </a:lnTo>
                  <a:lnTo>
                    <a:pt x="344698" y="408587"/>
                  </a:lnTo>
                  <a:lnTo>
                    <a:pt x="358087" y="423336"/>
                  </a:lnTo>
                  <a:lnTo>
                    <a:pt x="359693" y="422283"/>
                  </a:lnTo>
                  <a:lnTo>
                    <a:pt x="361300" y="423863"/>
                  </a:lnTo>
                  <a:lnTo>
                    <a:pt x="378973" y="423336"/>
                  </a:lnTo>
                  <a:lnTo>
                    <a:pt x="403608" y="417015"/>
                  </a:lnTo>
                  <a:lnTo>
                    <a:pt x="415925" y="405953"/>
                  </a:lnTo>
                  <a:lnTo>
                    <a:pt x="414854" y="389097"/>
                  </a:lnTo>
                  <a:lnTo>
                    <a:pt x="409499" y="378561"/>
                  </a:lnTo>
                  <a:lnTo>
                    <a:pt x="406821" y="365392"/>
                  </a:lnTo>
                  <a:lnTo>
                    <a:pt x="393432" y="343795"/>
                  </a:lnTo>
                  <a:lnTo>
                    <a:pt x="382722" y="334313"/>
                  </a:lnTo>
                  <a:lnTo>
                    <a:pt x="362907" y="319564"/>
                  </a:lnTo>
                  <a:close/>
                  <a:moveTo>
                    <a:pt x="773971" y="165100"/>
                  </a:moveTo>
                  <a:lnTo>
                    <a:pt x="762407" y="179388"/>
                  </a:lnTo>
                  <a:lnTo>
                    <a:pt x="747165" y="208492"/>
                  </a:lnTo>
                  <a:lnTo>
                    <a:pt x="744537" y="230188"/>
                  </a:lnTo>
                  <a:lnTo>
                    <a:pt x="746640" y="243946"/>
                  </a:lnTo>
                  <a:lnTo>
                    <a:pt x="753472" y="257175"/>
                  </a:lnTo>
                  <a:lnTo>
                    <a:pt x="765035" y="269346"/>
                  </a:lnTo>
                  <a:lnTo>
                    <a:pt x="772394" y="274638"/>
                  </a:lnTo>
                  <a:lnTo>
                    <a:pt x="783957" y="276225"/>
                  </a:lnTo>
                  <a:lnTo>
                    <a:pt x="802878" y="268288"/>
                  </a:lnTo>
                  <a:lnTo>
                    <a:pt x="816018" y="253471"/>
                  </a:lnTo>
                  <a:lnTo>
                    <a:pt x="822325" y="233363"/>
                  </a:lnTo>
                  <a:lnTo>
                    <a:pt x="822325" y="222779"/>
                  </a:lnTo>
                  <a:lnTo>
                    <a:pt x="820748" y="213783"/>
                  </a:lnTo>
                  <a:lnTo>
                    <a:pt x="812339" y="196850"/>
                  </a:lnTo>
                  <a:lnTo>
                    <a:pt x="793418" y="176213"/>
                  </a:lnTo>
                  <a:lnTo>
                    <a:pt x="778175" y="165629"/>
                  </a:lnTo>
                  <a:lnTo>
                    <a:pt x="776073" y="165100"/>
                  </a:lnTo>
                  <a:close/>
                  <a:moveTo>
                    <a:pt x="1134153" y="0"/>
                  </a:moveTo>
                  <a:lnTo>
                    <a:pt x="1188614" y="5298"/>
                  </a:lnTo>
                  <a:lnTo>
                    <a:pt x="1241488" y="17483"/>
                  </a:lnTo>
                  <a:lnTo>
                    <a:pt x="1291719" y="37615"/>
                  </a:lnTo>
                  <a:lnTo>
                    <a:pt x="1314983" y="50330"/>
                  </a:lnTo>
                  <a:lnTo>
                    <a:pt x="1319213" y="53509"/>
                  </a:lnTo>
                  <a:lnTo>
                    <a:pt x="1314983" y="60926"/>
                  </a:lnTo>
                  <a:lnTo>
                    <a:pt x="1310753" y="60926"/>
                  </a:lnTo>
                  <a:lnTo>
                    <a:pt x="1273213" y="48741"/>
                  </a:lnTo>
                  <a:lnTo>
                    <a:pt x="1198660" y="29668"/>
                  </a:lnTo>
                  <a:lnTo>
                    <a:pt x="1123578" y="20662"/>
                  </a:lnTo>
                  <a:lnTo>
                    <a:pt x="1047439" y="22781"/>
                  </a:lnTo>
                  <a:lnTo>
                    <a:pt x="1007784" y="30728"/>
                  </a:lnTo>
                  <a:lnTo>
                    <a:pt x="972887" y="39204"/>
                  </a:lnTo>
                  <a:lnTo>
                    <a:pt x="904150" y="65694"/>
                  </a:lnTo>
                  <a:lnTo>
                    <a:pt x="872426" y="82647"/>
                  </a:lnTo>
                  <a:lnTo>
                    <a:pt x="854448" y="93773"/>
                  </a:lnTo>
                  <a:lnTo>
                    <a:pt x="808448" y="128739"/>
                  </a:lnTo>
                  <a:lnTo>
                    <a:pt x="785183" y="150990"/>
                  </a:lnTo>
                  <a:lnTo>
                    <a:pt x="797344" y="157877"/>
                  </a:lnTo>
                  <a:lnTo>
                    <a:pt x="817965" y="176420"/>
                  </a:lnTo>
                  <a:lnTo>
                    <a:pt x="833299" y="199201"/>
                  </a:lnTo>
                  <a:lnTo>
                    <a:pt x="839644" y="225690"/>
                  </a:lnTo>
                  <a:lnTo>
                    <a:pt x="837000" y="239465"/>
                  </a:lnTo>
                  <a:lnTo>
                    <a:pt x="834885" y="247941"/>
                  </a:lnTo>
                  <a:lnTo>
                    <a:pt x="825896" y="263305"/>
                  </a:lnTo>
                  <a:lnTo>
                    <a:pt x="813735" y="275490"/>
                  </a:lnTo>
                  <a:lnTo>
                    <a:pt x="797344" y="282377"/>
                  </a:lnTo>
                  <a:lnTo>
                    <a:pt x="789413" y="283967"/>
                  </a:lnTo>
                  <a:lnTo>
                    <a:pt x="790999" y="286616"/>
                  </a:lnTo>
                  <a:lnTo>
                    <a:pt x="786769" y="292973"/>
                  </a:lnTo>
                  <a:lnTo>
                    <a:pt x="782539" y="292973"/>
                  </a:lnTo>
                  <a:lnTo>
                    <a:pt x="774080" y="290324"/>
                  </a:lnTo>
                  <a:lnTo>
                    <a:pt x="759275" y="282377"/>
                  </a:lnTo>
                  <a:lnTo>
                    <a:pt x="742884" y="265424"/>
                  </a:lnTo>
                  <a:lnTo>
                    <a:pt x="732309" y="236286"/>
                  </a:lnTo>
                  <a:lnTo>
                    <a:pt x="732309" y="203439"/>
                  </a:lnTo>
                  <a:lnTo>
                    <a:pt x="737596" y="187015"/>
                  </a:lnTo>
                  <a:lnTo>
                    <a:pt x="743412" y="173241"/>
                  </a:lnTo>
                  <a:lnTo>
                    <a:pt x="751872" y="159996"/>
                  </a:lnTo>
                  <a:lnTo>
                    <a:pt x="720148" y="156288"/>
                  </a:lnTo>
                  <a:lnTo>
                    <a:pt x="656699" y="153109"/>
                  </a:lnTo>
                  <a:lnTo>
                    <a:pt x="593778" y="158937"/>
                  </a:lnTo>
                  <a:lnTo>
                    <a:pt x="531387" y="171652"/>
                  </a:lnTo>
                  <a:lnTo>
                    <a:pt x="500720" y="182247"/>
                  </a:lnTo>
                  <a:lnTo>
                    <a:pt x="482742" y="190194"/>
                  </a:lnTo>
                  <a:lnTo>
                    <a:pt x="442029" y="210326"/>
                  </a:lnTo>
                  <a:lnTo>
                    <a:pt x="401845" y="238935"/>
                  </a:lnTo>
                  <a:lnTo>
                    <a:pt x="366948" y="271252"/>
                  </a:lnTo>
                  <a:lnTo>
                    <a:pt x="352143" y="289794"/>
                  </a:lnTo>
                  <a:lnTo>
                    <a:pt x="375936" y="303569"/>
                  </a:lnTo>
                  <a:lnTo>
                    <a:pt x="395500" y="321052"/>
                  </a:lnTo>
                  <a:lnTo>
                    <a:pt x="405546" y="331648"/>
                  </a:lnTo>
                  <a:lnTo>
                    <a:pt x="422466" y="357607"/>
                  </a:lnTo>
                  <a:lnTo>
                    <a:pt x="431983" y="387276"/>
                  </a:lnTo>
                  <a:lnTo>
                    <a:pt x="431454" y="410056"/>
                  </a:lnTo>
                  <a:lnTo>
                    <a:pt x="426696" y="424891"/>
                  </a:lnTo>
                  <a:lnTo>
                    <a:pt x="422466" y="431778"/>
                  </a:lnTo>
                  <a:lnTo>
                    <a:pt x="417178" y="438665"/>
                  </a:lnTo>
                  <a:lnTo>
                    <a:pt x="403960" y="446612"/>
                  </a:lnTo>
                  <a:lnTo>
                    <a:pt x="390212" y="450850"/>
                  </a:lnTo>
                  <a:lnTo>
                    <a:pt x="376465" y="448201"/>
                  </a:lnTo>
                  <a:lnTo>
                    <a:pt x="370649" y="444493"/>
                  </a:lnTo>
                  <a:lnTo>
                    <a:pt x="366948" y="447671"/>
                  </a:lnTo>
                  <a:lnTo>
                    <a:pt x="362189" y="446082"/>
                  </a:lnTo>
                  <a:lnTo>
                    <a:pt x="353200" y="438665"/>
                  </a:lnTo>
                  <a:lnTo>
                    <a:pt x="337867" y="422242"/>
                  </a:lnTo>
                  <a:lnTo>
                    <a:pt x="322005" y="395752"/>
                  </a:lnTo>
                  <a:lnTo>
                    <a:pt x="315131" y="358667"/>
                  </a:lnTo>
                  <a:lnTo>
                    <a:pt x="320418" y="319463"/>
                  </a:lnTo>
                  <a:lnTo>
                    <a:pt x="327821" y="300390"/>
                  </a:lnTo>
                  <a:lnTo>
                    <a:pt x="304556" y="291914"/>
                  </a:lnTo>
                  <a:lnTo>
                    <a:pt x="255912" y="280788"/>
                  </a:lnTo>
                  <a:lnTo>
                    <a:pt x="231061" y="277609"/>
                  </a:lnTo>
                  <a:lnTo>
                    <a:pt x="201451" y="275490"/>
                  </a:lnTo>
                  <a:lnTo>
                    <a:pt x="145933" y="278139"/>
                  </a:lnTo>
                  <a:lnTo>
                    <a:pt x="91473" y="288205"/>
                  </a:lnTo>
                  <a:lnTo>
                    <a:pt x="38070" y="304099"/>
                  </a:lnTo>
                  <a:lnTo>
                    <a:pt x="10575" y="314165"/>
                  </a:lnTo>
                  <a:lnTo>
                    <a:pt x="6874" y="314695"/>
                  </a:lnTo>
                  <a:lnTo>
                    <a:pt x="2115" y="312046"/>
                  </a:lnTo>
                  <a:lnTo>
                    <a:pt x="0" y="306748"/>
                  </a:lnTo>
                  <a:lnTo>
                    <a:pt x="1586" y="300390"/>
                  </a:lnTo>
                  <a:lnTo>
                    <a:pt x="3701" y="298271"/>
                  </a:lnTo>
                  <a:lnTo>
                    <a:pt x="20621" y="289265"/>
                  </a:lnTo>
                  <a:lnTo>
                    <a:pt x="58691" y="273901"/>
                  </a:lnTo>
                  <a:lnTo>
                    <a:pt x="99404" y="262245"/>
                  </a:lnTo>
                  <a:lnTo>
                    <a:pt x="142761" y="254828"/>
                  </a:lnTo>
                  <a:lnTo>
                    <a:pt x="187704" y="252709"/>
                  </a:lnTo>
                  <a:lnTo>
                    <a:pt x="232647" y="253769"/>
                  </a:lnTo>
                  <a:lnTo>
                    <a:pt x="277061" y="260656"/>
                  </a:lnTo>
                  <a:lnTo>
                    <a:pt x="318303" y="272841"/>
                  </a:lnTo>
                  <a:lnTo>
                    <a:pt x="337338" y="281318"/>
                  </a:lnTo>
                  <a:lnTo>
                    <a:pt x="348442" y="263305"/>
                  </a:lnTo>
                  <a:lnTo>
                    <a:pt x="378051" y="230988"/>
                  </a:lnTo>
                  <a:lnTo>
                    <a:pt x="394971" y="217213"/>
                  </a:lnTo>
                  <a:lnTo>
                    <a:pt x="414006" y="203439"/>
                  </a:lnTo>
                  <a:lnTo>
                    <a:pt x="455776" y="180658"/>
                  </a:lnTo>
                  <a:lnTo>
                    <a:pt x="500191" y="162645"/>
                  </a:lnTo>
                  <a:lnTo>
                    <a:pt x="546191" y="148871"/>
                  </a:lnTo>
                  <a:lnTo>
                    <a:pt x="593778" y="139864"/>
                  </a:lnTo>
                  <a:lnTo>
                    <a:pt x="641365" y="135626"/>
                  </a:lnTo>
                  <a:lnTo>
                    <a:pt x="690009" y="137215"/>
                  </a:lnTo>
                  <a:lnTo>
                    <a:pt x="737596" y="143573"/>
                  </a:lnTo>
                  <a:lnTo>
                    <a:pt x="760861" y="147811"/>
                  </a:lnTo>
                  <a:lnTo>
                    <a:pt x="774080" y="131917"/>
                  </a:lnTo>
                  <a:lnTo>
                    <a:pt x="805804" y="103309"/>
                  </a:lnTo>
                  <a:lnTo>
                    <a:pt x="860793" y="67283"/>
                  </a:lnTo>
                  <a:lnTo>
                    <a:pt x="895690" y="49800"/>
                  </a:lnTo>
                  <a:lnTo>
                    <a:pt x="919484" y="38145"/>
                  </a:lnTo>
                  <a:lnTo>
                    <a:pt x="970243" y="20662"/>
                  </a:lnTo>
                  <a:lnTo>
                    <a:pt x="1023646" y="7947"/>
                  </a:lnTo>
                  <a:lnTo>
                    <a:pt x="1078635" y="1060"/>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53" name="Freeform 281">
              <a:extLst>
                <a:ext uri="{FF2B5EF4-FFF2-40B4-BE49-F238E27FC236}">
                  <a16:creationId xmlns:a16="http://schemas.microsoft.com/office/drawing/2014/main" xmlns="" id="{C3E9FA50-35B9-8835-52CA-212078CE036D}"/>
                </a:ext>
              </a:extLst>
            </p:cNvPr>
            <p:cNvSpPr>
              <a:spLocks/>
            </p:cNvSpPr>
            <p:nvPr/>
          </p:nvSpPr>
          <p:spPr bwMode="auto">
            <a:xfrm>
              <a:off x="4500969" y="2807418"/>
              <a:ext cx="1300906" cy="757362"/>
            </a:xfrm>
            <a:custGeom>
              <a:avLst/>
              <a:gdLst>
                <a:gd name="T0" fmla="*/ 2434 w 2559"/>
                <a:gd name="T1" fmla="*/ 347 h 1492"/>
                <a:gd name="T2" fmla="*/ 2398 w 2559"/>
                <a:gd name="T3" fmla="*/ 306 h 1492"/>
                <a:gd name="T4" fmla="*/ 2317 w 2559"/>
                <a:gd name="T5" fmla="*/ 239 h 1492"/>
                <a:gd name="T6" fmla="*/ 2228 w 2559"/>
                <a:gd name="T7" fmla="*/ 183 h 1492"/>
                <a:gd name="T8" fmla="*/ 2132 w 2559"/>
                <a:gd name="T9" fmla="*/ 138 h 1492"/>
                <a:gd name="T10" fmla="*/ 2030 w 2559"/>
                <a:gd name="T11" fmla="*/ 103 h 1492"/>
                <a:gd name="T12" fmla="*/ 1926 w 2559"/>
                <a:gd name="T13" fmla="*/ 76 h 1492"/>
                <a:gd name="T14" fmla="*/ 1768 w 2559"/>
                <a:gd name="T15" fmla="*/ 46 h 1492"/>
                <a:gd name="T16" fmla="*/ 1664 w 2559"/>
                <a:gd name="T17" fmla="*/ 31 h 1492"/>
                <a:gd name="T18" fmla="*/ 1533 w 2559"/>
                <a:gd name="T19" fmla="*/ 16 h 1492"/>
                <a:gd name="T20" fmla="*/ 1271 w 2559"/>
                <a:gd name="T21" fmla="*/ 0 h 1492"/>
                <a:gd name="T22" fmla="*/ 1009 w 2559"/>
                <a:gd name="T23" fmla="*/ 3 h 1492"/>
                <a:gd name="T24" fmla="*/ 747 w 2559"/>
                <a:gd name="T25" fmla="*/ 24 h 1492"/>
                <a:gd name="T26" fmla="*/ 616 w 2559"/>
                <a:gd name="T27" fmla="*/ 43 h 1492"/>
                <a:gd name="T28" fmla="*/ 504 w 2559"/>
                <a:gd name="T29" fmla="*/ 59 h 1492"/>
                <a:gd name="T30" fmla="*/ 334 w 2559"/>
                <a:gd name="T31" fmla="*/ 99 h 1492"/>
                <a:gd name="T32" fmla="*/ 256 w 2559"/>
                <a:gd name="T33" fmla="*/ 134 h 1492"/>
                <a:gd name="T34" fmla="*/ 207 w 2559"/>
                <a:gd name="T35" fmla="*/ 165 h 1492"/>
                <a:gd name="T36" fmla="*/ 186 w 2559"/>
                <a:gd name="T37" fmla="*/ 184 h 1492"/>
                <a:gd name="T38" fmla="*/ 167 w 2559"/>
                <a:gd name="T39" fmla="*/ 201 h 1492"/>
                <a:gd name="T40" fmla="*/ 131 w 2559"/>
                <a:gd name="T41" fmla="*/ 243 h 1492"/>
                <a:gd name="T42" fmla="*/ 89 w 2559"/>
                <a:gd name="T43" fmla="*/ 312 h 1492"/>
                <a:gd name="T44" fmla="*/ 70 w 2559"/>
                <a:gd name="T45" fmla="*/ 362 h 1492"/>
                <a:gd name="T46" fmla="*/ 55 w 2559"/>
                <a:gd name="T47" fmla="*/ 391 h 1492"/>
                <a:gd name="T48" fmla="*/ 29 w 2559"/>
                <a:gd name="T49" fmla="*/ 454 h 1492"/>
                <a:gd name="T50" fmla="*/ 11 w 2559"/>
                <a:gd name="T51" fmla="*/ 519 h 1492"/>
                <a:gd name="T52" fmla="*/ 1 w 2559"/>
                <a:gd name="T53" fmla="*/ 587 h 1492"/>
                <a:gd name="T54" fmla="*/ 0 w 2559"/>
                <a:gd name="T55" fmla="*/ 690 h 1492"/>
                <a:gd name="T56" fmla="*/ 24 w 2559"/>
                <a:gd name="T57" fmla="*/ 826 h 1492"/>
                <a:gd name="T58" fmla="*/ 47 w 2559"/>
                <a:gd name="T59" fmla="*/ 892 h 1492"/>
                <a:gd name="T60" fmla="*/ 68 w 2559"/>
                <a:gd name="T61" fmla="*/ 938 h 1492"/>
                <a:gd name="T62" fmla="*/ 118 w 2559"/>
                <a:gd name="T63" fmla="*/ 1023 h 1492"/>
                <a:gd name="T64" fmla="*/ 180 w 2559"/>
                <a:gd name="T65" fmla="*/ 1099 h 1492"/>
                <a:gd name="T66" fmla="*/ 252 w 2559"/>
                <a:gd name="T67" fmla="*/ 1167 h 1492"/>
                <a:gd name="T68" fmla="*/ 331 w 2559"/>
                <a:gd name="T69" fmla="*/ 1226 h 1492"/>
                <a:gd name="T70" fmla="*/ 416 w 2559"/>
                <a:gd name="T71" fmla="*/ 1277 h 1492"/>
                <a:gd name="T72" fmla="*/ 551 w 2559"/>
                <a:gd name="T73" fmla="*/ 1341 h 1492"/>
                <a:gd name="T74" fmla="*/ 645 w 2559"/>
                <a:gd name="T75" fmla="*/ 1374 h 1492"/>
                <a:gd name="T76" fmla="*/ 761 w 2559"/>
                <a:gd name="T77" fmla="*/ 1410 h 1492"/>
                <a:gd name="T78" fmla="*/ 1006 w 2559"/>
                <a:gd name="T79" fmla="*/ 1463 h 1492"/>
                <a:gd name="T80" fmla="*/ 1257 w 2559"/>
                <a:gd name="T81" fmla="*/ 1490 h 1492"/>
                <a:gd name="T82" fmla="*/ 1506 w 2559"/>
                <a:gd name="T83" fmla="*/ 1492 h 1492"/>
                <a:gd name="T84" fmla="*/ 1628 w 2559"/>
                <a:gd name="T85" fmla="*/ 1482 h 1492"/>
                <a:gd name="T86" fmla="*/ 1737 w 2559"/>
                <a:gd name="T87" fmla="*/ 1467 h 1492"/>
                <a:gd name="T88" fmla="*/ 1900 w 2559"/>
                <a:gd name="T89" fmla="*/ 1431 h 1492"/>
                <a:gd name="T90" fmla="*/ 2007 w 2559"/>
                <a:gd name="T91" fmla="*/ 1398 h 1492"/>
                <a:gd name="T92" fmla="*/ 2109 w 2559"/>
                <a:gd name="T93" fmla="*/ 1357 h 1492"/>
                <a:gd name="T94" fmla="*/ 2205 w 2559"/>
                <a:gd name="T95" fmla="*/ 1303 h 1492"/>
                <a:gd name="T96" fmla="*/ 2294 w 2559"/>
                <a:gd name="T97" fmla="*/ 1239 h 1492"/>
                <a:gd name="T98" fmla="*/ 2375 w 2559"/>
                <a:gd name="T99" fmla="*/ 1162 h 1492"/>
                <a:gd name="T100" fmla="*/ 2411 w 2559"/>
                <a:gd name="T101" fmla="*/ 1119 h 1492"/>
                <a:gd name="T102" fmla="*/ 2443 w 2559"/>
                <a:gd name="T103" fmla="*/ 1077 h 1492"/>
                <a:gd name="T104" fmla="*/ 2495 w 2559"/>
                <a:gd name="T105" fmla="*/ 985 h 1492"/>
                <a:gd name="T106" fmla="*/ 2532 w 2559"/>
                <a:gd name="T107" fmla="*/ 888 h 1492"/>
                <a:gd name="T108" fmla="*/ 2554 w 2559"/>
                <a:gd name="T109" fmla="*/ 785 h 1492"/>
                <a:gd name="T110" fmla="*/ 2559 w 2559"/>
                <a:gd name="T111" fmla="*/ 683 h 1492"/>
                <a:gd name="T112" fmla="*/ 2548 w 2559"/>
                <a:gd name="T113" fmla="*/ 581 h 1492"/>
                <a:gd name="T114" fmla="*/ 2518 w 2559"/>
                <a:gd name="T115" fmla="*/ 483 h 1492"/>
                <a:gd name="T116" fmla="*/ 2467 w 2559"/>
                <a:gd name="T117" fmla="*/ 390 h 1492"/>
                <a:gd name="T118" fmla="*/ 2434 w 2559"/>
                <a:gd name="T119" fmla="*/ 347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9" h="1492">
                  <a:moveTo>
                    <a:pt x="2434" y="347"/>
                  </a:moveTo>
                  <a:lnTo>
                    <a:pt x="2398" y="306"/>
                  </a:lnTo>
                  <a:lnTo>
                    <a:pt x="2317" y="239"/>
                  </a:lnTo>
                  <a:lnTo>
                    <a:pt x="2228" y="183"/>
                  </a:lnTo>
                  <a:lnTo>
                    <a:pt x="2132" y="138"/>
                  </a:lnTo>
                  <a:lnTo>
                    <a:pt x="2030" y="103"/>
                  </a:lnTo>
                  <a:lnTo>
                    <a:pt x="1926" y="76"/>
                  </a:lnTo>
                  <a:lnTo>
                    <a:pt x="1768" y="46"/>
                  </a:lnTo>
                  <a:lnTo>
                    <a:pt x="1664" y="31"/>
                  </a:lnTo>
                  <a:lnTo>
                    <a:pt x="1533" y="16"/>
                  </a:lnTo>
                  <a:lnTo>
                    <a:pt x="1271" y="0"/>
                  </a:lnTo>
                  <a:lnTo>
                    <a:pt x="1009" y="3"/>
                  </a:lnTo>
                  <a:lnTo>
                    <a:pt x="747" y="24"/>
                  </a:lnTo>
                  <a:lnTo>
                    <a:pt x="616" y="43"/>
                  </a:lnTo>
                  <a:lnTo>
                    <a:pt x="504" y="59"/>
                  </a:lnTo>
                  <a:lnTo>
                    <a:pt x="334" y="99"/>
                  </a:lnTo>
                  <a:lnTo>
                    <a:pt x="256" y="134"/>
                  </a:lnTo>
                  <a:lnTo>
                    <a:pt x="207" y="165"/>
                  </a:lnTo>
                  <a:lnTo>
                    <a:pt x="186" y="184"/>
                  </a:lnTo>
                  <a:lnTo>
                    <a:pt x="167" y="201"/>
                  </a:lnTo>
                  <a:lnTo>
                    <a:pt x="131" y="243"/>
                  </a:lnTo>
                  <a:lnTo>
                    <a:pt x="89" y="312"/>
                  </a:lnTo>
                  <a:lnTo>
                    <a:pt x="70" y="362"/>
                  </a:lnTo>
                  <a:lnTo>
                    <a:pt x="55" y="391"/>
                  </a:lnTo>
                  <a:lnTo>
                    <a:pt x="29" y="454"/>
                  </a:lnTo>
                  <a:lnTo>
                    <a:pt x="11" y="519"/>
                  </a:lnTo>
                  <a:lnTo>
                    <a:pt x="1" y="587"/>
                  </a:lnTo>
                  <a:lnTo>
                    <a:pt x="0" y="690"/>
                  </a:lnTo>
                  <a:lnTo>
                    <a:pt x="24" y="826"/>
                  </a:lnTo>
                  <a:lnTo>
                    <a:pt x="47" y="892"/>
                  </a:lnTo>
                  <a:lnTo>
                    <a:pt x="68" y="938"/>
                  </a:lnTo>
                  <a:lnTo>
                    <a:pt x="118" y="1023"/>
                  </a:lnTo>
                  <a:lnTo>
                    <a:pt x="180" y="1099"/>
                  </a:lnTo>
                  <a:lnTo>
                    <a:pt x="252" y="1167"/>
                  </a:lnTo>
                  <a:lnTo>
                    <a:pt x="331" y="1226"/>
                  </a:lnTo>
                  <a:lnTo>
                    <a:pt x="416" y="1277"/>
                  </a:lnTo>
                  <a:lnTo>
                    <a:pt x="551" y="1341"/>
                  </a:lnTo>
                  <a:lnTo>
                    <a:pt x="645" y="1374"/>
                  </a:lnTo>
                  <a:lnTo>
                    <a:pt x="761" y="1410"/>
                  </a:lnTo>
                  <a:lnTo>
                    <a:pt x="1006" y="1463"/>
                  </a:lnTo>
                  <a:lnTo>
                    <a:pt x="1257" y="1490"/>
                  </a:lnTo>
                  <a:lnTo>
                    <a:pt x="1506" y="1492"/>
                  </a:lnTo>
                  <a:lnTo>
                    <a:pt x="1628" y="1482"/>
                  </a:lnTo>
                  <a:lnTo>
                    <a:pt x="1737" y="1467"/>
                  </a:lnTo>
                  <a:lnTo>
                    <a:pt x="1900" y="1431"/>
                  </a:lnTo>
                  <a:lnTo>
                    <a:pt x="2007" y="1398"/>
                  </a:lnTo>
                  <a:lnTo>
                    <a:pt x="2109" y="1357"/>
                  </a:lnTo>
                  <a:lnTo>
                    <a:pt x="2205" y="1303"/>
                  </a:lnTo>
                  <a:lnTo>
                    <a:pt x="2294" y="1239"/>
                  </a:lnTo>
                  <a:lnTo>
                    <a:pt x="2375" y="1162"/>
                  </a:lnTo>
                  <a:lnTo>
                    <a:pt x="2411" y="1119"/>
                  </a:lnTo>
                  <a:lnTo>
                    <a:pt x="2443" y="1077"/>
                  </a:lnTo>
                  <a:lnTo>
                    <a:pt x="2495" y="985"/>
                  </a:lnTo>
                  <a:lnTo>
                    <a:pt x="2532" y="888"/>
                  </a:lnTo>
                  <a:lnTo>
                    <a:pt x="2554" y="785"/>
                  </a:lnTo>
                  <a:lnTo>
                    <a:pt x="2559" y="683"/>
                  </a:lnTo>
                  <a:lnTo>
                    <a:pt x="2548" y="581"/>
                  </a:lnTo>
                  <a:lnTo>
                    <a:pt x="2518" y="483"/>
                  </a:lnTo>
                  <a:lnTo>
                    <a:pt x="2467" y="390"/>
                  </a:lnTo>
                  <a:lnTo>
                    <a:pt x="2434" y="347"/>
                  </a:lnTo>
                  <a:close/>
                </a:path>
              </a:pathLst>
            </a:custGeom>
            <a:solidFill>
              <a:srgbClr val="FFD366"/>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1" name="TextBox 25">
              <a:extLst>
                <a:ext uri="{FF2B5EF4-FFF2-40B4-BE49-F238E27FC236}">
                  <a16:creationId xmlns:a16="http://schemas.microsoft.com/office/drawing/2014/main" xmlns="" id="{D5BAB3A9-F939-6A11-3212-5DB650DB368A}"/>
                </a:ext>
              </a:extLst>
            </p:cNvPr>
            <p:cNvSpPr txBox="1"/>
            <p:nvPr/>
          </p:nvSpPr>
          <p:spPr>
            <a:xfrm>
              <a:off x="534416" y="2605560"/>
              <a:ext cx="2821237" cy="958625"/>
            </a:xfrm>
            <a:prstGeom prst="rect">
              <a:avLst/>
            </a:prstGeom>
            <a:noFill/>
          </p:spPr>
          <p:txBody>
            <a:bodyPr wrap="square" lIns="0" rIns="0" rtlCol="0" anchor="ctr">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التركيز والانتباه</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9" name="Group 68">
            <a:extLst>
              <a:ext uri="{FF2B5EF4-FFF2-40B4-BE49-F238E27FC236}">
                <a16:creationId xmlns:a16="http://schemas.microsoft.com/office/drawing/2014/main" xmlns="" id="{0E5AA227-FB6B-783A-5CA7-62C74B4286C6}"/>
              </a:ext>
            </a:extLst>
          </p:cNvPr>
          <p:cNvGrpSpPr/>
          <p:nvPr/>
        </p:nvGrpSpPr>
        <p:grpSpPr>
          <a:xfrm>
            <a:off x="6770310" y="2529776"/>
            <a:ext cx="4744629" cy="1953895"/>
            <a:chOff x="6770310" y="2529776"/>
            <a:chExt cx="4744629" cy="1953895"/>
          </a:xfrm>
        </p:grpSpPr>
        <p:sp>
          <p:nvSpPr>
            <p:cNvPr id="44" name="Freeform: Shape 43">
              <a:extLst>
                <a:ext uri="{FF2B5EF4-FFF2-40B4-BE49-F238E27FC236}">
                  <a16:creationId xmlns:a16="http://schemas.microsoft.com/office/drawing/2014/main" xmlns="" id="{A3C83390-A302-CF4F-5F02-2CFBAB3495DF}"/>
                </a:ext>
              </a:extLst>
            </p:cNvPr>
            <p:cNvSpPr>
              <a:spLocks/>
            </p:cNvSpPr>
            <p:nvPr/>
          </p:nvSpPr>
          <p:spPr bwMode="auto">
            <a:xfrm>
              <a:off x="8145945" y="3162478"/>
              <a:ext cx="547509" cy="1321193"/>
            </a:xfrm>
            <a:custGeom>
              <a:avLst/>
              <a:gdLst>
                <a:gd name="connsiteX0" fmla="*/ 291888 w 569913"/>
                <a:gd name="connsiteY0" fmla="*/ 917575 h 1376363"/>
                <a:gd name="connsiteX1" fmla="*/ 274496 w 569913"/>
                <a:gd name="connsiteY1" fmla="*/ 921780 h 1376363"/>
                <a:gd name="connsiteX2" fmla="*/ 259212 w 569913"/>
                <a:gd name="connsiteY2" fmla="*/ 932819 h 1376363"/>
                <a:gd name="connsiteX3" fmla="*/ 245510 w 569913"/>
                <a:gd name="connsiteY3" fmla="*/ 952269 h 1376363"/>
                <a:gd name="connsiteX4" fmla="*/ 240239 w 569913"/>
                <a:gd name="connsiteY4" fmla="*/ 965936 h 1376363"/>
                <a:gd name="connsiteX5" fmla="*/ 240239 w 569913"/>
                <a:gd name="connsiteY5" fmla="*/ 966462 h 1376363"/>
                <a:gd name="connsiteX6" fmla="*/ 239712 w 569913"/>
                <a:gd name="connsiteY6" fmla="*/ 967513 h 1376363"/>
                <a:gd name="connsiteX7" fmla="*/ 244982 w 569913"/>
                <a:gd name="connsiteY7" fmla="*/ 975924 h 1376363"/>
                <a:gd name="connsiteX8" fmla="*/ 259212 w 569913"/>
                <a:gd name="connsiteY8" fmla="*/ 988014 h 1376363"/>
                <a:gd name="connsiteX9" fmla="*/ 276604 w 569913"/>
                <a:gd name="connsiteY9" fmla="*/ 994847 h 1376363"/>
                <a:gd name="connsiteX10" fmla="*/ 295577 w 569913"/>
                <a:gd name="connsiteY10" fmla="*/ 996950 h 1376363"/>
                <a:gd name="connsiteX11" fmla="*/ 305590 w 569913"/>
                <a:gd name="connsiteY11" fmla="*/ 995373 h 1376363"/>
                <a:gd name="connsiteX12" fmla="*/ 323509 w 569913"/>
                <a:gd name="connsiteY12" fmla="*/ 990117 h 1376363"/>
                <a:gd name="connsiteX13" fmla="*/ 354077 w 569913"/>
                <a:gd name="connsiteY13" fmla="*/ 970667 h 1376363"/>
                <a:gd name="connsiteX14" fmla="*/ 369360 w 569913"/>
                <a:gd name="connsiteY14" fmla="*/ 959102 h 1376363"/>
                <a:gd name="connsiteX15" fmla="*/ 369887 w 569913"/>
                <a:gd name="connsiteY15" fmla="*/ 959102 h 1376363"/>
                <a:gd name="connsiteX16" fmla="*/ 354604 w 569913"/>
                <a:gd name="connsiteY16" fmla="*/ 943858 h 1376363"/>
                <a:gd name="connsiteX17" fmla="*/ 328779 w 569913"/>
                <a:gd name="connsiteY17" fmla="*/ 926511 h 1376363"/>
                <a:gd name="connsiteX18" fmla="*/ 309806 w 569913"/>
                <a:gd name="connsiteY18" fmla="*/ 919678 h 1376363"/>
                <a:gd name="connsiteX19" fmla="*/ 306387 w 569913"/>
                <a:gd name="connsiteY19" fmla="*/ 360362 h 1376363"/>
                <a:gd name="connsiteX20" fmla="*/ 296333 w 569913"/>
                <a:gd name="connsiteY20" fmla="*/ 363008 h 1376363"/>
                <a:gd name="connsiteX21" fmla="*/ 283104 w 569913"/>
                <a:gd name="connsiteY21" fmla="*/ 370945 h 1376363"/>
                <a:gd name="connsiteX22" fmla="*/ 276754 w 569913"/>
                <a:gd name="connsiteY22" fmla="*/ 378354 h 1376363"/>
                <a:gd name="connsiteX23" fmla="*/ 275166 w 569913"/>
                <a:gd name="connsiteY23" fmla="*/ 383116 h 1376363"/>
                <a:gd name="connsiteX24" fmla="*/ 274637 w 569913"/>
                <a:gd name="connsiteY24" fmla="*/ 388937 h 1376363"/>
                <a:gd name="connsiteX25" fmla="*/ 278341 w 569913"/>
                <a:gd name="connsiteY25" fmla="*/ 399520 h 1376363"/>
                <a:gd name="connsiteX26" fmla="*/ 292100 w 569913"/>
                <a:gd name="connsiteY26" fmla="*/ 411691 h 1376363"/>
                <a:gd name="connsiteX27" fmla="*/ 304271 w 569913"/>
                <a:gd name="connsiteY27" fmla="*/ 414337 h 1376363"/>
                <a:gd name="connsiteX28" fmla="*/ 313266 w 569913"/>
                <a:gd name="connsiteY28" fmla="*/ 414337 h 1376363"/>
                <a:gd name="connsiteX29" fmla="*/ 330200 w 569913"/>
                <a:gd name="connsiteY29" fmla="*/ 407458 h 1376363"/>
                <a:gd name="connsiteX30" fmla="*/ 349779 w 569913"/>
                <a:gd name="connsiteY30" fmla="*/ 387350 h 1376363"/>
                <a:gd name="connsiteX31" fmla="*/ 360362 w 569913"/>
                <a:gd name="connsiteY31" fmla="*/ 371475 h 1376363"/>
                <a:gd name="connsiteX32" fmla="*/ 357716 w 569913"/>
                <a:gd name="connsiteY32" fmla="*/ 369887 h 1376363"/>
                <a:gd name="connsiteX33" fmla="*/ 356129 w 569913"/>
                <a:gd name="connsiteY33" fmla="*/ 366183 h 1376363"/>
                <a:gd name="connsiteX34" fmla="*/ 333375 w 569913"/>
                <a:gd name="connsiteY34" fmla="*/ 362479 h 1376363"/>
                <a:gd name="connsiteX35" fmla="*/ 307975 w 569913"/>
                <a:gd name="connsiteY35" fmla="*/ 360891 h 1376363"/>
                <a:gd name="connsiteX36" fmla="*/ 307446 w 569913"/>
                <a:gd name="connsiteY36" fmla="*/ 360891 h 1376363"/>
                <a:gd name="connsiteX37" fmla="*/ 77788 w 569913"/>
                <a:gd name="connsiteY37" fmla="*/ 0 h 1376363"/>
                <a:gd name="connsiteX38" fmla="*/ 110596 w 569913"/>
                <a:gd name="connsiteY38" fmla="*/ 2118 h 1376363"/>
                <a:gd name="connsiteX39" fmla="*/ 159280 w 569913"/>
                <a:gd name="connsiteY39" fmla="*/ 13234 h 1376363"/>
                <a:gd name="connsiteX40" fmla="*/ 222250 w 569913"/>
                <a:gd name="connsiteY40" fmla="*/ 41291 h 1376363"/>
                <a:gd name="connsiteX41" fmla="*/ 279400 w 569913"/>
                <a:gd name="connsiteY41" fmla="*/ 81523 h 1376363"/>
                <a:gd name="connsiteX42" fmla="*/ 327026 w 569913"/>
                <a:gd name="connsiteY42" fmla="*/ 131813 h 1376363"/>
                <a:gd name="connsiteX43" fmla="*/ 354013 w 569913"/>
                <a:gd name="connsiteY43" fmla="*/ 174692 h 1376363"/>
                <a:gd name="connsiteX44" fmla="*/ 368830 w 569913"/>
                <a:gd name="connsiteY44" fmla="*/ 204866 h 1376363"/>
                <a:gd name="connsiteX45" fmla="*/ 377826 w 569913"/>
                <a:gd name="connsiteY45" fmla="*/ 236099 h 1376363"/>
                <a:gd name="connsiteX46" fmla="*/ 383117 w 569913"/>
                <a:gd name="connsiteY46" fmla="*/ 268391 h 1376363"/>
                <a:gd name="connsiteX47" fmla="*/ 384176 w 569913"/>
                <a:gd name="connsiteY47" fmla="*/ 300683 h 1376363"/>
                <a:gd name="connsiteX48" fmla="*/ 378884 w 569913"/>
                <a:gd name="connsiteY48" fmla="*/ 334562 h 1376363"/>
                <a:gd name="connsiteX49" fmla="*/ 373063 w 569913"/>
                <a:gd name="connsiteY49" fmla="*/ 350443 h 1376363"/>
                <a:gd name="connsiteX50" fmla="*/ 391584 w 569913"/>
                <a:gd name="connsiteY50" fmla="*/ 355208 h 1376363"/>
                <a:gd name="connsiteX51" fmla="*/ 426509 w 569913"/>
                <a:gd name="connsiteY51" fmla="*/ 368442 h 1376363"/>
                <a:gd name="connsiteX52" fmla="*/ 459317 w 569913"/>
                <a:gd name="connsiteY52" fmla="*/ 386970 h 1376363"/>
                <a:gd name="connsiteX53" fmla="*/ 488950 w 569913"/>
                <a:gd name="connsiteY53" fmla="*/ 409733 h 1376363"/>
                <a:gd name="connsiteX54" fmla="*/ 514880 w 569913"/>
                <a:gd name="connsiteY54" fmla="*/ 437260 h 1376363"/>
                <a:gd name="connsiteX55" fmla="*/ 536046 w 569913"/>
                <a:gd name="connsiteY55" fmla="*/ 467434 h 1376363"/>
                <a:gd name="connsiteX56" fmla="*/ 552980 w 569913"/>
                <a:gd name="connsiteY56" fmla="*/ 501843 h 1376363"/>
                <a:gd name="connsiteX57" fmla="*/ 564621 w 569913"/>
                <a:gd name="connsiteY57" fmla="*/ 537840 h 1376363"/>
                <a:gd name="connsiteX58" fmla="*/ 567796 w 569913"/>
                <a:gd name="connsiteY58" fmla="*/ 556898 h 1376363"/>
                <a:gd name="connsiteX59" fmla="*/ 569913 w 569913"/>
                <a:gd name="connsiteY59" fmla="*/ 583366 h 1376363"/>
                <a:gd name="connsiteX60" fmla="*/ 568855 w 569913"/>
                <a:gd name="connsiteY60" fmla="*/ 638950 h 1376363"/>
                <a:gd name="connsiteX61" fmla="*/ 559859 w 569913"/>
                <a:gd name="connsiteY61" fmla="*/ 695593 h 1376363"/>
                <a:gd name="connsiteX62" fmla="*/ 542926 w 569913"/>
                <a:gd name="connsiteY62" fmla="*/ 751706 h 1376363"/>
                <a:gd name="connsiteX63" fmla="*/ 520171 w 569913"/>
                <a:gd name="connsiteY63" fmla="*/ 805702 h 1376363"/>
                <a:gd name="connsiteX64" fmla="*/ 491596 w 569913"/>
                <a:gd name="connsiteY64" fmla="*/ 857051 h 1376363"/>
                <a:gd name="connsiteX65" fmla="*/ 457730 w 569913"/>
                <a:gd name="connsiteY65" fmla="*/ 903106 h 1376363"/>
                <a:gd name="connsiteX66" fmla="*/ 419101 w 569913"/>
                <a:gd name="connsiteY66" fmla="*/ 942279 h 1376363"/>
                <a:gd name="connsiteX67" fmla="*/ 397405 w 569913"/>
                <a:gd name="connsiteY67" fmla="*/ 959219 h 1376363"/>
                <a:gd name="connsiteX68" fmla="*/ 405871 w 569913"/>
                <a:gd name="connsiteY68" fmla="*/ 974042 h 1376363"/>
                <a:gd name="connsiteX69" fmla="*/ 417513 w 569913"/>
                <a:gd name="connsiteY69" fmla="*/ 1006333 h 1376363"/>
                <a:gd name="connsiteX70" fmla="*/ 422276 w 569913"/>
                <a:gd name="connsiteY70" fmla="*/ 1041272 h 1376363"/>
                <a:gd name="connsiteX71" fmla="*/ 420688 w 569913"/>
                <a:gd name="connsiteY71" fmla="*/ 1075681 h 1376363"/>
                <a:gd name="connsiteX72" fmla="*/ 417513 w 569913"/>
                <a:gd name="connsiteY72" fmla="*/ 1092091 h 1376363"/>
                <a:gd name="connsiteX73" fmla="*/ 413809 w 569913"/>
                <a:gd name="connsiteY73" fmla="*/ 1107443 h 1376363"/>
                <a:gd name="connsiteX74" fmla="*/ 402167 w 569913"/>
                <a:gd name="connsiteY74" fmla="*/ 1137088 h 1376363"/>
                <a:gd name="connsiteX75" fmla="*/ 379413 w 569913"/>
                <a:gd name="connsiteY75" fmla="*/ 1179967 h 1376363"/>
                <a:gd name="connsiteX76" fmla="*/ 337609 w 569913"/>
                <a:gd name="connsiteY76" fmla="*/ 1232904 h 1376363"/>
                <a:gd name="connsiteX77" fmla="*/ 285750 w 569913"/>
                <a:gd name="connsiteY77" fmla="*/ 1280547 h 1376363"/>
                <a:gd name="connsiteX78" fmla="*/ 226484 w 569913"/>
                <a:gd name="connsiteY78" fmla="*/ 1319191 h 1376363"/>
                <a:gd name="connsiteX79" fmla="*/ 162984 w 569913"/>
                <a:gd name="connsiteY79" fmla="*/ 1349895 h 1376363"/>
                <a:gd name="connsiteX80" fmla="*/ 98425 w 569913"/>
                <a:gd name="connsiteY80" fmla="*/ 1368952 h 1376363"/>
                <a:gd name="connsiteX81" fmla="*/ 34396 w 569913"/>
                <a:gd name="connsiteY81" fmla="*/ 1376363 h 1376363"/>
                <a:gd name="connsiteX82" fmla="*/ 3704 w 569913"/>
                <a:gd name="connsiteY82" fmla="*/ 1374246 h 1376363"/>
                <a:gd name="connsiteX83" fmla="*/ 0 w 569913"/>
                <a:gd name="connsiteY83" fmla="*/ 1372658 h 1376363"/>
                <a:gd name="connsiteX84" fmla="*/ 0 w 569913"/>
                <a:gd name="connsiteY84" fmla="*/ 1365776 h 1376363"/>
                <a:gd name="connsiteX85" fmla="*/ 3704 w 569913"/>
                <a:gd name="connsiteY85" fmla="*/ 1364717 h 1376363"/>
                <a:gd name="connsiteX86" fmla="*/ 26459 w 569913"/>
                <a:gd name="connsiteY86" fmla="*/ 1365776 h 1376363"/>
                <a:gd name="connsiteX87" fmla="*/ 70379 w 569913"/>
                <a:gd name="connsiteY87" fmla="*/ 1362070 h 1376363"/>
                <a:gd name="connsiteX88" fmla="*/ 112184 w 569913"/>
                <a:gd name="connsiteY88" fmla="*/ 1352012 h 1376363"/>
                <a:gd name="connsiteX89" fmla="*/ 152400 w 569913"/>
                <a:gd name="connsiteY89" fmla="*/ 1337719 h 1376363"/>
                <a:gd name="connsiteX90" fmla="*/ 190500 w 569913"/>
                <a:gd name="connsiteY90" fmla="*/ 1318662 h 1376363"/>
                <a:gd name="connsiteX91" fmla="*/ 227542 w 569913"/>
                <a:gd name="connsiteY91" fmla="*/ 1295370 h 1376363"/>
                <a:gd name="connsiteX92" fmla="*/ 279400 w 569913"/>
                <a:gd name="connsiteY92" fmla="*/ 1256196 h 1376363"/>
                <a:gd name="connsiteX93" fmla="*/ 311680 w 569913"/>
                <a:gd name="connsiteY93" fmla="*/ 1225493 h 1376363"/>
                <a:gd name="connsiteX94" fmla="*/ 328084 w 569913"/>
                <a:gd name="connsiteY94" fmla="*/ 1208553 h 1376363"/>
                <a:gd name="connsiteX95" fmla="*/ 358776 w 569913"/>
                <a:gd name="connsiteY95" fmla="*/ 1172026 h 1376363"/>
                <a:gd name="connsiteX96" fmla="*/ 384176 w 569913"/>
                <a:gd name="connsiteY96" fmla="*/ 1131794 h 1376363"/>
                <a:gd name="connsiteX97" fmla="*/ 400051 w 569913"/>
                <a:gd name="connsiteY97" fmla="*/ 1087856 h 1376363"/>
                <a:gd name="connsiteX98" fmla="*/ 403226 w 569913"/>
                <a:gd name="connsiteY98" fmla="*/ 1064035 h 1376363"/>
                <a:gd name="connsiteX99" fmla="*/ 403755 w 569913"/>
                <a:gd name="connsiteY99" fmla="*/ 1046565 h 1376363"/>
                <a:gd name="connsiteX100" fmla="*/ 400051 w 569913"/>
                <a:gd name="connsiteY100" fmla="*/ 1013215 h 1376363"/>
                <a:gd name="connsiteX101" fmla="*/ 394759 w 569913"/>
                <a:gd name="connsiteY101" fmla="*/ 996805 h 1376363"/>
                <a:gd name="connsiteX102" fmla="*/ 388409 w 569913"/>
                <a:gd name="connsiteY102" fmla="*/ 982512 h 1376363"/>
                <a:gd name="connsiteX103" fmla="*/ 377826 w 569913"/>
                <a:gd name="connsiteY103" fmla="*/ 968219 h 1376363"/>
                <a:gd name="connsiteX104" fmla="*/ 377826 w 569913"/>
                <a:gd name="connsiteY104" fmla="*/ 968748 h 1376363"/>
                <a:gd name="connsiteX105" fmla="*/ 377296 w 569913"/>
                <a:gd name="connsiteY105" fmla="*/ 969807 h 1376363"/>
                <a:gd name="connsiteX106" fmla="*/ 362480 w 569913"/>
                <a:gd name="connsiteY106" fmla="*/ 984100 h 1376363"/>
                <a:gd name="connsiteX107" fmla="*/ 332846 w 569913"/>
                <a:gd name="connsiteY107" fmla="*/ 999981 h 1376363"/>
                <a:gd name="connsiteX108" fmla="*/ 310621 w 569913"/>
                <a:gd name="connsiteY108" fmla="*/ 1007921 h 1376363"/>
                <a:gd name="connsiteX109" fmla="*/ 288925 w 569913"/>
                <a:gd name="connsiteY109" fmla="*/ 1010568 h 1376363"/>
                <a:gd name="connsiteX110" fmla="*/ 268288 w 569913"/>
                <a:gd name="connsiteY110" fmla="*/ 1007921 h 1376363"/>
                <a:gd name="connsiteX111" fmla="*/ 250825 w 569913"/>
                <a:gd name="connsiteY111" fmla="*/ 998393 h 1376363"/>
                <a:gd name="connsiteX112" fmla="*/ 237067 w 569913"/>
                <a:gd name="connsiteY112" fmla="*/ 982512 h 1376363"/>
                <a:gd name="connsiteX113" fmla="*/ 232305 w 569913"/>
                <a:gd name="connsiteY113" fmla="*/ 971395 h 1376363"/>
                <a:gd name="connsiteX114" fmla="*/ 230188 w 569913"/>
                <a:gd name="connsiteY114" fmla="*/ 970336 h 1376363"/>
                <a:gd name="connsiteX115" fmla="*/ 227013 w 569913"/>
                <a:gd name="connsiteY115" fmla="*/ 965572 h 1376363"/>
                <a:gd name="connsiteX116" fmla="*/ 227542 w 569913"/>
                <a:gd name="connsiteY116" fmla="*/ 962925 h 1376363"/>
                <a:gd name="connsiteX117" fmla="*/ 230717 w 569913"/>
                <a:gd name="connsiteY117" fmla="*/ 952337 h 1376363"/>
                <a:gd name="connsiteX118" fmla="*/ 240242 w 569913"/>
                <a:gd name="connsiteY118" fmla="*/ 933280 h 1376363"/>
                <a:gd name="connsiteX119" fmla="*/ 253471 w 569913"/>
                <a:gd name="connsiteY119" fmla="*/ 919517 h 1376363"/>
                <a:gd name="connsiteX120" fmla="*/ 270405 w 569913"/>
                <a:gd name="connsiteY120" fmla="*/ 909988 h 1376363"/>
                <a:gd name="connsiteX121" fmla="*/ 288925 w 569913"/>
                <a:gd name="connsiteY121" fmla="*/ 904694 h 1376363"/>
                <a:gd name="connsiteX122" fmla="*/ 308505 w 569913"/>
                <a:gd name="connsiteY122" fmla="*/ 904165 h 1376363"/>
                <a:gd name="connsiteX123" fmla="*/ 329142 w 569913"/>
                <a:gd name="connsiteY123" fmla="*/ 907341 h 1376363"/>
                <a:gd name="connsiteX124" fmla="*/ 348721 w 569913"/>
                <a:gd name="connsiteY124" fmla="*/ 914223 h 1376363"/>
                <a:gd name="connsiteX125" fmla="*/ 358246 w 569913"/>
                <a:gd name="connsiteY125" fmla="*/ 920046 h 1376363"/>
                <a:gd name="connsiteX126" fmla="*/ 367771 w 569913"/>
                <a:gd name="connsiteY126" fmla="*/ 926398 h 1376363"/>
                <a:gd name="connsiteX127" fmla="*/ 384705 w 569913"/>
                <a:gd name="connsiteY127" fmla="*/ 942279 h 1376363"/>
                <a:gd name="connsiteX128" fmla="*/ 391584 w 569913"/>
                <a:gd name="connsiteY128" fmla="*/ 950749 h 1376363"/>
                <a:gd name="connsiteX129" fmla="*/ 409046 w 569913"/>
                <a:gd name="connsiteY129" fmla="*/ 934339 h 1376363"/>
                <a:gd name="connsiteX130" fmla="*/ 440267 w 569913"/>
                <a:gd name="connsiteY130" fmla="*/ 899400 h 1376363"/>
                <a:gd name="connsiteX131" fmla="*/ 468313 w 569913"/>
                <a:gd name="connsiteY131" fmla="*/ 861286 h 1376363"/>
                <a:gd name="connsiteX132" fmla="*/ 492655 w 569913"/>
                <a:gd name="connsiteY132" fmla="*/ 819466 h 1376363"/>
                <a:gd name="connsiteX133" fmla="*/ 512763 w 569913"/>
                <a:gd name="connsiteY133" fmla="*/ 776057 h 1376363"/>
                <a:gd name="connsiteX134" fmla="*/ 528638 w 569913"/>
                <a:gd name="connsiteY134" fmla="*/ 731061 h 1376363"/>
                <a:gd name="connsiteX135" fmla="*/ 540809 w 569913"/>
                <a:gd name="connsiteY135" fmla="*/ 685535 h 1376363"/>
                <a:gd name="connsiteX136" fmla="*/ 548746 w 569913"/>
                <a:gd name="connsiteY136" fmla="*/ 638421 h 1376363"/>
                <a:gd name="connsiteX137" fmla="*/ 550863 w 569913"/>
                <a:gd name="connsiteY137" fmla="*/ 614599 h 1376363"/>
                <a:gd name="connsiteX138" fmla="*/ 551392 w 569913"/>
                <a:gd name="connsiteY138" fmla="*/ 592366 h 1376363"/>
                <a:gd name="connsiteX139" fmla="*/ 547159 w 569913"/>
                <a:gd name="connsiteY139" fmla="*/ 550016 h 1376363"/>
                <a:gd name="connsiteX140" fmla="*/ 535517 w 569913"/>
                <a:gd name="connsiteY140" fmla="*/ 511372 h 1376363"/>
                <a:gd name="connsiteX141" fmla="*/ 518055 w 569913"/>
                <a:gd name="connsiteY141" fmla="*/ 475375 h 1376363"/>
                <a:gd name="connsiteX142" fmla="*/ 494242 w 569913"/>
                <a:gd name="connsiteY142" fmla="*/ 444142 h 1376363"/>
                <a:gd name="connsiteX143" fmla="*/ 466196 w 569913"/>
                <a:gd name="connsiteY143" fmla="*/ 416615 h 1376363"/>
                <a:gd name="connsiteX144" fmla="*/ 433388 w 569913"/>
                <a:gd name="connsiteY144" fmla="*/ 394381 h 1376363"/>
                <a:gd name="connsiteX145" fmla="*/ 396876 w 569913"/>
                <a:gd name="connsiteY145" fmla="*/ 377971 h 1376363"/>
                <a:gd name="connsiteX146" fmla="*/ 377296 w 569913"/>
                <a:gd name="connsiteY146" fmla="*/ 371618 h 1376363"/>
                <a:gd name="connsiteX147" fmla="*/ 369359 w 569913"/>
                <a:gd name="connsiteY147" fmla="*/ 385382 h 1376363"/>
                <a:gd name="connsiteX148" fmla="*/ 348192 w 569913"/>
                <a:gd name="connsiteY148" fmla="*/ 411850 h 1376363"/>
                <a:gd name="connsiteX149" fmla="*/ 328084 w 569913"/>
                <a:gd name="connsiteY149" fmla="*/ 425614 h 1376363"/>
                <a:gd name="connsiteX150" fmla="*/ 313796 w 569913"/>
                <a:gd name="connsiteY150" fmla="*/ 430378 h 1376363"/>
                <a:gd name="connsiteX151" fmla="*/ 299509 w 569913"/>
                <a:gd name="connsiteY151" fmla="*/ 430378 h 1376363"/>
                <a:gd name="connsiteX152" fmla="*/ 283634 w 569913"/>
                <a:gd name="connsiteY152" fmla="*/ 425085 h 1376363"/>
                <a:gd name="connsiteX153" fmla="*/ 275696 w 569913"/>
                <a:gd name="connsiteY153" fmla="*/ 419791 h 1376363"/>
                <a:gd name="connsiteX154" fmla="*/ 266700 w 569913"/>
                <a:gd name="connsiteY154" fmla="*/ 410792 h 1376363"/>
                <a:gd name="connsiteX155" fmla="*/ 259292 w 569913"/>
                <a:gd name="connsiteY155" fmla="*/ 393852 h 1376363"/>
                <a:gd name="connsiteX156" fmla="*/ 259821 w 569913"/>
                <a:gd name="connsiteY156" fmla="*/ 381676 h 1376363"/>
                <a:gd name="connsiteX157" fmla="*/ 261938 w 569913"/>
                <a:gd name="connsiteY157" fmla="*/ 375324 h 1376363"/>
                <a:gd name="connsiteX158" fmla="*/ 268817 w 569913"/>
                <a:gd name="connsiteY158" fmla="*/ 364736 h 1376363"/>
                <a:gd name="connsiteX159" fmla="*/ 290513 w 569913"/>
                <a:gd name="connsiteY159" fmla="*/ 354149 h 1376363"/>
                <a:gd name="connsiteX160" fmla="*/ 302684 w 569913"/>
                <a:gd name="connsiteY160" fmla="*/ 352031 h 1376363"/>
                <a:gd name="connsiteX161" fmla="*/ 303742 w 569913"/>
                <a:gd name="connsiteY161" fmla="*/ 348326 h 1376363"/>
                <a:gd name="connsiteX162" fmla="*/ 308505 w 569913"/>
                <a:gd name="connsiteY162" fmla="*/ 346738 h 1376363"/>
                <a:gd name="connsiteX163" fmla="*/ 334963 w 569913"/>
                <a:gd name="connsiteY163" fmla="*/ 345150 h 1376363"/>
                <a:gd name="connsiteX164" fmla="*/ 360892 w 569913"/>
                <a:gd name="connsiteY164" fmla="*/ 348326 h 1376363"/>
                <a:gd name="connsiteX165" fmla="*/ 365126 w 569913"/>
                <a:gd name="connsiteY165" fmla="*/ 331915 h 1376363"/>
                <a:gd name="connsiteX166" fmla="*/ 367771 w 569913"/>
                <a:gd name="connsiteY166" fmla="*/ 300153 h 1376363"/>
                <a:gd name="connsiteX167" fmla="*/ 366184 w 569913"/>
                <a:gd name="connsiteY167" fmla="*/ 270508 h 1376363"/>
                <a:gd name="connsiteX168" fmla="*/ 360363 w 569913"/>
                <a:gd name="connsiteY168" fmla="*/ 241393 h 1376363"/>
                <a:gd name="connsiteX169" fmla="*/ 345017 w 569913"/>
                <a:gd name="connsiteY169" fmla="*/ 201161 h 1376363"/>
                <a:gd name="connsiteX170" fmla="*/ 311680 w 569913"/>
                <a:gd name="connsiteY170" fmla="*/ 149283 h 1376363"/>
                <a:gd name="connsiteX171" fmla="*/ 289455 w 569913"/>
                <a:gd name="connsiteY171" fmla="*/ 123343 h 1376363"/>
                <a:gd name="connsiteX172" fmla="*/ 266700 w 569913"/>
                <a:gd name="connsiteY172" fmla="*/ 98992 h 1376363"/>
                <a:gd name="connsiteX173" fmla="*/ 215371 w 569913"/>
                <a:gd name="connsiteY173" fmla="*/ 59290 h 1376363"/>
                <a:gd name="connsiteX174" fmla="*/ 173038 w 569913"/>
                <a:gd name="connsiteY174" fmla="*/ 38644 h 1376363"/>
                <a:gd name="connsiteX175" fmla="*/ 142346 w 569913"/>
                <a:gd name="connsiteY175" fmla="*/ 28057 h 1376363"/>
                <a:gd name="connsiteX176" fmla="*/ 111125 w 569913"/>
                <a:gd name="connsiteY176" fmla="*/ 22234 h 1376363"/>
                <a:gd name="connsiteX177" fmla="*/ 78317 w 569913"/>
                <a:gd name="connsiteY177" fmla="*/ 19587 h 1376363"/>
                <a:gd name="connsiteX178" fmla="*/ 61913 w 569913"/>
                <a:gd name="connsiteY178" fmla="*/ 20646 h 1376363"/>
                <a:gd name="connsiteX179" fmla="*/ 57150 w 569913"/>
                <a:gd name="connsiteY179" fmla="*/ 19587 h 1376363"/>
                <a:gd name="connsiteX180" fmla="*/ 52388 w 569913"/>
                <a:gd name="connsiteY180" fmla="*/ 14293 h 1376363"/>
                <a:gd name="connsiteX181" fmla="*/ 52388 w 569913"/>
                <a:gd name="connsiteY181" fmla="*/ 6882 h 1376363"/>
                <a:gd name="connsiteX182" fmla="*/ 57150 w 569913"/>
                <a:gd name="connsiteY182" fmla="*/ 1588 h 1376363"/>
                <a:gd name="connsiteX183" fmla="*/ 61913 w 569913"/>
                <a:gd name="connsiteY183" fmla="*/ 1059 h 1376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569913" h="1376363">
                  <a:moveTo>
                    <a:pt x="291888" y="917575"/>
                  </a:moveTo>
                  <a:lnTo>
                    <a:pt x="274496" y="921780"/>
                  </a:lnTo>
                  <a:lnTo>
                    <a:pt x="259212" y="932819"/>
                  </a:lnTo>
                  <a:lnTo>
                    <a:pt x="245510" y="952269"/>
                  </a:lnTo>
                  <a:lnTo>
                    <a:pt x="240239" y="965936"/>
                  </a:lnTo>
                  <a:lnTo>
                    <a:pt x="240239" y="966462"/>
                  </a:lnTo>
                  <a:lnTo>
                    <a:pt x="239712" y="967513"/>
                  </a:lnTo>
                  <a:lnTo>
                    <a:pt x="244982" y="975924"/>
                  </a:lnTo>
                  <a:lnTo>
                    <a:pt x="259212" y="988014"/>
                  </a:lnTo>
                  <a:lnTo>
                    <a:pt x="276604" y="994847"/>
                  </a:lnTo>
                  <a:lnTo>
                    <a:pt x="295577" y="996950"/>
                  </a:lnTo>
                  <a:lnTo>
                    <a:pt x="305590" y="995373"/>
                  </a:lnTo>
                  <a:lnTo>
                    <a:pt x="323509" y="990117"/>
                  </a:lnTo>
                  <a:lnTo>
                    <a:pt x="354077" y="970667"/>
                  </a:lnTo>
                  <a:lnTo>
                    <a:pt x="369360" y="959102"/>
                  </a:lnTo>
                  <a:lnTo>
                    <a:pt x="369887" y="959102"/>
                  </a:lnTo>
                  <a:lnTo>
                    <a:pt x="354604" y="943858"/>
                  </a:lnTo>
                  <a:lnTo>
                    <a:pt x="328779" y="926511"/>
                  </a:lnTo>
                  <a:lnTo>
                    <a:pt x="309806" y="919678"/>
                  </a:lnTo>
                  <a:close/>
                  <a:moveTo>
                    <a:pt x="306387" y="360362"/>
                  </a:moveTo>
                  <a:lnTo>
                    <a:pt x="296333" y="363008"/>
                  </a:lnTo>
                  <a:lnTo>
                    <a:pt x="283104" y="370945"/>
                  </a:lnTo>
                  <a:lnTo>
                    <a:pt x="276754" y="378354"/>
                  </a:lnTo>
                  <a:lnTo>
                    <a:pt x="275166" y="383116"/>
                  </a:lnTo>
                  <a:lnTo>
                    <a:pt x="274637" y="388937"/>
                  </a:lnTo>
                  <a:lnTo>
                    <a:pt x="278341" y="399520"/>
                  </a:lnTo>
                  <a:lnTo>
                    <a:pt x="292100" y="411691"/>
                  </a:lnTo>
                  <a:lnTo>
                    <a:pt x="304271" y="414337"/>
                  </a:lnTo>
                  <a:lnTo>
                    <a:pt x="313266" y="414337"/>
                  </a:lnTo>
                  <a:lnTo>
                    <a:pt x="330200" y="407458"/>
                  </a:lnTo>
                  <a:lnTo>
                    <a:pt x="349779" y="387350"/>
                  </a:lnTo>
                  <a:lnTo>
                    <a:pt x="360362" y="371475"/>
                  </a:lnTo>
                  <a:lnTo>
                    <a:pt x="357716" y="369887"/>
                  </a:lnTo>
                  <a:lnTo>
                    <a:pt x="356129" y="366183"/>
                  </a:lnTo>
                  <a:lnTo>
                    <a:pt x="333375" y="362479"/>
                  </a:lnTo>
                  <a:lnTo>
                    <a:pt x="307975" y="360891"/>
                  </a:lnTo>
                  <a:lnTo>
                    <a:pt x="307446" y="360891"/>
                  </a:lnTo>
                  <a:close/>
                  <a:moveTo>
                    <a:pt x="77788" y="0"/>
                  </a:moveTo>
                  <a:lnTo>
                    <a:pt x="110596" y="2118"/>
                  </a:lnTo>
                  <a:lnTo>
                    <a:pt x="159280" y="13234"/>
                  </a:lnTo>
                  <a:lnTo>
                    <a:pt x="222250" y="41291"/>
                  </a:lnTo>
                  <a:lnTo>
                    <a:pt x="279400" y="81523"/>
                  </a:lnTo>
                  <a:lnTo>
                    <a:pt x="327026" y="131813"/>
                  </a:lnTo>
                  <a:lnTo>
                    <a:pt x="354013" y="174692"/>
                  </a:lnTo>
                  <a:lnTo>
                    <a:pt x="368830" y="204866"/>
                  </a:lnTo>
                  <a:lnTo>
                    <a:pt x="377826" y="236099"/>
                  </a:lnTo>
                  <a:lnTo>
                    <a:pt x="383117" y="268391"/>
                  </a:lnTo>
                  <a:lnTo>
                    <a:pt x="384176" y="300683"/>
                  </a:lnTo>
                  <a:lnTo>
                    <a:pt x="378884" y="334562"/>
                  </a:lnTo>
                  <a:lnTo>
                    <a:pt x="373063" y="350443"/>
                  </a:lnTo>
                  <a:lnTo>
                    <a:pt x="391584" y="355208"/>
                  </a:lnTo>
                  <a:lnTo>
                    <a:pt x="426509" y="368442"/>
                  </a:lnTo>
                  <a:lnTo>
                    <a:pt x="459317" y="386970"/>
                  </a:lnTo>
                  <a:lnTo>
                    <a:pt x="488950" y="409733"/>
                  </a:lnTo>
                  <a:lnTo>
                    <a:pt x="514880" y="437260"/>
                  </a:lnTo>
                  <a:lnTo>
                    <a:pt x="536046" y="467434"/>
                  </a:lnTo>
                  <a:lnTo>
                    <a:pt x="552980" y="501843"/>
                  </a:lnTo>
                  <a:lnTo>
                    <a:pt x="564621" y="537840"/>
                  </a:lnTo>
                  <a:lnTo>
                    <a:pt x="567796" y="556898"/>
                  </a:lnTo>
                  <a:lnTo>
                    <a:pt x="569913" y="583366"/>
                  </a:lnTo>
                  <a:lnTo>
                    <a:pt x="568855" y="638950"/>
                  </a:lnTo>
                  <a:lnTo>
                    <a:pt x="559859" y="695593"/>
                  </a:lnTo>
                  <a:lnTo>
                    <a:pt x="542926" y="751706"/>
                  </a:lnTo>
                  <a:lnTo>
                    <a:pt x="520171" y="805702"/>
                  </a:lnTo>
                  <a:lnTo>
                    <a:pt x="491596" y="857051"/>
                  </a:lnTo>
                  <a:lnTo>
                    <a:pt x="457730" y="903106"/>
                  </a:lnTo>
                  <a:lnTo>
                    <a:pt x="419101" y="942279"/>
                  </a:lnTo>
                  <a:lnTo>
                    <a:pt x="397405" y="959219"/>
                  </a:lnTo>
                  <a:lnTo>
                    <a:pt x="405871" y="974042"/>
                  </a:lnTo>
                  <a:lnTo>
                    <a:pt x="417513" y="1006333"/>
                  </a:lnTo>
                  <a:lnTo>
                    <a:pt x="422276" y="1041272"/>
                  </a:lnTo>
                  <a:lnTo>
                    <a:pt x="420688" y="1075681"/>
                  </a:lnTo>
                  <a:lnTo>
                    <a:pt x="417513" y="1092091"/>
                  </a:lnTo>
                  <a:lnTo>
                    <a:pt x="413809" y="1107443"/>
                  </a:lnTo>
                  <a:lnTo>
                    <a:pt x="402167" y="1137088"/>
                  </a:lnTo>
                  <a:lnTo>
                    <a:pt x="379413" y="1179967"/>
                  </a:lnTo>
                  <a:lnTo>
                    <a:pt x="337609" y="1232904"/>
                  </a:lnTo>
                  <a:lnTo>
                    <a:pt x="285750" y="1280547"/>
                  </a:lnTo>
                  <a:lnTo>
                    <a:pt x="226484" y="1319191"/>
                  </a:lnTo>
                  <a:lnTo>
                    <a:pt x="162984" y="1349895"/>
                  </a:lnTo>
                  <a:lnTo>
                    <a:pt x="98425" y="1368952"/>
                  </a:lnTo>
                  <a:lnTo>
                    <a:pt x="34396" y="1376363"/>
                  </a:lnTo>
                  <a:lnTo>
                    <a:pt x="3704" y="1374246"/>
                  </a:lnTo>
                  <a:lnTo>
                    <a:pt x="0" y="1372658"/>
                  </a:lnTo>
                  <a:lnTo>
                    <a:pt x="0" y="1365776"/>
                  </a:lnTo>
                  <a:lnTo>
                    <a:pt x="3704" y="1364717"/>
                  </a:lnTo>
                  <a:lnTo>
                    <a:pt x="26459" y="1365776"/>
                  </a:lnTo>
                  <a:lnTo>
                    <a:pt x="70379" y="1362070"/>
                  </a:lnTo>
                  <a:lnTo>
                    <a:pt x="112184" y="1352012"/>
                  </a:lnTo>
                  <a:lnTo>
                    <a:pt x="152400" y="1337719"/>
                  </a:lnTo>
                  <a:lnTo>
                    <a:pt x="190500" y="1318662"/>
                  </a:lnTo>
                  <a:lnTo>
                    <a:pt x="227542" y="1295370"/>
                  </a:lnTo>
                  <a:lnTo>
                    <a:pt x="279400" y="1256196"/>
                  </a:lnTo>
                  <a:lnTo>
                    <a:pt x="311680" y="1225493"/>
                  </a:lnTo>
                  <a:lnTo>
                    <a:pt x="328084" y="1208553"/>
                  </a:lnTo>
                  <a:lnTo>
                    <a:pt x="358776" y="1172026"/>
                  </a:lnTo>
                  <a:lnTo>
                    <a:pt x="384176" y="1131794"/>
                  </a:lnTo>
                  <a:lnTo>
                    <a:pt x="400051" y="1087856"/>
                  </a:lnTo>
                  <a:lnTo>
                    <a:pt x="403226" y="1064035"/>
                  </a:lnTo>
                  <a:lnTo>
                    <a:pt x="403755" y="1046565"/>
                  </a:lnTo>
                  <a:lnTo>
                    <a:pt x="400051" y="1013215"/>
                  </a:lnTo>
                  <a:lnTo>
                    <a:pt x="394759" y="996805"/>
                  </a:lnTo>
                  <a:lnTo>
                    <a:pt x="388409" y="982512"/>
                  </a:lnTo>
                  <a:lnTo>
                    <a:pt x="377826" y="968219"/>
                  </a:lnTo>
                  <a:lnTo>
                    <a:pt x="377826" y="968748"/>
                  </a:lnTo>
                  <a:lnTo>
                    <a:pt x="377296" y="969807"/>
                  </a:lnTo>
                  <a:lnTo>
                    <a:pt x="362480" y="984100"/>
                  </a:lnTo>
                  <a:lnTo>
                    <a:pt x="332846" y="999981"/>
                  </a:lnTo>
                  <a:lnTo>
                    <a:pt x="310621" y="1007921"/>
                  </a:lnTo>
                  <a:lnTo>
                    <a:pt x="288925" y="1010568"/>
                  </a:lnTo>
                  <a:lnTo>
                    <a:pt x="268288" y="1007921"/>
                  </a:lnTo>
                  <a:lnTo>
                    <a:pt x="250825" y="998393"/>
                  </a:lnTo>
                  <a:lnTo>
                    <a:pt x="237067" y="982512"/>
                  </a:lnTo>
                  <a:lnTo>
                    <a:pt x="232305" y="971395"/>
                  </a:lnTo>
                  <a:lnTo>
                    <a:pt x="230188" y="970336"/>
                  </a:lnTo>
                  <a:lnTo>
                    <a:pt x="227013" y="965572"/>
                  </a:lnTo>
                  <a:lnTo>
                    <a:pt x="227542" y="962925"/>
                  </a:lnTo>
                  <a:lnTo>
                    <a:pt x="230717" y="952337"/>
                  </a:lnTo>
                  <a:lnTo>
                    <a:pt x="240242" y="933280"/>
                  </a:lnTo>
                  <a:lnTo>
                    <a:pt x="253471" y="919517"/>
                  </a:lnTo>
                  <a:lnTo>
                    <a:pt x="270405" y="909988"/>
                  </a:lnTo>
                  <a:lnTo>
                    <a:pt x="288925" y="904694"/>
                  </a:lnTo>
                  <a:lnTo>
                    <a:pt x="308505" y="904165"/>
                  </a:lnTo>
                  <a:lnTo>
                    <a:pt x="329142" y="907341"/>
                  </a:lnTo>
                  <a:lnTo>
                    <a:pt x="348721" y="914223"/>
                  </a:lnTo>
                  <a:lnTo>
                    <a:pt x="358246" y="920046"/>
                  </a:lnTo>
                  <a:lnTo>
                    <a:pt x="367771" y="926398"/>
                  </a:lnTo>
                  <a:lnTo>
                    <a:pt x="384705" y="942279"/>
                  </a:lnTo>
                  <a:lnTo>
                    <a:pt x="391584" y="950749"/>
                  </a:lnTo>
                  <a:lnTo>
                    <a:pt x="409046" y="934339"/>
                  </a:lnTo>
                  <a:lnTo>
                    <a:pt x="440267" y="899400"/>
                  </a:lnTo>
                  <a:lnTo>
                    <a:pt x="468313" y="861286"/>
                  </a:lnTo>
                  <a:lnTo>
                    <a:pt x="492655" y="819466"/>
                  </a:lnTo>
                  <a:lnTo>
                    <a:pt x="512763" y="776057"/>
                  </a:lnTo>
                  <a:lnTo>
                    <a:pt x="528638" y="731061"/>
                  </a:lnTo>
                  <a:lnTo>
                    <a:pt x="540809" y="685535"/>
                  </a:lnTo>
                  <a:lnTo>
                    <a:pt x="548746" y="638421"/>
                  </a:lnTo>
                  <a:lnTo>
                    <a:pt x="550863" y="614599"/>
                  </a:lnTo>
                  <a:lnTo>
                    <a:pt x="551392" y="592366"/>
                  </a:lnTo>
                  <a:lnTo>
                    <a:pt x="547159" y="550016"/>
                  </a:lnTo>
                  <a:lnTo>
                    <a:pt x="535517" y="511372"/>
                  </a:lnTo>
                  <a:lnTo>
                    <a:pt x="518055" y="475375"/>
                  </a:lnTo>
                  <a:lnTo>
                    <a:pt x="494242" y="444142"/>
                  </a:lnTo>
                  <a:lnTo>
                    <a:pt x="466196" y="416615"/>
                  </a:lnTo>
                  <a:lnTo>
                    <a:pt x="433388" y="394381"/>
                  </a:lnTo>
                  <a:lnTo>
                    <a:pt x="396876" y="377971"/>
                  </a:lnTo>
                  <a:lnTo>
                    <a:pt x="377296" y="371618"/>
                  </a:lnTo>
                  <a:lnTo>
                    <a:pt x="369359" y="385382"/>
                  </a:lnTo>
                  <a:lnTo>
                    <a:pt x="348192" y="411850"/>
                  </a:lnTo>
                  <a:lnTo>
                    <a:pt x="328084" y="425614"/>
                  </a:lnTo>
                  <a:lnTo>
                    <a:pt x="313796" y="430378"/>
                  </a:lnTo>
                  <a:lnTo>
                    <a:pt x="299509" y="430378"/>
                  </a:lnTo>
                  <a:lnTo>
                    <a:pt x="283634" y="425085"/>
                  </a:lnTo>
                  <a:lnTo>
                    <a:pt x="275696" y="419791"/>
                  </a:lnTo>
                  <a:lnTo>
                    <a:pt x="266700" y="410792"/>
                  </a:lnTo>
                  <a:lnTo>
                    <a:pt x="259292" y="393852"/>
                  </a:lnTo>
                  <a:lnTo>
                    <a:pt x="259821" y="381676"/>
                  </a:lnTo>
                  <a:lnTo>
                    <a:pt x="261938" y="375324"/>
                  </a:lnTo>
                  <a:lnTo>
                    <a:pt x="268817" y="364736"/>
                  </a:lnTo>
                  <a:lnTo>
                    <a:pt x="290513" y="354149"/>
                  </a:lnTo>
                  <a:lnTo>
                    <a:pt x="302684" y="352031"/>
                  </a:lnTo>
                  <a:lnTo>
                    <a:pt x="303742" y="348326"/>
                  </a:lnTo>
                  <a:lnTo>
                    <a:pt x="308505" y="346738"/>
                  </a:lnTo>
                  <a:lnTo>
                    <a:pt x="334963" y="345150"/>
                  </a:lnTo>
                  <a:lnTo>
                    <a:pt x="360892" y="348326"/>
                  </a:lnTo>
                  <a:lnTo>
                    <a:pt x="365126" y="331915"/>
                  </a:lnTo>
                  <a:lnTo>
                    <a:pt x="367771" y="300153"/>
                  </a:lnTo>
                  <a:lnTo>
                    <a:pt x="366184" y="270508"/>
                  </a:lnTo>
                  <a:lnTo>
                    <a:pt x="360363" y="241393"/>
                  </a:lnTo>
                  <a:lnTo>
                    <a:pt x="345017" y="201161"/>
                  </a:lnTo>
                  <a:lnTo>
                    <a:pt x="311680" y="149283"/>
                  </a:lnTo>
                  <a:lnTo>
                    <a:pt x="289455" y="123343"/>
                  </a:lnTo>
                  <a:lnTo>
                    <a:pt x="266700" y="98992"/>
                  </a:lnTo>
                  <a:lnTo>
                    <a:pt x="215371" y="59290"/>
                  </a:lnTo>
                  <a:lnTo>
                    <a:pt x="173038" y="38644"/>
                  </a:lnTo>
                  <a:lnTo>
                    <a:pt x="142346" y="28057"/>
                  </a:lnTo>
                  <a:lnTo>
                    <a:pt x="111125" y="22234"/>
                  </a:lnTo>
                  <a:lnTo>
                    <a:pt x="78317" y="19587"/>
                  </a:lnTo>
                  <a:lnTo>
                    <a:pt x="61913" y="20646"/>
                  </a:lnTo>
                  <a:lnTo>
                    <a:pt x="57150" y="19587"/>
                  </a:lnTo>
                  <a:lnTo>
                    <a:pt x="52388" y="14293"/>
                  </a:lnTo>
                  <a:lnTo>
                    <a:pt x="52388" y="6882"/>
                  </a:lnTo>
                  <a:lnTo>
                    <a:pt x="57150" y="1588"/>
                  </a:lnTo>
                  <a:lnTo>
                    <a:pt x="61913" y="1059"/>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54" name="Freeform 390">
              <a:extLst>
                <a:ext uri="{FF2B5EF4-FFF2-40B4-BE49-F238E27FC236}">
                  <a16:creationId xmlns:a16="http://schemas.microsoft.com/office/drawing/2014/main" xmlns="" id="{0E13999F-FFC5-2B07-DACD-82CD207BCFCD}"/>
                </a:ext>
              </a:extLst>
            </p:cNvPr>
            <p:cNvSpPr>
              <a:spLocks/>
            </p:cNvSpPr>
            <p:nvPr/>
          </p:nvSpPr>
          <p:spPr bwMode="auto">
            <a:xfrm>
              <a:off x="6770310" y="2751034"/>
              <a:ext cx="1480867" cy="859461"/>
            </a:xfrm>
            <a:custGeom>
              <a:avLst/>
              <a:gdLst>
                <a:gd name="T0" fmla="*/ 2897 w 2912"/>
                <a:gd name="T1" fmla="*/ 645 h 1693"/>
                <a:gd name="T2" fmla="*/ 2886 w 2912"/>
                <a:gd name="T3" fmla="*/ 614 h 1693"/>
                <a:gd name="T4" fmla="*/ 2861 w 2912"/>
                <a:gd name="T5" fmla="*/ 560 h 1693"/>
                <a:gd name="T6" fmla="*/ 2809 w 2912"/>
                <a:gd name="T7" fmla="*/ 483 h 1693"/>
                <a:gd name="T8" fmla="*/ 2721 w 2912"/>
                <a:gd name="T9" fmla="*/ 400 h 1693"/>
                <a:gd name="T10" fmla="*/ 2619 w 2912"/>
                <a:gd name="T11" fmla="*/ 331 h 1693"/>
                <a:gd name="T12" fmla="*/ 2565 w 2912"/>
                <a:gd name="T13" fmla="*/ 302 h 1693"/>
                <a:gd name="T14" fmla="*/ 2496 w 2912"/>
                <a:gd name="T15" fmla="*/ 268 h 1693"/>
                <a:gd name="T16" fmla="*/ 2355 w 2912"/>
                <a:gd name="T17" fmla="*/ 207 h 1693"/>
                <a:gd name="T18" fmla="*/ 2210 w 2912"/>
                <a:gd name="T19" fmla="*/ 155 h 1693"/>
                <a:gd name="T20" fmla="*/ 2062 w 2912"/>
                <a:gd name="T21" fmla="*/ 111 h 1693"/>
                <a:gd name="T22" fmla="*/ 1910 w 2912"/>
                <a:gd name="T23" fmla="*/ 73 h 1693"/>
                <a:gd name="T24" fmla="*/ 1758 w 2912"/>
                <a:gd name="T25" fmla="*/ 45 h 1693"/>
                <a:gd name="T26" fmla="*/ 1529 w 2912"/>
                <a:gd name="T27" fmla="*/ 14 h 1693"/>
                <a:gd name="T28" fmla="*/ 1375 w 2912"/>
                <a:gd name="T29" fmla="*/ 6 h 1693"/>
                <a:gd name="T30" fmla="*/ 1228 w 2912"/>
                <a:gd name="T31" fmla="*/ 0 h 1693"/>
                <a:gd name="T32" fmla="*/ 996 w 2912"/>
                <a:gd name="T33" fmla="*/ 9 h 1693"/>
                <a:gd name="T34" fmla="*/ 842 w 2912"/>
                <a:gd name="T35" fmla="*/ 26 h 1693"/>
                <a:gd name="T36" fmla="*/ 691 w 2912"/>
                <a:gd name="T37" fmla="*/ 56 h 1693"/>
                <a:gd name="T38" fmla="*/ 546 w 2912"/>
                <a:gd name="T39" fmla="*/ 101 h 1693"/>
                <a:gd name="T40" fmla="*/ 408 w 2912"/>
                <a:gd name="T41" fmla="*/ 163 h 1693"/>
                <a:gd name="T42" fmla="*/ 281 w 2912"/>
                <a:gd name="T43" fmla="*/ 245 h 1693"/>
                <a:gd name="T44" fmla="*/ 223 w 2912"/>
                <a:gd name="T45" fmla="*/ 295 h 1693"/>
                <a:gd name="T46" fmla="*/ 174 w 2912"/>
                <a:gd name="T47" fmla="*/ 344 h 1693"/>
                <a:gd name="T48" fmla="*/ 97 w 2912"/>
                <a:gd name="T49" fmla="*/ 449 h 1693"/>
                <a:gd name="T50" fmla="*/ 41 w 2912"/>
                <a:gd name="T51" fmla="*/ 563 h 1693"/>
                <a:gd name="T52" fmla="*/ 9 w 2912"/>
                <a:gd name="T53" fmla="*/ 682 h 1693"/>
                <a:gd name="T54" fmla="*/ 0 w 2912"/>
                <a:gd name="T55" fmla="*/ 804 h 1693"/>
                <a:gd name="T56" fmla="*/ 15 w 2912"/>
                <a:gd name="T57" fmla="*/ 928 h 1693"/>
                <a:gd name="T58" fmla="*/ 52 w 2912"/>
                <a:gd name="T59" fmla="*/ 1049 h 1693"/>
                <a:gd name="T60" fmla="*/ 114 w 2912"/>
                <a:gd name="T61" fmla="*/ 1164 h 1693"/>
                <a:gd name="T62" fmla="*/ 154 w 2912"/>
                <a:gd name="T63" fmla="*/ 1219 h 1693"/>
                <a:gd name="T64" fmla="*/ 202 w 2912"/>
                <a:gd name="T65" fmla="*/ 1276 h 1693"/>
                <a:gd name="T66" fmla="*/ 310 w 2912"/>
                <a:gd name="T67" fmla="*/ 1374 h 1693"/>
                <a:gd name="T68" fmla="*/ 432 w 2912"/>
                <a:gd name="T69" fmla="*/ 1455 h 1693"/>
                <a:gd name="T70" fmla="*/ 563 w 2912"/>
                <a:gd name="T71" fmla="*/ 1518 h 1693"/>
                <a:gd name="T72" fmla="*/ 701 w 2912"/>
                <a:gd name="T73" fmla="*/ 1570 h 1693"/>
                <a:gd name="T74" fmla="*/ 845 w 2912"/>
                <a:gd name="T75" fmla="*/ 1609 h 1693"/>
                <a:gd name="T76" fmla="*/ 1064 w 2912"/>
                <a:gd name="T77" fmla="*/ 1652 h 1693"/>
                <a:gd name="T78" fmla="*/ 1207 w 2912"/>
                <a:gd name="T79" fmla="*/ 1670 h 1693"/>
                <a:gd name="T80" fmla="*/ 1289 w 2912"/>
                <a:gd name="T81" fmla="*/ 1681 h 1693"/>
                <a:gd name="T82" fmla="*/ 1458 w 2912"/>
                <a:gd name="T83" fmla="*/ 1692 h 1693"/>
                <a:gd name="T84" fmla="*/ 1630 w 2912"/>
                <a:gd name="T85" fmla="*/ 1693 h 1693"/>
                <a:gd name="T86" fmla="*/ 1801 w 2912"/>
                <a:gd name="T87" fmla="*/ 1682 h 1693"/>
                <a:gd name="T88" fmla="*/ 1971 w 2912"/>
                <a:gd name="T89" fmla="*/ 1658 h 1693"/>
                <a:gd name="T90" fmla="*/ 2136 w 2912"/>
                <a:gd name="T91" fmla="*/ 1617 h 1693"/>
                <a:gd name="T92" fmla="*/ 2295 w 2912"/>
                <a:gd name="T93" fmla="*/ 1560 h 1693"/>
                <a:gd name="T94" fmla="*/ 2446 w 2912"/>
                <a:gd name="T95" fmla="*/ 1482 h 1693"/>
                <a:gd name="T96" fmla="*/ 2518 w 2912"/>
                <a:gd name="T97" fmla="*/ 1435 h 1693"/>
                <a:gd name="T98" fmla="*/ 2563 w 2912"/>
                <a:gd name="T99" fmla="*/ 1401 h 1693"/>
                <a:gd name="T100" fmla="*/ 2646 w 2912"/>
                <a:gd name="T101" fmla="*/ 1324 h 1693"/>
                <a:gd name="T102" fmla="*/ 2719 w 2912"/>
                <a:gd name="T103" fmla="*/ 1235 h 1693"/>
                <a:gd name="T104" fmla="*/ 2780 w 2912"/>
                <a:gd name="T105" fmla="*/ 1135 h 1693"/>
                <a:gd name="T106" fmla="*/ 2804 w 2912"/>
                <a:gd name="T107" fmla="*/ 1083 h 1693"/>
                <a:gd name="T108" fmla="*/ 2836 w 2912"/>
                <a:gd name="T109" fmla="*/ 1035 h 1693"/>
                <a:gd name="T110" fmla="*/ 2884 w 2912"/>
                <a:gd name="T111" fmla="*/ 929 h 1693"/>
                <a:gd name="T112" fmla="*/ 2911 w 2912"/>
                <a:gd name="T113" fmla="*/ 817 h 1693"/>
                <a:gd name="T114" fmla="*/ 2912 w 2912"/>
                <a:gd name="T115" fmla="*/ 731 h 1693"/>
                <a:gd name="T116" fmla="*/ 2904 w 2912"/>
                <a:gd name="T117" fmla="*/ 673 h 1693"/>
                <a:gd name="T118" fmla="*/ 2897 w 2912"/>
                <a:gd name="T119" fmla="*/ 645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1693">
                  <a:moveTo>
                    <a:pt x="2897" y="645"/>
                  </a:moveTo>
                  <a:lnTo>
                    <a:pt x="2886" y="614"/>
                  </a:lnTo>
                  <a:lnTo>
                    <a:pt x="2861" y="560"/>
                  </a:lnTo>
                  <a:lnTo>
                    <a:pt x="2809" y="483"/>
                  </a:lnTo>
                  <a:lnTo>
                    <a:pt x="2721" y="400"/>
                  </a:lnTo>
                  <a:lnTo>
                    <a:pt x="2619" y="331"/>
                  </a:lnTo>
                  <a:lnTo>
                    <a:pt x="2565" y="302"/>
                  </a:lnTo>
                  <a:lnTo>
                    <a:pt x="2496" y="268"/>
                  </a:lnTo>
                  <a:lnTo>
                    <a:pt x="2355" y="207"/>
                  </a:lnTo>
                  <a:lnTo>
                    <a:pt x="2210" y="155"/>
                  </a:lnTo>
                  <a:lnTo>
                    <a:pt x="2062" y="111"/>
                  </a:lnTo>
                  <a:lnTo>
                    <a:pt x="1910" y="73"/>
                  </a:lnTo>
                  <a:lnTo>
                    <a:pt x="1758" y="45"/>
                  </a:lnTo>
                  <a:lnTo>
                    <a:pt x="1529" y="14"/>
                  </a:lnTo>
                  <a:lnTo>
                    <a:pt x="1375" y="6"/>
                  </a:lnTo>
                  <a:lnTo>
                    <a:pt x="1228" y="0"/>
                  </a:lnTo>
                  <a:lnTo>
                    <a:pt x="996" y="9"/>
                  </a:lnTo>
                  <a:lnTo>
                    <a:pt x="842" y="26"/>
                  </a:lnTo>
                  <a:lnTo>
                    <a:pt x="691" y="56"/>
                  </a:lnTo>
                  <a:lnTo>
                    <a:pt x="546" y="101"/>
                  </a:lnTo>
                  <a:lnTo>
                    <a:pt x="408" y="163"/>
                  </a:lnTo>
                  <a:lnTo>
                    <a:pt x="281" y="245"/>
                  </a:lnTo>
                  <a:lnTo>
                    <a:pt x="223" y="295"/>
                  </a:lnTo>
                  <a:lnTo>
                    <a:pt x="174" y="344"/>
                  </a:lnTo>
                  <a:lnTo>
                    <a:pt x="97" y="449"/>
                  </a:lnTo>
                  <a:lnTo>
                    <a:pt x="41" y="563"/>
                  </a:lnTo>
                  <a:lnTo>
                    <a:pt x="9" y="682"/>
                  </a:lnTo>
                  <a:lnTo>
                    <a:pt x="0" y="804"/>
                  </a:lnTo>
                  <a:lnTo>
                    <a:pt x="15" y="928"/>
                  </a:lnTo>
                  <a:lnTo>
                    <a:pt x="52" y="1049"/>
                  </a:lnTo>
                  <a:lnTo>
                    <a:pt x="114" y="1164"/>
                  </a:lnTo>
                  <a:lnTo>
                    <a:pt x="154" y="1219"/>
                  </a:lnTo>
                  <a:lnTo>
                    <a:pt x="202" y="1276"/>
                  </a:lnTo>
                  <a:lnTo>
                    <a:pt x="310" y="1374"/>
                  </a:lnTo>
                  <a:lnTo>
                    <a:pt x="432" y="1455"/>
                  </a:lnTo>
                  <a:lnTo>
                    <a:pt x="563" y="1518"/>
                  </a:lnTo>
                  <a:lnTo>
                    <a:pt x="701" y="1570"/>
                  </a:lnTo>
                  <a:lnTo>
                    <a:pt x="845" y="1609"/>
                  </a:lnTo>
                  <a:lnTo>
                    <a:pt x="1064" y="1652"/>
                  </a:lnTo>
                  <a:lnTo>
                    <a:pt x="1207" y="1670"/>
                  </a:lnTo>
                  <a:lnTo>
                    <a:pt x="1289" y="1681"/>
                  </a:lnTo>
                  <a:lnTo>
                    <a:pt x="1458" y="1692"/>
                  </a:lnTo>
                  <a:lnTo>
                    <a:pt x="1630" y="1693"/>
                  </a:lnTo>
                  <a:lnTo>
                    <a:pt x="1801" y="1682"/>
                  </a:lnTo>
                  <a:lnTo>
                    <a:pt x="1971" y="1658"/>
                  </a:lnTo>
                  <a:lnTo>
                    <a:pt x="2136" y="1617"/>
                  </a:lnTo>
                  <a:lnTo>
                    <a:pt x="2295" y="1560"/>
                  </a:lnTo>
                  <a:lnTo>
                    <a:pt x="2446" y="1482"/>
                  </a:lnTo>
                  <a:lnTo>
                    <a:pt x="2518" y="1435"/>
                  </a:lnTo>
                  <a:lnTo>
                    <a:pt x="2563" y="1401"/>
                  </a:lnTo>
                  <a:lnTo>
                    <a:pt x="2646" y="1324"/>
                  </a:lnTo>
                  <a:lnTo>
                    <a:pt x="2719" y="1235"/>
                  </a:lnTo>
                  <a:lnTo>
                    <a:pt x="2780" y="1135"/>
                  </a:lnTo>
                  <a:lnTo>
                    <a:pt x="2804" y="1083"/>
                  </a:lnTo>
                  <a:lnTo>
                    <a:pt x="2836" y="1035"/>
                  </a:lnTo>
                  <a:lnTo>
                    <a:pt x="2884" y="929"/>
                  </a:lnTo>
                  <a:lnTo>
                    <a:pt x="2911" y="817"/>
                  </a:lnTo>
                  <a:lnTo>
                    <a:pt x="2912" y="731"/>
                  </a:lnTo>
                  <a:lnTo>
                    <a:pt x="2904" y="673"/>
                  </a:lnTo>
                  <a:lnTo>
                    <a:pt x="2897" y="645"/>
                  </a:lnTo>
                </a:path>
              </a:pathLst>
            </a:custGeom>
            <a:solidFill>
              <a:srgbClr val="BFBFBF"/>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TextBox 23">
              <a:extLst>
                <a:ext uri="{FF2B5EF4-FFF2-40B4-BE49-F238E27FC236}">
                  <a16:creationId xmlns:a16="http://schemas.microsoft.com/office/drawing/2014/main" xmlns="" id="{86FB1776-4141-9537-B062-CF2BED08593E}"/>
                </a:ext>
              </a:extLst>
            </p:cNvPr>
            <p:cNvSpPr txBox="1"/>
            <p:nvPr/>
          </p:nvSpPr>
          <p:spPr>
            <a:xfrm>
              <a:off x="8693702" y="2529776"/>
              <a:ext cx="2821237" cy="1238246"/>
            </a:xfrm>
            <a:prstGeom prst="rect">
              <a:avLst/>
            </a:prstGeom>
            <a:noFill/>
          </p:spPr>
          <p:txBody>
            <a:bodyPr wrap="square" lIns="0" rIns="0" rtlCol="0" anchor="ctr">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الإرهاق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0" name="Group 69">
            <a:extLst>
              <a:ext uri="{FF2B5EF4-FFF2-40B4-BE49-F238E27FC236}">
                <a16:creationId xmlns:a16="http://schemas.microsoft.com/office/drawing/2014/main" xmlns="" id="{624FD6F1-0174-D66A-609D-B0FDE577E10D}"/>
              </a:ext>
            </a:extLst>
          </p:cNvPr>
          <p:cNvGrpSpPr/>
          <p:nvPr/>
        </p:nvGrpSpPr>
        <p:grpSpPr>
          <a:xfrm>
            <a:off x="5794249" y="4074299"/>
            <a:ext cx="5863333" cy="1238244"/>
            <a:chOff x="5794249" y="4074299"/>
            <a:chExt cx="5863333" cy="1238244"/>
          </a:xfrm>
        </p:grpSpPr>
        <p:sp>
          <p:nvSpPr>
            <p:cNvPr id="22" name="Freeform: Shape 21">
              <a:extLst>
                <a:ext uri="{FF2B5EF4-FFF2-40B4-BE49-F238E27FC236}">
                  <a16:creationId xmlns:a16="http://schemas.microsoft.com/office/drawing/2014/main" xmlns="" id="{F4F3FAD4-CCEB-2503-DC1D-ECAE21113E48}"/>
                </a:ext>
              </a:extLst>
            </p:cNvPr>
            <p:cNvSpPr>
              <a:spLocks/>
            </p:cNvSpPr>
            <p:nvPr/>
          </p:nvSpPr>
          <p:spPr bwMode="auto">
            <a:xfrm>
              <a:off x="5794249" y="4718346"/>
              <a:ext cx="1329883" cy="288011"/>
            </a:xfrm>
            <a:custGeom>
              <a:avLst/>
              <a:gdLst>
                <a:gd name="connsiteX0" fmla="*/ 393700 w 1384300"/>
                <a:gd name="connsiteY0" fmla="*/ 53975 h 300038"/>
                <a:gd name="connsiteX1" fmla="*/ 375179 w 1384300"/>
                <a:gd name="connsiteY1" fmla="*/ 58689 h 300038"/>
                <a:gd name="connsiteX2" fmla="*/ 359834 w 1384300"/>
                <a:gd name="connsiteY2" fmla="*/ 70734 h 300038"/>
                <a:gd name="connsiteX3" fmla="*/ 354542 w 1384300"/>
                <a:gd name="connsiteY3" fmla="*/ 79637 h 300038"/>
                <a:gd name="connsiteX4" fmla="*/ 350309 w 1384300"/>
                <a:gd name="connsiteY4" fmla="*/ 90111 h 300038"/>
                <a:gd name="connsiteX5" fmla="*/ 349250 w 1384300"/>
                <a:gd name="connsiteY5" fmla="*/ 111060 h 300038"/>
                <a:gd name="connsiteX6" fmla="*/ 357188 w 1384300"/>
                <a:gd name="connsiteY6" fmla="*/ 129913 h 300038"/>
                <a:gd name="connsiteX7" fmla="*/ 369359 w 1384300"/>
                <a:gd name="connsiteY7" fmla="*/ 147196 h 300038"/>
                <a:gd name="connsiteX8" fmla="*/ 377296 w 1384300"/>
                <a:gd name="connsiteY8" fmla="*/ 155575 h 300038"/>
                <a:gd name="connsiteX9" fmla="*/ 389996 w 1384300"/>
                <a:gd name="connsiteY9" fmla="*/ 146672 h 300038"/>
                <a:gd name="connsiteX10" fmla="*/ 411692 w 1384300"/>
                <a:gd name="connsiteY10" fmla="*/ 127295 h 300038"/>
                <a:gd name="connsiteX11" fmla="*/ 424921 w 1384300"/>
                <a:gd name="connsiteY11" fmla="*/ 102680 h 300038"/>
                <a:gd name="connsiteX12" fmla="*/ 425450 w 1384300"/>
                <a:gd name="connsiteY12" fmla="*/ 76495 h 300038"/>
                <a:gd name="connsiteX13" fmla="*/ 419629 w 1384300"/>
                <a:gd name="connsiteY13" fmla="*/ 62355 h 300038"/>
                <a:gd name="connsiteX14" fmla="*/ 411163 w 1384300"/>
                <a:gd name="connsiteY14" fmla="*/ 57118 h 300038"/>
                <a:gd name="connsiteX15" fmla="*/ 1004358 w 1384300"/>
                <a:gd name="connsiteY15" fmla="*/ 17463 h 300038"/>
                <a:gd name="connsiteX16" fmla="*/ 986896 w 1384300"/>
                <a:gd name="connsiteY16" fmla="*/ 21721 h 300038"/>
                <a:gd name="connsiteX17" fmla="*/ 973137 w 1384300"/>
                <a:gd name="connsiteY17" fmla="*/ 33962 h 300038"/>
                <a:gd name="connsiteX18" fmla="*/ 968904 w 1384300"/>
                <a:gd name="connsiteY18" fmla="*/ 44607 h 300038"/>
                <a:gd name="connsiteX19" fmla="*/ 966787 w 1384300"/>
                <a:gd name="connsiteY19" fmla="*/ 56848 h 300038"/>
                <a:gd name="connsiteX20" fmla="*/ 973137 w 1384300"/>
                <a:gd name="connsiteY20" fmla="*/ 76540 h 300038"/>
                <a:gd name="connsiteX21" fmla="*/ 987425 w 1384300"/>
                <a:gd name="connsiteY21" fmla="*/ 90910 h 300038"/>
                <a:gd name="connsiteX22" fmla="*/ 1007004 w 1384300"/>
                <a:gd name="connsiteY22" fmla="*/ 102087 h 300038"/>
                <a:gd name="connsiteX23" fmla="*/ 1018117 w 1384300"/>
                <a:gd name="connsiteY23" fmla="*/ 106345 h 300038"/>
                <a:gd name="connsiteX24" fmla="*/ 1020234 w 1384300"/>
                <a:gd name="connsiteY24" fmla="*/ 107942 h 300038"/>
                <a:gd name="connsiteX25" fmla="*/ 1020763 w 1384300"/>
                <a:gd name="connsiteY25" fmla="*/ 109538 h 300038"/>
                <a:gd name="connsiteX26" fmla="*/ 1025525 w 1384300"/>
                <a:gd name="connsiteY26" fmla="*/ 91975 h 300038"/>
                <a:gd name="connsiteX27" fmla="*/ 1028700 w 1384300"/>
                <a:gd name="connsiteY27" fmla="*/ 54187 h 300038"/>
                <a:gd name="connsiteX28" fmla="*/ 1027642 w 1384300"/>
                <a:gd name="connsiteY28" fmla="*/ 32898 h 300038"/>
                <a:gd name="connsiteX29" fmla="*/ 1027642 w 1384300"/>
                <a:gd name="connsiteY29" fmla="*/ 32366 h 300038"/>
                <a:gd name="connsiteX30" fmla="*/ 1027642 w 1384300"/>
                <a:gd name="connsiteY30" fmla="*/ 31301 h 300038"/>
                <a:gd name="connsiteX31" fmla="*/ 1020763 w 1384300"/>
                <a:gd name="connsiteY31" fmla="*/ 23850 h 300038"/>
                <a:gd name="connsiteX32" fmla="*/ 6353 w 1384300"/>
                <a:gd name="connsiteY32" fmla="*/ 0 h 300038"/>
                <a:gd name="connsiteX33" fmla="*/ 7941 w 1384300"/>
                <a:gd name="connsiteY33" fmla="*/ 2117 h 300038"/>
                <a:gd name="connsiteX34" fmla="*/ 20646 w 1384300"/>
                <a:gd name="connsiteY34" fmla="*/ 29634 h 300038"/>
                <a:gd name="connsiteX35" fmla="*/ 53467 w 1384300"/>
                <a:gd name="connsiteY35" fmla="*/ 81492 h 300038"/>
                <a:gd name="connsiteX36" fmla="*/ 93169 w 1384300"/>
                <a:gd name="connsiteY36" fmla="*/ 125413 h 300038"/>
                <a:gd name="connsiteX37" fmla="*/ 141871 w 1384300"/>
                <a:gd name="connsiteY37" fmla="*/ 160338 h 300038"/>
                <a:gd name="connsiteX38" fmla="*/ 169928 w 1384300"/>
                <a:gd name="connsiteY38" fmla="*/ 173567 h 300038"/>
                <a:gd name="connsiteX39" fmla="*/ 187397 w 1384300"/>
                <a:gd name="connsiteY39" fmla="*/ 180446 h 300038"/>
                <a:gd name="connsiteX40" fmla="*/ 222865 w 1384300"/>
                <a:gd name="connsiteY40" fmla="*/ 188913 h 300038"/>
                <a:gd name="connsiteX41" fmla="*/ 259391 w 1384300"/>
                <a:gd name="connsiteY41" fmla="*/ 191559 h 300038"/>
                <a:gd name="connsiteX42" fmla="*/ 295918 w 1384300"/>
                <a:gd name="connsiteY42" fmla="*/ 188913 h 300038"/>
                <a:gd name="connsiteX43" fmla="*/ 313916 w 1384300"/>
                <a:gd name="connsiteY43" fmla="*/ 184151 h 300038"/>
                <a:gd name="connsiteX44" fmla="*/ 335620 w 1384300"/>
                <a:gd name="connsiteY44" fmla="*/ 177271 h 300038"/>
                <a:gd name="connsiteX45" fmla="*/ 359971 w 1384300"/>
                <a:gd name="connsiteY45" fmla="*/ 165630 h 300038"/>
                <a:gd name="connsiteX46" fmla="*/ 358912 w 1384300"/>
                <a:gd name="connsiteY46" fmla="*/ 163513 h 300038"/>
                <a:gd name="connsiteX47" fmla="*/ 357324 w 1384300"/>
                <a:gd name="connsiteY47" fmla="*/ 161396 h 300038"/>
                <a:gd name="connsiteX48" fmla="*/ 347796 w 1384300"/>
                <a:gd name="connsiteY48" fmla="*/ 149755 h 300038"/>
                <a:gd name="connsiteX49" fmla="*/ 334561 w 1384300"/>
                <a:gd name="connsiteY49" fmla="*/ 123296 h 300038"/>
                <a:gd name="connsiteX50" fmla="*/ 332444 w 1384300"/>
                <a:gd name="connsiteY50" fmla="*/ 94192 h 300038"/>
                <a:gd name="connsiteX51" fmla="*/ 341443 w 1384300"/>
                <a:gd name="connsiteY51" fmla="*/ 66146 h 300038"/>
                <a:gd name="connsiteX52" fmla="*/ 352031 w 1384300"/>
                <a:gd name="connsiteY52" fmla="*/ 54505 h 300038"/>
                <a:gd name="connsiteX53" fmla="*/ 363677 w 1384300"/>
                <a:gd name="connsiteY53" fmla="*/ 46567 h 300038"/>
                <a:gd name="connsiteX54" fmla="*/ 389086 w 1384300"/>
                <a:gd name="connsiteY54" fmla="*/ 39688 h 300038"/>
                <a:gd name="connsiteX55" fmla="*/ 413967 w 1384300"/>
                <a:gd name="connsiteY55" fmla="*/ 45509 h 300038"/>
                <a:gd name="connsiteX56" fmla="*/ 427730 w 1384300"/>
                <a:gd name="connsiteY56" fmla="*/ 57680 h 300038"/>
                <a:gd name="connsiteX57" fmla="*/ 434612 w 1384300"/>
                <a:gd name="connsiteY57" fmla="*/ 68263 h 300038"/>
                <a:gd name="connsiteX58" fmla="*/ 436730 w 1384300"/>
                <a:gd name="connsiteY58" fmla="*/ 74613 h 300038"/>
                <a:gd name="connsiteX59" fmla="*/ 440435 w 1384300"/>
                <a:gd name="connsiteY59" fmla="*/ 88900 h 300038"/>
                <a:gd name="connsiteX60" fmla="*/ 438318 w 1384300"/>
                <a:gd name="connsiteY60" fmla="*/ 114830 h 300038"/>
                <a:gd name="connsiteX61" fmla="*/ 424025 w 1384300"/>
                <a:gd name="connsiteY61" fmla="*/ 139171 h 300038"/>
                <a:gd name="connsiteX62" fmla="*/ 401262 w 1384300"/>
                <a:gd name="connsiteY62" fmla="*/ 159809 h 300038"/>
                <a:gd name="connsiteX63" fmla="*/ 387498 w 1384300"/>
                <a:gd name="connsiteY63" fmla="*/ 168805 h 300038"/>
                <a:gd name="connsiteX64" fmla="*/ 386440 w 1384300"/>
                <a:gd name="connsiteY64" fmla="*/ 171980 h 300038"/>
                <a:gd name="connsiteX65" fmla="*/ 381146 w 1384300"/>
                <a:gd name="connsiteY65" fmla="*/ 175684 h 300038"/>
                <a:gd name="connsiteX66" fmla="*/ 377440 w 1384300"/>
                <a:gd name="connsiteY66" fmla="*/ 175155 h 300038"/>
                <a:gd name="connsiteX67" fmla="*/ 392792 w 1384300"/>
                <a:gd name="connsiteY67" fmla="*/ 194205 h 300038"/>
                <a:gd name="connsiteX68" fmla="*/ 429319 w 1384300"/>
                <a:gd name="connsiteY68" fmla="*/ 225426 h 300038"/>
                <a:gd name="connsiteX69" fmla="*/ 471139 w 1384300"/>
                <a:gd name="connsiteY69" fmla="*/ 248709 h 300038"/>
                <a:gd name="connsiteX70" fmla="*/ 517723 w 1384300"/>
                <a:gd name="connsiteY70" fmla="*/ 265113 h 300038"/>
                <a:gd name="connsiteX71" fmla="*/ 566954 w 1384300"/>
                <a:gd name="connsiteY71" fmla="*/ 275697 h 300038"/>
                <a:gd name="connsiteX72" fmla="*/ 618303 w 1384300"/>
                <a:gd name="connsiteY72" fmla="*/ 280988 h 300038"/>
                <a:gd name="connsiteX73" fmla="*/ 693474 w 1384300"/>
                <a:gd name="connsiteY73" fmla="*/ 281517 h 300038"/>
                <a:gd name="connsiteX74" fmla="*/ 741117 w 1384300"/>
                <a:gd name="connsiteY74" fmla="*/ 278342 h 300038"/>
                <a:gd name="connsiteX75" fmla="*/ 783466 w 1384300"/>
                <a:gd name="connsiteY75" fmla="*/ 274638 h 300038"/>
                <a:gd name="connsiteX76" fmla="*/ 847520 w 1384300"/>
                <a:gd name="connsiteY76" fmla="*/ 259292 h 300038"/>
                <a:gd name="connsiteX77" fmla="*/ 887752 w 1384300"/>
                <a:gd name="connsiteY77" fmla="*/ 245005 h 300038"/>
                <a:gd name="connsiteX78" fmla="*/ 925337 w 1384300"/>
                <a:gd name="connsiteY78" fmla="*/ 225955 h 300038"/>
                <a:gd name="connsiteX79" fmla="*/ 958688 w 1384300"/>
                <a:gd name="connsiteY79" fmla="*/ 202671 h 300038"/>
                <a:gd name="connsiteX80" fmla="*/ 987273 w 1384300"/>
                <a:gd name="connsiteY80" fmla="*/ 174096 h 300038"/>
                <a:gd name="connsiteX81" fmla="*/ 1008978 w 1384300"/>
                <a:gd name="connsiteY81" fmla="*/ 141288 h 300038"/>
                <a:gd name="connsiteX82" fmla="*/ 1017447 w 1384300"/>
                <a:gd name="connsiteY82" fmla="*/ 122238 h 300038"/>
                <a:gd name="connsiteX83" fmla="*/ 1012683 w 1384300"/>
                <a:gd name="connsiteY83" fmla="*/ 120121 h 300038"/>
                <a:gd name="connsiteX84" fmla="*/ 1008978 w 1384300"/>
                <a:gd name="connsiteY84" fmla="*/ 118005 h 300038"/>
                <a:gd name="connsiteX85" fmla="*/ 1001566 w 1384300"/>
                <a:gd name="connsiteY85" fmla="*/ 116946 h 300038"/>
                <a:gd name="connsiteX86" fmla="*/ 987803 w 1384300"/>
                <a:gd name="connsiteY86" fmla="*/ 111655 h 300038"/>
                <a:gd name="connsiteX87" fmla="*/ 969275 w 1384300"/>
                <a:gd name="connsiteY87" fmla="*/ 98955 h 300038"/>
                <a:gd name="connsiteX88" fmla="*/ 954982 w 1384300"/>
                <a:gd name="connsiteY88" fmla="*/ 73025 h 300038"/>
                <a:gd name="connsiteX89" fmla="*/ 952864 w 1384300"/>
                <a:gd name="connsiteY89" fmla="*/ 50800 h 300038"/>
                <a:gd name="connsiteX90" fmla="*/ 956041 w 1384300"/>
                <a:gd name="connsiteY90" fmla="*/ 35454 h 300038"/>
                <a:gd name="connsiteX91" fmla="*/ 958688 w 1384300"/>
                <a:gd name="connsiteY91" fmla="*/ 28575 h 300038"/>
                <a:gd name="connsiteX92" fmla="*/ 965569 w 1384300"/>
                <a:gd name="connsiteY92" fmla="*/ 17992 h 300038"/>
                <a:gd name="connsiteX93" fmla="*/ 987273 w 1384300"/>
                <a:gd name="connsiteY93" fmla="*/ 5821 h 300038"/>
                <a:gd name="connsiteX94" fmla="*/ 1011624 w 1384300"/>
                <a:gd name="connsiteY94" fmla="*/ 5292 h 300038"/>
                <a:gd name="connsiteX95" fmla="*/ 1026447 w 1384300"/>
                <a:gd name="connsiteY95" fmla="*/ 13759 h 300038"/>
                <a:gd name="connsiteX96" fmla="*/ 1034917 w 1384300"/>
                <a:gd name="connsiteY96" fmla="*/ 22754 h 300038"/>
                <a:gd name="connsiteX97" fmla="*/ 1038093 w 1384300"/>
                <a:gd name="connsiteY97" fmla="*/ 28046 h 300038"/>
                <a:gd name="connsiteX98" fmla="*/ 1040210 w 1384300"/>
                <a:gd name="connsiteY98" fmla="*/ 29634 h 300038"/>
                <a:gd name="connsiteX99" fmla="*/ 1041269 w 1384300"/>
                <a:gd name="connsiteY99" fmla="*/ 31750 h 300038"/>
                <a:gd name="connsiteX100" fmla="*/ 1045504 w 1384300"/>
                <a:gd name="connsiteY100" fmla="*/ 55563 h 300038"/>
                <a:gd name="connsiteX101" fmla="*/ 1043916 w 1384300"/>
                <a:gd name="connsiteY101" fmla="*/ 98955 h 300038"/>
                <a:gd name="connsiteX102" fmla="*/ 1039681 w 1384300"/>
                <a:gd name="connsiteY102" fmla="*/ 118534 h 300038"/>
                <a:gd name="connsiteX103" fmla="*/ 1062444 w 1384300"/>
                <a:gd name="connsiteY103" fmla="*/ 125413 h 300038"/>
                <a:gd name="connsiteX104" fmla="*/ 1107440 w 1384300"/>
                <a:gd name="connsiteY104" fmla="*/ 133880 h 300038"/>
                <a:gd name="connsiteX105" fmla="*/ 1152437 w 1384300"/>
                <a:gd name="connsiteY105" fmla="*/ 135467 h 300038"/>
                <a:gd name="connsiteX106" fmla="*/ 1195845 w 1384300"/>
                <a:gd name="connsiteY106" fmla="*/ 130175 h 300038"/>
                <a:gd name="connsiteX107" fmla="*/ 1237665 w 1384300"/>
                <a:gd name="connsiteY107" fmla="*/ 118005 h 300038"/>
                <a:gd name="connsiteX108" fmla="*/ 1277897 w 1384300"/>
                <a:gd name="connsiteY108" fmla="*/ 98955 h 300038"/>
                <a:gd name="connsiteX109" fmla="*/ 1315482 w 1384300"/>
                <a:gd name="connsiteY109" fmla="*/ 72496 h 300038"/>
                <a:gd name="connsiteX110" fmla="*/ 1349891 w 1384300"/>
                <a:gd name="connsiteY110" fmla="*/ 38629 h 300038"/>
                <a:gd name="connsiteX111" fmla="*/ 1365772 w 1384300"/>
                <a:gd name="connsiteY111" fmla="*/ 19050 h 300038"/>
                <a:gd name="connsiteX112" fmla="*/ 1367890 w 1384300"/>
                <a:gd name="connsiteY112" fmla="*/ 15875 h 300038"/>
                <a:gd name="connsiteX113" fmla="*/ 1375830 w 1384300"/>
                <a:gd name="connsiteY113" fmla="*/ 15346 h 300038"/>
                <a:gd name="connsiteX114" fmla="*/ 1381653 w 1384300"/>
                <a:gd name="connsiteY114" fmla="*/ 17992 h 300038"/>
                <a:gd name="connsiteX115" fmla="*/ 1384300 w 1384300"/>
                <a:gd name="connsiteY115" fmla="*/ 24871 h 300038"/>
                <a:gd name="connsiteX116" fmla="*/ 1381653 w 1384300"/>
                <a:gd name="connsiteY116" fmla="*/ 28046 h 300038"/>
                <a:gd name="connsiteX117" fmla="*/ 1366302 w 1384300"/>
                <a:gd name="connsiteY117" fmla="*/ 48684 h 300038"/>
                <a:gd name="connsiteX118" fmla="*/ 1331363 w 1384300"/>
                <a:gd name="connsiteY118" fmla="*/ 83609 h 300038"/>
                <a:gd name="connsiteX119" fmla="*/ 1291661 w 1384300"/>
                <a:gd name="connsiteY119" fmla="*/ 112713 h 300038"/>
                <a:gd name="connsiteX120" fmla="*/ 1247723 w 1384300"/>
                <a:gd name="connsiteY120" fmla="*/ 133880 h 300038"/>
                <a:gd name="connsiteX121" fmla="*/ 1201668 w 1384300"/>
                <a:gd name="connsiteY121" fmla="*/ 148167 h 300038"/>
                <a:gd name="connsiteX122" fmla="*/ 1154025 w 1384300"/>
                <a:gd name="connsiteY122" fmla="*/ 154517 h 300038"/>
                <a:gd name="connsiteX123" fmla="*/ 1105852 w 1384300"/>
                <a:gd name="connsiteY123" fmla="*/ 152400 h 300038"/>
                <a:gd name="connsiteX124" fmla="*/ 1058738 w 1384300"/>
                <a:gd name="connsiteY124" fmla="*/ 140759 h 300038"/>
                <a:gd name="connsiteX125" fmla="*/ 1034917 w 1384300"/>
                <a:gd name="connsiteY125" fmla="*/ 131763 h 300038"/>
                <a:gd name="connsiteX126" fmla="*/ 1028035 w 1384300"/>
                <a:gd name="connsiteY126" fmla="*/ 148167 h 300038"/>
                <a:gd name="connsiteX127" fmla="*/ 1007389 w 1384300"/>
                <a:gd name="connsiteY127" fmla="*/ 180446 h 300038"/>
                <a:gd name="connsiteX128" fmla="*/ 980921 w 1384300"/>
                <a:gd name="connsiteY128" fmla="*/ 207963 h 300038"/>
                <a:gd name="connsiteX129" fmla="*/ 949159 w 1384300"/>
                <a:gd name="connsiteY129" fmla="*/ 232305 h 300038"/>
                <a:gd name="connsiteX130" fmla="*/ 913691 w 1384300"/>
                <a:gd name="connsiteY130" fmla="*/ 251884 h 300038"/>
                <a:gd name="connsiteX131" fmla="*/ 876635 w 1384300"/>
                <a:gd name="connsiteY131" fmla="*/ 268817 h 300038"/>
                <a:gd name="connsiteX132" fmla="*/ 819463 w 1384300"/>
                <a:gd name="connsiteY132" fmla="*/ 286280 h 300038"/>
                <a:gd name="connsiteX133" fmla="*/ 781878 w 1384300"/>
                <a:gd name="connsiteY133" fmla="*/ 292101 h 300038"/>
                <a:gd name="connsiteX134" fmla="*/ 730000 w 1384300"/>
                <a:gd name="connsiteY134" fmla="*/ 298451 h 300038"/>
                <a:gd name="connsiteX135" fmla="*/ 643184 w 1384300"/>
                <a:gd name="connsiteY135" fmla="*/ 300038 h 300038"/>
                <a:gd name="connsiteX136" fmla="*/ 583894 w 1384300"/>
                <a:gd name="connsiteY136" fmla="*/ 295276 h 300038"/>
                <a:gd name="connsiteX137" fmla="*/ 526193 w 1384300"/>
                <a:gd name="connsiteY137" fmla="*/ 284692 h 300038"/>
                <a:gd name="connsiteX138" fmla="*/ 471139 w 1384300"/>
                <a:gd name="connsiteY138" fmla="*/ 266172 h 300038"/>
                <a:gd name="connsiteX139" fmla="*/ 422966 w 1384300"/>
                <a:gd name="connsiteY139" fmla="*/ 239713 h 300038"/>
                <a:gd name="connsiteX140" fmla="*/ 392792 w 1384300"/>
                <a:gd name="connsiteY140" fmla="*/ 213255 h 300038"/>
                <a:gd name="connsiteX141" fmla="*/ 375323 w 1384300"/>
                <a:gd name="connsiteY141" fmla="*/ 191559 h 300038"/>
                <a:gd name="connsiteX142" fmla="*/ 367382 w 1384300"/>
                <a:gd name="connsiteY142" fmla="*/ 179388 h 300038"/>
                <a:gd name="connsiteX143" fmla="*/ 338796 w 1384300"/>
                <a:gd name="connsiteY143" fmla="*/ 193146 h 300038"/>
                <a:gd name="connsiteX144" fmla="*/ 281625 w 1384300"/>
                <a:gd name="connsiteY144" fmla="*/ 208492 h 300038"/>
                <a:gd name="connsiteX145" fmla="*/ 259920 w 1384300"/>
                <a:gd name="connsiteY145" fmla="*/ 210080 h 300038"/>
                <a:gd name="connsiteX146" fmla="*/ 237158 w 1384300"/>
                <a:gd name="connsiteY146" fmla="*/ 209021 h 300038"/>
                <a:gd name="connsiteX147" fmla="*/ 193220 w 1384300"/>
                <a:gd name="connsiteY147" fmla="*/ 201084 h 300038"/>
                <a:gd name="connsiteX148" fmla="*/ 152459 w 1384300"/>
                <a:gd name="connsiteY148" fmla="*/ 184680 h 300038"/>
                <a:gd name="connsiteX149" fmla="*/ 115403 w 1384300"/>
                <a:gd name="connsiteY149" fmla="*/ 162984 h 300038"/>
                <a:gd name="connsiteX150" fmla="*/ 82582 w 1384300"/>
                <a:gd name="connsiteY150" fmla="*/ 135467 h 300038"/>
                <a:gd name="connsiteX151" fmla="*/ 52937 w 1384300"/>
                <a:gd name="connsiteY151" fmla="*/ 102659 h 300038"/>
                <a:gd name="connsiteX152" fmla="*/ 28586 w 1384300"/>
                <a:gd name="connsiteY152" fmla="*/ 66146 h 300038"/>
                <a:gd name="connsiteX153" fmla="*/ 8470 w 1384300"/>
                <a:gd name="connsiteY153" fmla="*/ 26459 h 300038"/>
                <a:gd name="connsiteX154" fmla="*/ 0 w 1384300"/>
                <a:gd name="connsiteY154" fmla="*/ 5292 h 300038"/>
                <a:gd name="connsiteX155" fmla="*/ 0 w 1384300"/>
                <a:gd name="connsiteY155" fmla="*/ 2117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84300" h="300038">
                  <a:moveTo>
                    <a:pt x="393700" y="53975"/>
                  </a:moveTo>
                  <a:lnTo>
                    <a:pt x="375179" y="58689"/>
                  </a:lnTo>
                  <a:lnTo>
                    <a:pt x="359834" y="70734"/>
                  </a:lnTo>
                  <a:lnTo>
                    <a:pt x="354542" y="79637"/>
                  </a:lnTo>
                  <a:lnTo>
                    <a:pt x="350309" y="90111"/>
                  </a:lnTo>
                  <a:lnTo>
                    <a:pt x="349250" y="111060"/>
                  </a:lnTo>
                  <a:lnTo>
                    <a:pt x="357188" y="129913"/>
                  </a:lnTo>
                  <a:lnTo>
                    <a:pt x="369359" y="147196"/>
                  </a:lnTo>
                  <a:lnTo>
                    <a:pt x="377296" y="155575"/>
                  </a:lnTo>
                  <a:lnTo>
                    <a:pt x="389996" y="146672"/>
                  </a:lnTo>
                  <a:lnTo>
                    <a:pt x="411692" y="127295"/>
                  </a:lnTo>
                  <a:lnTo>
                    <a:pt x="424921" y="102680"/>
                  </a:lnTo>
                  <a:lnTo>
                    <a:pt x="425450" y="76495"/>
                  </a:lnTo>
                  <a:lnTo>
                    <a:pt x="419629" y="62355"/>
                  </a:lnTo>
                  <a:lnTo>
                    <a:pt x="411163" y="57118"/>
                  </a:lnTo>
                  <a:close/>
                  <a:moveTo>
                    <a:pt x="1004358" y="17463"/>
                  </a:moveTo>
                  <a:lnTo>
                    <a:pt x="986896" y="21721"/>
                  </a:lnTo>
                  <a:lnTo>
                    <a:pt x="973137" y="33962"/>
                  </a:lnTo>
                  <a:lnTo>
                    <a:pt x="968904" y="44607"/>
                  </a:lnTo>
                  <a:lnTo>
                    <a:pt x="966787" y="56848"/>
                  </a:lnTo>
                  <a:lnTo>
                    <a:pt x="973137" y="76540"/>
                  </a:lnTo>
                  <a:lnTo>
                    <a:pt x="987425" y="90910"/>
                  </a:lnTo>
                  <a:lnTo>
                    <a:pt x="1007004" y="102087"/>
                  </a:lnTo>
                  <a:lnTo>
                    <a:pt x="1018117" y="106345"/>
                  </a:lnTo>
                  <a:lnTo>
                    <a:pt x="1020234" y="107942"/>
                  </a:lnTo>
                  <a:lnTo>
                    <a:pt x="1020763" y="109538"/>
                  </a:lnTo>
                  <a:lnTo>
                    <a:pt x="1025525" y="91975"/>
                  </a:lnTo>
                  <a:lnTo>
                    <a:pt x="1028700" y="54187"/>
                  </a:lnTo>
                  <a:lnTo>
                    <a:pt x="1027642" y="32898"/>
                  </a:lnTo>
                  <a:lnTo>
                    <a:pt x="1027642" y="32366"/>
                  </a:lnTo>
                  <a:lnTo>
                    <a:pt x="1027642" y="31301"/>
                  </a:lnTo>
                  <a:lnTo>
                    <a:pt x="1020763" y="23850"/>
                  </a:lnTo>
                  <a:close/>
                  <a:moveTo>
                    <a:pt x="6353" y="0"/>
                  </a:moveTo>
                  <a:lnTo>
                    <a:pt x="7941" y="2117"/>
                  </a:lnTo>
                  <a:lnTo>
                    <a:pt x="20646" y="29634"/>
                  </a:lnTo>
                  <a:lnTo>
                    <a:pt x="53467" y="81492"/>
                  </a:lnTo>
                  <a:lnTo>
                    <a:pt x="93169" y="125413"/>
                  </a:lnTo>
                  <a:lnTo>
                    <a:pt x="141871" y="160338"/>
                  </a:lnTo>
                  <a:lnTo>
                    <a:pt x="169928" y="173567"/>
                  </a:lnTo>
                  <a:lnTo>
                    <a:pt x="187397" y="180446"/>
                  </a:lnTo>
                  <a:lnTo>
                    <a:pt x="222865" y="188913"/>
                  </a:lnTo>
                  <a:lnTo>
                    <a:pt x="259391" y="191559"/>
                  </a:lnTo>
                  <a:lnTo>
                    <a:pt x="295918" y="188913"/>
                  </a:lnTo>
                  <a:lnTo>
                    <a:pt x="313916" y="184151"/>
                  </a:lnTo>
                  <a:lnTo>
                    <a:pt x="335620" y="177271"/>
                  </a:lnTo>
                  <a:lnTo>
                    <a:pt x="359971" y="165630"/>
                  </a:lnTo>
                  <a:lnTo>
                    <a:pt x="358912" y="163513"/>
                  </a:lnTo>
                  <a:lnTo>
                    <a:pt x="357324" y="161396"/>
                  </a:lnTo>
                  <a:lnTo>
                    <a:pt x="347796" y="149755"/>
                  </a:lnTo>
                  <a:lnTo>
                    <a:pt x="334561" y="123296"/>
                  </a:lnTo>
                  <a:lnTo>
                    <a:pt x="332444" y="94192"/>
                  </a:lnTo>
                  <a:lnTo>
                    <a:pt x="341443" y="66146"/>
                  </a:lnTo>
                  <a:lnTo>
                    <a:pt x="352031" y="54505"/>
                  </a:lnTo>
                  <a:lnTo>
                    <a:pt x="363677" y="46567"/>
                  </a:lnTo>
                  <a:lnTo>
                    <a:pt x="389086" y="39688"/>
                  </a:lnTo>
                  <a:lnTo>
                    <a:pt x="413967" y="45509"/>
                  </a:lnTo>
                  <a:lnTo>
                    <a:pt x="427730" y="57680"/>
                  </a:lnTo>
                  <a:lnTo>
                    <a:pt x="434612" y="68263"/>
                  </a:lnTo>
                  <a:lnTo>
                    <a:pt x="436730" y="74613"/>
                  </a:lnTo>
                  <a:lnTo>
                    <a:pt x="440435" y="88900"/>
                  </a:lnTo>
                  <a:lnTo>
                    <a:pt x="438318" y="114830"/>
                  </a:lnTo>
                  <a:lnTo>
                    <a:pt x="424025" y="139171"/>
                  </a:lnTo>
                  <a:lnTo>
                    <a:pt x="401262" y="159809"/>
                  </a:lnTo>
                  <a:lnTo>
                    <a:pt x="387498" y="168805"/>
                  </a:lnTo>
                  <a:lnTo>
                    <a:pt x="386440" y="171980"/>
                  </a:lnTo>
                  <a:lnTo>
                    <a:pt x="381146" y="175684"/>
                  </a:lnTo>
                  <a:lnTo>
                    <a:pt x="377440" y="175155"/>
                  </a:lnTo>
                  <a:lnTo>
                    <a:pt x="392792" y="194205"/>
                  </a:lnTo>
                  <a:lnTo>
                    <a:pt x="429319" y="225426"/>
                  </a:lnTo>
                  <a:lnTo>
                    <a:pt x="471139" y="248709"/>
                  </a:lnTo>
                  <a:lnTo>
                    <a:pt x="517723" y="265113"/>
                  </a:lnTo>
                  <a:lnTo>
                    <a:pt x="566954" y="275697"/>
                  </a:lnTo>
                  <a:lnTo>
                    <a:pt x="618303" y="280988"/>
                  </a:lnTo>
                  <a:lnTo>
                    <a:pt x="693474" y="281517"/>
                  </a:lnTo>
                  <a:lnTo>
                    <a:pt x="741117" y="278342"/>
                  </a:lnTo>
                  <a:lnTo>
                    <a:pt x="783466" y="274638"/>
                  </a:lnTo>
                  <a:lnTo>
                    <a:pt x="847520" y="259292"/>
                  </a:lnTo>
                  <a:lnTo>
                    <a:pt x="887752" y="245005"/>
                  </a:lnTo>
                  <a:lnTo>
                    <a:pt x="925337" y="225955"/>
                  </a:lnTo>
                  <a:lnTo>
                    <a:pt x="958688" y="202671"/>
                  </a:lnTo>
                  <a:lnTo>
                    <a:pt x="987273" y="174096"/>
                  </a:lnTo>
                  <a:lnTo>
                    <a:pt x="1008978" y="141288"/>
                  </a:lnTo>
                  <a:lnTo>
                    <a:pt x="1017447" y="122238"/>
                  </a:lnTo>
                  <a:lnTo>
                    <a:pt x="1012683" y="120121"/>
                  </a:lnTo>
                  <a:lnTo>
                    <a:pt x="1008978" y="118005"/>
                  </a:lnTo>
                  <a:lnTo>
                    <a:pt x="1001566" y="116946"/>
                  </a:lnTo>
                  <a:lnTo>
                    <a:pt x="987803" y="111655"/>
                  </a:lnTo>
                  <a:lnTo>
                    <a:pt x="969275" y="98955"/>
                  </a:lnTo>
                  <a:lnTo>
                    <a:pt x="954982" y="73025"/>
                  </a:lnTo>
                  <a:lnTo>
                    <a:pt x="952864" y="50800"/>
                  </a:lnTo>
                  <a:lnTo>
                    <a:pt x="956041" y="35454"/>
                  </a:lnTo>
                  <a:lnTo>
                    <a:pt x="958688" y="28575"/>
                  </a:lnTo>
                  <a:lnTo>
                    <a:pt x="965569" y="17992"/>
                  </a:lnTo>
                  <a:lnTo>
                    <a:pt x="987273" y="5821"/>
                  </a:lnTo>
                  <a:lnTo>
                    <a:pt x="1011624" y="5292"/>
                  </a:lnTo>
                  <a:lnTo>
                    <a:pt x="1026447" y="13759"/>
                  </a:lnTo>
                  <a:lnTo>
                    <a:pt x="1034917" y="22754"/>
                  </a:lnTo>
                  <a:lnTo>
                    <a:pt x="1038093" y="28046"/>
                  </a:lnTo>
                  <a:lnTo>
                    <a:pt x="1040210" y="29634"/>
                  </a:lnTo>
                  <a:lnTo>
                    <a:pt x="1041269" y="31750"/>
                  </a:lnTo>
                  <a:lnTo>
                    <a:pt x="1045504" y="55563"/>
                  </a:lnTo>
                  <a:lnTo>
                    <a:pt x="1043916" y="98955"/>
                  </a:lnTo>
                  <a:lnTo>
                    <a:pt x="1039681" y="118534"/>
                  </a:lnTo>
                  <a:lnTo>
                    <a:pt x="1062444" y="125413"/>
                  </a:lnTo>
                  <a:lnTo>
                    <a:pt x="1107440" y="133880"/>
                  </a:lnTo>
                  <a:lnTo>
                    <a:pt x="1152437" y="135467"/>
                  </a:lnTo>
                  <a:lnTo>
                    <a:pt x="1195845" y="130175"/>
                  </a:lnTo>
                  <a:lnTo>
                    <a:pt x="1237665" y="118005"/>
                  </a:lnTo>
                  <a:lnTo>
                    <a:pt x="1277897" y="98955"/>
                  </a:lnTo>
                  <a:lnTo>
                    <a:pt x="1315482" y="72496"/>
                  </a:lnTo>
                  <a:lnTo>
                    <a:pt x="1349891" y="38629"/>
                  </a:lnTo>
                  <a:lnTo>
                    <a:pt x="1365772" y="19050"/>
                  </a:lnTo>
                  <a:lnTo>
                    <a:pt x="1367890" y="15875"/>
                  </a:lnTo>
                  <a:lnTo>
                    <a:pt x="1375830" y="15346"/>
                  </a:lnTo>
                  <a:lnTo>
                    <a:pt x="1381653" y="17992"/>
                  </a:lnTo>
                  <a:lnTo>
                    <a:pt x="1384300" y="24871"/>
                  </a:lnTo>
                  <a:lnTo>
                    <a:pt x="1381653" y="28046"/>
                  </a:lnTo>
                  <a:lnTo>
                    <a:pt x="1366302" y="48684"/>
                  </a:lnTo>
                  <a:lnTo>
                    <a:pt x="1331363" y="83609"/>
                  </a:lnTo>
                  <a:lnTo>
                    <a:pt x="1291661" y="112713"/>
                  </a:lnTo>
                  <a:lnTo>
                    <a:pt x="1247723" y="133880"/>
                  </a:lnTo>
                  <a:lnTo>
                    <a:pt x="1201668" y="148167"/>
                  </a:lnTo>
                  <a:lnTo>
                    <a:pt x="1154025" y="154517"/>
                  </a:lnTo>
                  <a:lnTo>
                    <a:pt x="1105852" y="152400"/>
                  </a:lnTo>
                  <a:lnTo>
                    <a:pt x="1058738" y="140759"/>
                  </a:lnTo>
                  <a:lnTo>
                    <a:pt x="1034917" y="131763"/>
                  </a:lnTo>
                  <a:lnTo>
                    <a:pt x="1028035" y="148167"/>
                  </a:lnTo>
                  <a:lnTo>
                    <a:pt x="1007389" y="180446"/>
                  </a:lnTo>
                  <a:lnTo>
                    <a:pt x="980921" y="207963"/>
                  </a:lnTo>
                  <a:lnTo>
                    <a:pt x="949159" y="232305"/>
                  </a:lnTo>
                  <a:lnTo>
                    <a:pt x="913691" y="251884"/>
                  </a:lnTo>
                  <a:lnTo>
                    <a:pt x="876635" y="268817"/>
                  </a:lnTo>
                  <a:lnTo>
                    <a:pt x="819463" y="286280"/>
                  </a:lnTo>
                  <a:lnTo>
                    <a:pt x="781878" y="292101"/>
                  </a:lnTo>
                  <a:lnTo>
                    <a:pt x="730000" y="298451"/>
                  </a:lnTo>
                  <a:lnTo>
                    <a:pt x="643184" y="300038"/>
                  </a:lnTo>
                  <a:lnTo>
                    <a:pt x="583894" y="295276"/>
                  </a:lnTo>
                  <a:lnTo>
                    <a:pt x="526193" y="284692"/>
                  </a:lnTo>
                  <a:lnTo>
                    <a:pt x="471139" y="266172"/>
                  </a:lnTo>
                  <a:lnTo>
                    <a:pt x="422966" y="239713"/>
                  </a:lnTo>
                  <a:lnTo>
                    <a:pt x="392792" y="213255"/>
                  </a:lnTo>
                  <a:lnTo>
                    <a:pt x="375323" y="191559"/>
                  </a:lnTo>
                  <a:lnTo>
                    <a:pt x="367382" y="179388"/>
                  </a:lnTo>
                  <a:lnTo>
                    <a:pt x="338796" y="193146"/>
                  </a:lnTo>
                  <a:lnTo>
                    <a:pt x="281625" y="208492"/>
                  </a:lnTo>
                  <a:lnTo>
                    <a:pt x="259920" y="210080"/>
                  </a:lnTo>
                  <a:lnTo>
                    <a:pt x="237158" y="209021"/>
                  </a:lnTo>
                  <a:lnTo>
                    <a:pt x="193220" y="201084"/>
                  </a:lnTo>
                  <a:lnTo>
                    <a:pt x="152459" y="184680"/>
                  </a:lnTo>
                  <a:lnTo>
                    <a:pt x="115403" y="162984"/>
                  </a:lnTo>
                  <a:lnTo>
                    <a:pt x="82582" y="135467"/>
                  </a:lnTo>
                  <a:lnTo>
                    <a:pt x="52937" y="102659"/>
                  </a:lnTo>
                  <a:lnTo>
                    <a:pt x="28586" y="66146"/>
                  </a:lnTo>
                  <a:lnTo>
                    <a:pt x="8470" y="26459"/>
                  </a:lnTo>
                  <a:lnTo>
                    <a:pt x="0" y="5292"/>
                  </a:lnTo>
                  <a:lnTo>
                    <a:pt x="0" y="2117"/>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55" name="Freeform 485">
              <a:extLst>
                <a:ext uri="{FF2B5EF4-FFF2-40B4-BE49-F238E27FC236}">
                  <a16:creationId xmlns:a16="http://schemas.microsoft.com/office/drawing/2014/main" xmlns="" id="{52B00B71-D930-879A-1ED2-EBD40635CDA8}"/>
                </a:ext>
              </a:extLst>
            </p:cNvPr>
            <p:cNvSpPr>
              <a:spLocks/>
            </p:cNvSpPr>
            <p:nvPr/>
          </p:nvSpPr>
          <p:spPr bwMode="auto">
            <a:xfrm>
              <a:off x="6834364" y="4095085"/>
              <a:ext cx="1357334" cy="859461"/>
            </a:xfrm>
            <a:custGeom>
              <a:avLst/>
              <a:gdLst>
                <a:gd name="T0" fmla="*/ 2354 w 2671"/>
                <a:gd name="T1" fmla="*/ 220 h 1692"/>
                <a:gd name="T2" fmla="*/ 2155 w 2671"/>
                <a:gd name="T3" fmla="*/ 124 h 1692"/>
                <a:gd name="T4" fmla="*/ 1807 w 2671"/>
                <a:gd name="T5" fmla="*/ 46 h 1692"/>
                <a:gd name="T6" fmla="*/ 1610 w 2671"/>
                <a:gd name="T7" fmla="*/ 22 h 1692"/>
                <a:gd name="T8" fmla="*/ 1161 w 2671"/>
                <a:gd name="T9" fmla="*/ 0 h 1692"/>
                <a:gd name="T10" fmla="*/ 825 w 2671"/>
                <a:gd name="T11" fmla="*/ 24 h 1692"/>
                <a:gd name="T12" fmla="*/ 581 w 2671"/>
                <a:gd name="T13" fmla="*/ 82 h 1692"/>
                <a:gd name="T14" fmla="*/ 398 w 2671"/>
                <a:gd name="T15" fmla="*/ 164 h 1692"/>
                <a:gd name="T16" fmla="*/ 239 w 2671"/>
                <a:gd name="T17" fmla="*/ 282 h 1692"/>
                <a:gd name="T18" fmla="*/ 142 w 2671"/>
                <a:gd name="T19" fmla="*/ 399 h 1692"/>
                <a:gd name="T20" fmla="*/ 134 w 2671"/>
                <a:gd name="T21" fmla="*/ 409 h 1692"/>
                <a:gd name="T22" fmla="*/ 90 w 2671"/>
                <a:gd name="T23" fmla="*/ 446 h 1692"/>
                <a:gd name="T24" fmla="*/ 55 w 2671"/>
                <a:gd name="T25" fmla="*/ 555 h 1692"/>
                <a:gd name="T26" fmla="*/ 0 w 2671"/>
                <a:gd name="T27" fmla="*/ 875 h 1692"/>
                <a:gd name="T28" fmla="*/ 15 w 2671"/>
                <a:gd name="T29" fmla="*/ 1057 h 1692"/>
                <a:gd name="T30" fmla="*/ 59 w 2671"/>
                <a:gd name="T31" fmla="*/ 1188 h 1692"/>
                <a:gd name="T32" fmla="*/ 142 w 2671"/>
                <a:gd name="T33" fmla="*/ 1314 h 1692"/>
                <a:gd name="T34" fmla="*/ 293 w 2671"/>
                <a:gd name="T35" fmla="*/ 1439 h 1692"/>
                <a:gd name="T36" fmla="*/ 473 w 2671"/>
                <a:gd name="T37" fmla="*/ 1527 h 1692"/>
                <a:gd name="T38" fmla="*/ 710 w 2671"/>
                <a:gd name="T39" fmla="*/ 1597 h 1692"/>
                <a:gd name="T40" fmla="*/ 1017 w 2671"/>
                <a:gd name="T41" fmla="*/ 1656 h 1692"/>
                <a:gd name="T42" fmla="*/ 1451 w 2671"/>
                <a:gd name="T43" fmla="*/ 1692 h 1692"/>
                <a:gd name="T44" fmla="*/ 1827 w 2671"/>
                <a:gd name="T45" fmla="*/ 1659 h 1692"/>
                <a:gd name="T46" fmla="*/ 2032 w 2671"/>
                <a:gd name="T47" fmla="*/ 1603 h 1692"/>
                <a:gd name="T48" fmla="*/ 2223 w 2671"/>
                <a:gd name="T49" fmla="*/ 1515 h 1692"/>
                <a:gd name="T50" fmla="*/ 2354 w 2671"/>
                <a:gd name="T51" fmla="*/ 1426 h 1692"/>
                <a:gd name="T52" fmla="*/ 2452 w 2671"/>
                <a:gd name="T53" fmla="*/ 1335 h 1692"/>
                <a:gd name="T54" fmla="*/ 2556 w 2671"/>
                <a:gd name="T55" fmla="*/ 1196 h 1692"/>
                <a:gd name="T56" fmla="*/ 2628 w 2671"/>
                <a:gd name="T57" fmla="*/ 1042 h 1692"/>
                <a:gd name="T58" fmla="*/ 2665 w 2671"/>
                <a:gd name="T59" fmla="*/ 878 h 1692"/>
                <a:gd name="T60" fmla="*/ 2666 w 2671"/>
                <a:gd name="T61" fmla="*/ 712 h 1692"/>
                <a:gd name="T62" fmla="*/ 2629 w 2671"/>
                <a:gd name="T63" fmla="*/ 552 h 1692"/>
                <a:gd name="T64" fmla="*/ 2551 w 2671"/>
                <a:gd name="T65" fmla="*/ 404 h 1692"/>
                <a:gd name="T66" fmla="*/ 2429 w 2671"/>
                <a:gd name="T67" fmla="*/ 275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71" h="1692">
                  <a:moveTo>
                    <a:pt x="2391" y="246"/>
                  </a:moveTo>
                  <a:lnTo>
                    <a:pt x="2354" y="220"/>
                  </a:lnTo>
                  <a:lnTo>
                    <a:pt x="2276" y="177"/>
                  </a:lnTo>
                  <a:lnTo>
                    <a:pt x="2155" y="124"/>
                  </a:lnTo>
                  <a:lnTo>
                    <a:pt x="1983" y="76"/>
                  </a:lnTo>
                  <a:lnTo>
                    <a:pt x="1807" y="46"/>
                  </a:lnTo>
                  <a:lnTo>
                    <a:pt x="1719" y="35"/>
                  </a:lnTo>
                  <a:lnTo>
                    <a:pt x="1610" y="22"/>
                  </a:lnTo>
                  <a:lnTo>
                    <a:pt x="1385" y="4"/>
                  </a:lnTo>
                  <a:lnTo>
                    <a:pt x="1161" y="0"/>
                  </a:lnTo>
                  <a:lnTo>
                    <a:pt x="936" y="11"/>
                  </a:lnTo>
                  <a:lnTo>
                    <a:pt x="825" y="24"/>
                  </a:lnTo>
                  <a:lnTo>
                    <a:pt x="726" y="42"/>
                  </a:lnTo>
                  <a:lnTo>
                    <a:pt x="581" y="82"/>
                  </a:lnTo>
                  <a:lnTo>
                    <a:pt x="487" y="118"/>
                  </a:lnTo>
                  <a:lnTo>
                    <a:pt x="398" y="164"/>
                  </a:lnTo>
                  <a:lnTo>
                    <a:pt x="314" y="217"/>
                  </a:lnTo>
                  <a:lnTo>
                    <a:pt x="239" y="282"/>
                  </a:lnTo>
                  <a:lnTo>
                    <a:pt x="170" y="357"/>
                  </a:lnTo>
                  <a:lnTo>
                    <a:pt x="142" y="399"/>
                  </a:lnTo>
                  <a:lnTo>
                    <a:pt x="137" y="403"/>
                  </a:lnTo>
                  <a:lnTo>
                    <a:pt x="134" y="409"/>
                  </a:lnTo>
                  <a:lnTo>
                    <a:pt x="117" y="416"/>
                  </a:lnTo>
                  <a:lnTo>
                    <a:pt x="90" y="446"/>
                  </a:lnTo>
                  <a:lnTo>
                    <a:pt x="81" y="468"/>
                  </a:lnTo>
                  <a:lnTo>
                    <a:pt x="55" y="555"/>
                  </a:lnTo>
                  <a:lnTo>
                    <a:pt x="13" y="737"/>
                  </a:lnTo>
                  <a:lnTo>
                    <a:pt x="0" y="875"/>
                  </a:lnTo>
                  <a:lnTo>
                    <a:pt x="2" y="967"/>
                  </a:lnTo>
                  <a:lnTo>
                    <a:pt x="15" y="1057"/>
                  </a:lnTo>
                  <a:lnTo>
                    <a:pt x="41" y="1145"/>
                  </a:lnTo>
                  <a:lnTo>
                    <a:pt x="59" y="1188"/>
                  </a:lnTo>
                  <a:lnTo>
                    <a:pt x="83" y="1234"/>
                  </a:lnTo>
                  <a:lnTo>
                    <a:pt x="142" y="1314"/>
                  </a:lnTo>
                  <a:lnTo>
                    <a:pt x="212" y="1381"/>
                  </a:lnTo>
                  <a:lnTo>
                    <a:pt x="293" y="1439"/>
                  </a:lnTo>
                  <a:lnTo>
                    <a:pt x="380" y="1486"/>
                  </a:lnTo>
                  <a:lnTo>
                    <a:pt x="473" y="1527"/>
                  </a:lnTo>
                  <a:lnTo>
                    <a:pt x="615" y="1574"/>
                  </a:lnTo>
                  <a:lnTo>
                    <a:pt x="710" y="1597"/>
                  </a:lnTo>
                  <a:lnTo>
                    <a:pt x="809" y="1619"/>
                  </a:lnTo>
                  <a:lnTo>
                    <a:pt x="1017" y="1656"/>
                  </a:lnTo>
                  <a:lnTo>
                    <a:pt x="1233" y="1682"/>
                  </a:lnTo>
                  <a:lnTo>
                    <a:pt x="1451" y="1692"/>
                  </a:lnTo>
                  <a:lnTo>
                    <a:pt x="1669" y="1682"/>
                  </a:lnTo>
                  <a:lnTo>
                    <a:pt x="1827" y="1659"/>
                  </a:lnTo>
                  <a:lnTo>
                    <a:pt x="1931" y="1634"/>
                  </a:lnTo>
                  <a:lnTo>
                    <a:pt x="2032" y="1603"/>
                  </a:lnTo>
                  <a:lnTo>
                    <a:pt x="2130" y="1563"/>
                  </a:lnTo>
                  <a:lnTo>
                    <a:pt x="2223" y="1515"/>
                  </a:lnTo>
                  <a:lnTo>
                    <a:pt x="2312" y="1457"/>
                  </a:lnTo>
                  <a:lnTo>
                    <a:pt x="2354" y="1426"/>
                  </a:lnTo>
                  <a:lnTo>
                    <a:pt x="2389" y="1397"/>
                  </a:lnTo>
                  <a:lnTo>
                    <a:pt x="2452" y="1335"/>
                  </a:lnTo>
                  <a:lnTo>
                    <a:pt x="2508" y="1268"/>
                  </a:lnTo>
                  <a:lnTo>
                    <a:pt x="2556" y="1196"/>
                  </a:lnTo>
                  <a:lnTo>
                    <a:pt x="2596" y="1119"/>
                  </a:lnTo>
                  <a:lnTo>
                    <a:pt x="2628" y="1042"/>
                  </a:lnTo>
                  <a:lnTo>
                    <a:pt x="2651" y="960"/>
                  </a:lnTo>
                  <a:lnTo>
                    <a:pt x="2665" y="878"/>
                  </a:lnTo>
                  <a:lnTo>
                    <a:pt x="2671" y="794"/>
                  </a:lnTo>
                  <a:lnTo>
                    <a:pt x="2666" y="712"/>
                  </a:lnTo>
                  <a:lnTo>
                    <a:pt x="2653" y="632"/>
                  </a:lnTo>
                  <a:lnTo>
                    <a:pt x="2629" y="552"/>
                  </a:lnTo>
                  <a:lnTo>
                    <a:pt x="2596" y="476"/>
                  </a:lnTo>
                  <a:lnTo>
                    <a:pt x="2551" y="404"/>
                  </a:lnTo>
                  <a:lnTo>
                    <a:pt x="2495" y="337"/>
                  </a:lnTo>
                  <a:lnTo>
                    <a:pt x="2429" y="275"/>
                  </a:lnTo>
                  <a:lnTo>
                    <a:pt x="2391" y="246"/>
                  </a:lnTo>
                </a:path>
              </a:pathLst>
            </a:custGeom>
            <a:solidFill>
              <a:srgbClr val="A0C9CA"/>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2" name="TextBox 27">
              <a:extLst>
                <a:ext uri="{FF2B5EF4-FFF2-40B4-BE49-F238E27FC236}">
                  <a16:creationId xmlns:a16="http://schemas.microsoft.com/office/drawing/2014/main" xmlns="" id="{A75FFC06-1A1F-8AE5-8B1A-1A1BA44CDD7D}"/>
                </a:ext>
              </a:extLst>
            </p:cNvPr>
            <p:cNvSpPr txBox="1"/>
            <p:nvPr/>
          </p:nvSpPr>
          <p:spPr>
            <a:xfrm>
              <a:off x="8836345" y="4074299"/>
              <a:ext cx="2821237" cy="1238244"/>
            </a:xfrm>
            <a:prstGeom prst="rect">
              <a:avLst/>
            </a:prstGeom>
            <a:noFill/>
          </p:spPr>
          <p:txBody>
            <a:bodyPr wrap="square" lIns="0" rIns="0" rtlCol="0" anchor="ctr">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التأثير على العلاقات الاجتماعية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1" name="Group 70">
            <a:extLst>
              <a:ext uri="{FF2B5EF4-FFF2-40B4-BE49-F238E27FC236}">
                <a16:creationId xmlns:a16="http://schemas.microsoft.com/office/drawing/2014/main" xmlns="" id="{DF5A936C-81B9-092A-8635-ACD724EC4EAA}"/>
              </a:ext>
            </a:extLst>
          </p:cNvPr>
          <p:cNvGrpSpPr/>
          <p:nvPr/>
        </p:nvGrpSpPr>
        <p:grpSpPr>
          <a:xfrm>
            <a:off x="534416" y="3819434"/>
            <a:ext cx="5349814" cy="1965619"/>
            <a:chOff x="534416" y="3819434"/>
            <a:chExt cx="5349814" cy="1965619"/>
          </a:xfrm>
        </p:grpSpPr>
        <p:sp>
          <p:nvSpPr>
            <p:cNvPr id="11" name="Freeform: Shape 10">
              <a:extLst>
                <a:ext uri="{FF2B5EF4-FFF2-40B4-BE49-F238E27FC236}">
                  <a16:creationId xmlns:a16="http://schemas.microsoft.com/office/drawing/2014/main" xmlns="" id="{C85F3A34-86E1-9222-4022-5DED355EDEB0}"/>
                </a:ext>
              </a:extLst>
            </p:cNvPr>
            <p:cNvSpPr>
              <a:spLocks/>
            </p:cNvSpPr>
            <p:nvPr/>
          </p:nvSpPr>
          <p:spPr bwMode="auto">
            <a:xfrm>
              <a:off x="3871104" y="4405953"/>
              <a:ext cx="771698" cy="1379100"/>
            </a:xfrm>
            <a:custGeom>
              <a:avLst/>
              <a:gdLst>
                <a:gd name="connsiteX0" fmla="*/ 321181 w 803275"/>
                <a:gd name="connsiteY0" fmla="*/ 996950 h 1436688"/>
                <a:gd name="connsiteX1" fmla="*/ 292845 w 803275"/>
                <a:gd name="connsiteY1" fmla="*/ 1006412 h 1436688"/>
                <a:gd name="connsiteX2" fmla="*/ 267132 w 803275"/>
                <a:gd name="connsiteY2" fmla="*/ 1023759 h 1436688"/>
                <a:gd name="connsiteX3" fmla="*/ 255588 w 803275"/>
                <a:gd name="connsiteY3" fmla="*/ 1034798 h 1436688"/>
                <a:gd name="connsiteX4" fmla="*/ 256638 w 803275"/>
                <a:gd name="connsiteY4" fmla="*/ 1034798 h 1436688"/>
                <a:gd name="connsiteX5" fmla="*/ 257162 w 803275"/>
                <a:gd name="connsiteY5" fmla="*/ 1035849 h 1436688"/>
                <a:gd name="connsiteX6" fmla="*/ 275528 w 803275"/>
                <a:gd name="connsiteY6" fmla="*/ 1052145 h 1436688"/>
                <a:gd name="connsiteX7" fmla="*/ 307013 w 803275"/>
                <a:gd name="connsiteY7" fmla="*/ 1072120 h 1436688"/>
                <a:gd name="connsiteX8" fmla="*/ 331151 w 803275"/>
                <a:gd name="connsiteY8" fmla="*/ 1076325 h 1436688"/>
                <a:gd name="connsiteX9" fmla="*/ 344269 w 803275"/>
                <a:gd name="connsiteY9" fmla="*/ 1074223 h 1436688"/>
                <a:gd name="connsiteX10" fmla="*/ 356338 w 803275"/>
                <a:gd name="connsiteY10" fmla="*/ 1070543 h 1436688"/>
                <a:gd name="connsiteX11" fmla="*/ 373655 w 803275"/>
                <a:gd name="connsiteY11" fmla="*/ 1053722 h 1436688"/>
                <a:gd name="connsiteX12" fmla="*/ 381001 w 803275"/>
                <a:gd name="connsiteY12" fmla="*/ 1032695 h 1436688"/>
                <a:gd name="connsiteX13" fmla="*/ 377853 w 803275"/>
                <a:gd name="connsiteY13" fmla="*/ 1016925 h 1436688"/>
                <a:gd name="connsiteX14" fmla="*/ 372081 w 803275"/>
                <a:gd name="connsiteY14" fmla="*/ 1007463 h 1436688"/>
                <a:gd name="connsiteX15" fmla="*/ 367358 w 803275"/>
                <a:gd name="connsiteY15" fmla="*/ 1003784 h 1436688"/>
                <a:gd name="connsiteX16" fmla="*/ 352140 w 803275"/>
                <a:gd name="connsiteY16" fmla="*/ 998527 h 1436688"/>
                <a:gd name="connsiteX17" fmla="*/ 305330 w 803275"/>
                <a:gd name="connsiteY17" fmla="*/ 203200 h 1436688"/>
                <a:gd name="connsiteX18" fmla="*/ 277813 w 803275"/>
                <a:gd name="connsiteY18" fmla="*/ 204788 h 1436688"/>
                <a:gd name="connsiteX19" fmla="*/ 281517 w 803275"/>
                <a:gd name="connsiteY19" fmla="*/ 218546 h 1436688"/>
                <a:gd name="connsiteX20" fmla="*/ 292101 w 803275"/>
                <a:gd name="connsiteY20" fmla="*/ 246063 h 1436688"/>
                <a:gd name="connsiteX21" fmla="*/ 309034 w 803275"/>
                <a:gd name="connsiteY21" fmla="*/ 268817 h 1436688"/>
                <a:gd name="connsiteX22" fmla="*/ 326496 w 803275"/>
                <a:gd name="connsiteY22" fmla="*/ 279930 h 1436688"/>
                <a:gd name="connsiteX23" fmla="*/ 340255 w 803275"/>
                <a:gd name="connsiteY23" fmla="*/ 284163 h 1436688"/>
                <a:gd name="connsiteX24" fmla="*/ 348721 w 803275"/>
                <a:gd name="connsiteY24" fmla="*/ 284163 h 1436688"/>
                <a:gd name="connsiteX25" fmla="*/ 361421 w 803275"/>
                <a:gd name="connsiteY25" fmla="*/ 283105 h 1436688"/>
                <a:gd name="connsiteX26" fmla="*/ 380471 w 803275"/>
                <a:gd name="connsiteY26" fmla="*/ 270934 h 1436688"/>
                <a:gd name="connsiteX27" fmla="*/ 392113 w 803275"/>
                <a:gd name="connsiteY27" fmla="*/ 251884 h 1436688"/>
                <a:gd name="connsiteX28" fmla="*/ 392113 w 803275"/>
                <a:gd name="connsiteY28" fmla="*/ 231246 h 1436688"/>
                <a:gd name="connsiteX29" fmla="*/ 386821 w 803275"/>
                <a:gd name="connsiteY29" fmla="*/ 221721 h 1436688"/>
                <a:gd name="connsiteX30" fmla="*/ 359834 w 803275"/>
                <a:gd name="connsiteY30" fmla="*/ 211667 h 1436688"/>
                <a:gd name="connsiteX31" fmla="*/ 479954 w 803275"/>
                <a:gd name="connsiteY31" fmla="*/ 0 h 1436688"/>
                <a:gd name="connsiteX32" fmla="*/ 516467 w 803275"/>
                <a:gd name="connsiteY32" fmla="*/ 0 h 1436688"/>
                <a:gd name="connsiteX33" fmla="*/ 552979 w 803275"/>
                <a:gd name="connsiteY33" fmla="*/ 5296 h 1436688"/>
                <a:gd name="connsiteX34" fmla="*/ 588963 w 803275"/>
                <a:gd name="connsiteY34" fmla="*/ 16946 h 1436688"/>
                <a:gd name="connsiteX35" fmla="*/ 623358 w 803275"/>
                <a:gd name="connsiteY35" fmla="*/ 33362 h 1436688"/>
                <a:gd name="connsiteX36" fmla="*/ 639233 w 803275"/>
                <a:gd name="connsiteY36" fmla="*/ 43424 h 1436688"/>
                <a:gd name="connsiteX37" fmla="*/ 641350 w 803275"/>
                <a:gd name="connsiteY37" fmla="*/ 45542 h 1436688"/>
                <a:gd name="connsiteX38" fmla="*/ 642938 w 803275"/>
                <a:gd name="connsiteY38" fmla="*/ 51897 h 1436688"/>
                <a:gd name="connsiteX39" fmla="*/ 640292 w 803275"/>
                <a:gd name="connsiteY39" fmla="*/ 57192 h 1436688"/>
                <a:gd name="connsiteX40" fmla="*/ 634471 w 803275"/>
                <a:gd name="connsiteY40" fmla="*/ 58781 h 1436688"/>
                <a:gd name="connsiteX41" fmla="*/ 631825 w 803275"/>
                <a:gd name="connsiteY41" fmla="*/ 57192 h 1436688"/>
                <a:gd name="connsiteX42" fmla="*/ 604838 w 803275"/>
                <a:gd name="connsiteY42" fmla="*/ 42365 h 1436688"/>
                <a:gd name="connsiteX43" fmla="*/ 549275 w 803275"/>
                <a:gd name="connsiteY43" fmla="*/ 22771 h 1436688"/>
                <a:gd name="connsiteX44" fmla="*/ 492125 w 803275"/>
                <a:gd name="connsiteY44" fmla="*/ 15887 h 1436688"/>
                <a:gd name="connsiteX45" fmla="*/ 448733 w 803275"/>
                <a:gd name="connsiteY45" fmla="*/ 21182 h 1436688"/>
                <a:gd name="connsiteX46" fmla="*/ 419629 w 803275"/>
                <a:gd name="connsiteY46" fmla="*/ 29655 h 1436688"/>
                <a:gd name="connsiteX47" fmla="*/ 405342 w 803275"/>
                <a:gd name="connsiteY47" fmla="*/ 34951 h 1436688"/>
                <a:gd name="connsiteX48" fmla="*/ 382588 w 803275"/>
                <a:gd name="connsiteY48" fmla="*/ 45542 h 1436688"/>
                <a:gd name="connsiteX49" fmla="*/ 338138 w 803275"/>
                <a:gd name="connsiteY49" fmla="*/ 76786 h 1436688"/>
                <a:gd name="connsiteX50" fmla="*/ 301096 w 803275"/>
                <a:gd name="connsiteY50" fmla="*/ 116503 h 1436688"/>
                <a:gd name="connsiteX51" fmla="*/ 282046 w 803275"/>
                <a:gd name="connsiteY51" fmla="*/ 150924 h 1436688"/>
                <a:gd name="connsiteX52" fmla="*/ 274638 w 803275"/>
                <a:gd name="connsiteY52" fmla="*/ 175813 h 1436688"/>
                <a:gd name="connsiteX53" fmla="*/ 273050 w 803275"/>
                <a:gd name="connsiteY53" fmla="*/ 187993 h 1436688"/>
                <a:gd name="connsiteX54" fmla="*/ 296333 w 803275"/>
                <a:gd name="connsiteY54" fmla="*/ 187463 h 1436688"/>
                <a:gd name="connsiteX55" fmla="*/ 345017 w 803275"/>
                <a:gd name="connsiteY55" fmla="*/ 194877 h 1436688"/>
                <a:gd name="connsiteX56" fmla="*/ 370417 w 803275"/>
                <a:gd name="connsiteY56" fmla="*/ 203350 h 1436688"/>
                <a:gd name="connsiteX57" fmla="*/ 370946 w 803275"/>
                <a:gd name="connsiteY57" fmla="*/ 203350 h 1436688"/>
                <a:gd name="connsiteX58" fmla="*/ 381000 w 803275"/>
                <a:gd name="connsiteY58" fmla="*/ 205468 h 1436688"/>
                <a:gd name="connsiteX59" fmla="*/ 387879 w 803275"/>
                <a:gd name="connsiteY59" fmla="*/ 210764 h 1436688"/>
                <a:gd name="connsiteX60" fmla="*/ 392642 w 803275"/>
                <a:gd name="connsiteY60" fmla="*/ 212353 h 1436688"/>
                <a:gd name="connsiteX61" fmla="*/ 396346 w 803275"/>
                <a:gd name="connsiteY61" fmla="*/ 215000 h 1436688"/>
                <a:gd name="connsiteX62" fmla="*/ 399521 w 803275"/>
                <a:gd name="connsiteY62" fmla="*/ 217648 h 1436688"/>
                <a:gd name="connsiteX63" fmla="*/ 397933 w 803275"/>
                <a:gd name="connsiteY63" fmla="*/ 221885 h 1436688"/>
                <a:gd name="connsiteX64" fmla="*/ 402167 w 803275"/>
                <a:gd name="connsiteY64" fmla="*/ 231417 h 1436688"/>
                <a:gd name="connsiteX65" fmla="*/ 403754 w 803275"/>
                <a:gd name="connsiteY65" fmla="*/ 253128 h 1436688"/>
                <a:gd name="connsiteX66" fmla="*/ 396346 w 803275"/>
                <a:gd name="connsiteY66" fmla="*/ 274311 h 1436688"/>
                <a:gd name="connsiteX67" fmla="*/ 382058 w 803275"/>
                <a:gd name="connsiteY67" fmla="*/ 291257 h 1436688"/>
                <a:gd name="connsiteX68" fmla="*/ 370946 w 803275"/>
                <a:gd name="connsiteY68" fmla="*/ 295493 h 1436688"/>
                <a:gd name="connsiteX69" fmla="*/ 361950 w 803275"/>
                <a:gd name="connsiteY69" fmla="*/ 298670 h 1436688"/>
                <a:gd name="connsiteX70" fmla="*/ 344488 w 803275"/>
                <a:gd name="connsiteY70" fmla="*/ 300789 h 1436688"/>
                <a:gd name="connsiteX71" fmla="*/ 327554 w 803275"/>
                <a:gd name="connsiteY71" fmla="*/ 297611 h 1436688"/>
                <a:gd name="connsiteX72" fmla="*/ 312738 w 803275"/>
                <a:gd name="connsiteY72" fmla="*/ 291786 h 1436688"/>
                <a:gd name="connsiteX73" fmla="*/ 292629 w 803275"/>
                <a:gd name="connsiteY73" fmla="*/ 275899 h 1436688"/>
                <a:gd name="connsiteX74" fmla="*/ 273579 w 803275"/>
                <a:gd name="connsiteY74" fmla="*/ 246774 h 1436688"/>
                <a:gd name="connsiteX75" fmla="*/ 267758 w 803275"/>
                <a:gd name="connsiteY75" fmla="*/ 229828 h 1436688"/>
                <a:gd name="connsiteX76" fmla="*/ 262996 w 803275"/>
                <a:gd name="connsiteY76" fmla="*/ 218707 h 1436688"/>
                <a:gd name="connsiteX77" fmla="*/ 260879 w 803275"/>
                <a:gd name="connsiteY77" fmla="*/ 207057 h 1436688"/>
                <a:gd name="connsiteX78" fmla="*/ 238654 w 803275"/>
                <a:gd name="connsiteY78" fmla="*/ 210764 h 1436688"/>
                <a:gd name="connsiteX79" fmla="*/ 195792 w 803275"/>
                <a:gd name="connsiteY79" fmla="*/ 225592 h 1436688"/>
                <a:gd name="connsiteX80" fmla="*/ 155575 w 803275"/>
                <a:gd name="connsiteY80" fmla="*/ 246244 h 1436688"/>
                <a:gd name="connsiteX81" fmla="*/ 119063 w 803275"/>
                <a:gd name="connsiteY81" fmla="*/ 274311 h 1436688"/>
                <a:gd name="connsiteX82" fmla="*/ 103188 w 803275"/>
                <a:gd name="connsiteY82" fmla="*/ 290197 h 1436688"/>
                <a:gd name="connsiteX83" fmla="*/ 89958 w 803275"/>
                <a:gd name="connsiteY83" fmla="*/ 304495 h 1436688"/>
                <a:gd name="connsiteX84" fmla="*/ 67733 w 803275"/>
                <a:gd name="connsiteY84" fmla="*/ 335739 h 1436688"/>
                <a:gd name="connsiteX85" fmla="*/ 50271 w 803275"/>
                <a:gd name="connsiteY85" fmla="*/ 369631 h 1436688"/>
                <a:gd name="connsiteX86" fmla="*/ 36513 w 803275"/>
                <a:gd name="connsiteY86" fmla="*/ 404582 h 1436688"/>
                <a:gd name="connsiteX87" fmla="*/ 22225 w 803275"/>
                <a:gd name="connsiteY87" fmla="*/ 459126 h 1436688"/>
                <a:gd name="connsiteX88" fmla="*/ 16404 w 803275"/>
                <a:gd name="connsiteY88" fmla="*/ 535382 h 1436688"/>
                <a:gd name="connsiteX89" fmla="*/ 17463 w 803275"/>
                <a:gd name="connsiteY89" fmla="*/ 573510 h 1436688"/>
                <a:gd name="connsiteX90" fmla="*/ 20638 w 803275"/>
                <a:gd name="connsiteY90" fmla="*/ 607402 h 1436688"/>
                <a:gd name="connsiteX91" fmla="*/ 32808 w 803275"/>
                <a:gd name="connsiteY91" fmla="*/ 672008 h 1436688"/>
                <a:gd name="connsiteX92" fmla="*/ 51858 w 803275"/>
                <a:gd name="connsiteY92" fmla="*/ 733437 h 1436688"/>
                <a:gd name="connsiteX93" fmla="*/ 77258 w 803275"/>
                <a:gd name="connsiteY93" fmla="*/ 792217 h 1436688"/>
                <a:gd name="connsiteX94" fmla="*/ 107421 w 803275"/>
                <a:gd name="connsiteY94" fmla="*/ 848880 h 1436688"/>
                <a:gd name="connsiteX95" fmla="*/ 142875 w 803275"/>
                <a:gd name="connsiteY95" fmla="*/ 901836 h 1436688"/>
                <a:gd name="connsiteX96" fmla="*/ 202142 w 803275"/>
                <a:gd name="connsiteY96" fmla="*/ 978092 h 1436688"/>
                <a:gd name="connsiteX97" fmla="*/ 246063 w 803275"/>
                <a:gd name="connsiteY97" fmla="*/ 1026282 h 1436688"/>
                <a:gd name="connsiteX98" fmla="*/ 259821 w 803275"/>
                <a:gd name="connsiteY98" fmla="*/ 1011984 h 1436688"/>
                <a:gd name="connsiteX99" fmla="*/ 293688 w 803275"/>
                <a:gd name="connsiteY99" fmla="*/ 992919 h 1436688"/>
                <a:gd name="connsiteX100" fmla="*/ 330729 w 803275"/>
                <a:gd name="connsiteY100" fmla="*/ 986035 h 1436688"/>
                <a:gd name="connsiteX101" fmla="*/ 368300 w 803275"/>
                <a:gd name="connsiteY101" fmla="*/ 993449 h 1436688"/>
                <a:gd name="connsiteX102" fmla="*/ 385763 w 803275"/>
                <a:gd name="connsiteY102" fmla="*/ 1002452 h 1436688"/>
                <a:gd name="connsiteX103" fmla="*/ 387350 w 803275"/>
                <a:gd name="connsiteY103" fmla="*/ 1005099 h 1436688"/>
                <a:gd name="connsiteX104" fmla="*/ 387350 w 803275"/>
                <a:gd name="connsiteY104" fmla="*/ 1009336 h 1436688"/>
                <a:gd name="connsiteX105" fmla="*/ 385763 w 803275"/>
                <a:gd name="connsiteY105" fmla="*/ 1010924 h 1436688"/>
                <a:gd name="connsiteX106" fmla="*/ 389467 w 803275"/>
                <a:gd name="connsiteY106" fmla="*/ 1017809 h 1436688"/>
                <a:gd name="connsiteX107" fmla="*/ 393171 w 803275"/>
                <a:gd name="connsiteY107" fmla="*/ 1033695 h 1436688"/>
                <a:gd name="connsiteX108" fmla="*/ 391583 w 803275"/>
                <a:gd name="connsiteY108" fmla="*/ 1050641 h 1436688"/>
                <a:gd name="connsiteX109" fmla="*/ 384704 w 803275"/>
                <a:gd name="connsiteY109" fmla="*/ 1066528 h 1436688"/>
                <a:gd name="connsiteX110" fmla="*/ 379413 w 803275"/>
                <a:gd name="connsiteY110" fmla="*/ 1073412 h 1436688"/>
                <a:gd name="connsiteX111" fmla="*/ 372004 w 803275"/>
                <a:gd name="connsiteY111" fmla="*/ 1080296 h 1436688"/>
                <a:gd name="connsiteX112" fmla="*/ 355071 w 803275"/>
                <a:gd name="connsiteY112" fmla="*/ 1089299 h 1436688"/>
                <a:gd name="connsiteX113" fmla="*/ 337079 w 803275"/>
                <a:gd name="connsiteY113" fmla="*/ 1093535 h 1436688"/>
                <a:gd name="connsiteX114" fmla="*/ 318558 w 803275"/>
                <a:gd name="connsiteY114" fmla="*/ 1091947 h 1436688"/>
                <a:gd name="connsiteX115" fmla="*/ 291042 w 803275"/>
                <a:gd name="connsiteY115" fmla="*/ 1083474 h 1436688"/>
                <a:gd name="connsiteX116" fmla="*/ 258233 w 803275"/>
                <a:gd name="connsiteY116" fmla="*/ 1061232 h 1436688"/>
                <a:gd name="connsiteX117" fmla="*/ 246063 w 803275"/>
                <a:gd name="connsiteY117" fmla="*/ 1047464 h 1436688"/>
                <a:gd name="connsiteX118" fmla="*/ 238654 w 803275"/>
                <a:gd name="connsiteY118" fmla="*/ 1060703 h 1436688"/>
                <a:gd name="connsiteX119" fmla="*/ 233363 w 803275"/>
                <a:gd name="connsiteY119" fmla="*/ 1075001 h 1436688"/>
                <a:gd name="connsiteX120" fmla="*/ 230188 w 803275"/>
                <a:gd name="connsiteY120" fmla="*/ 1088769 h 1436688"/>
                <a:gd name="connsiteX121" fmla="*/ 228071 w 803275"/>
                <a:gd name="connsiteY121" fmla="*/ 1117895 h 1436688"/>
                <a:gd name="connsiteX122" fmla="*/ 232304 w 803275"/>
                <a:gd name="connsiteY122" fmla="*/ 1161319 h 1436688"/>
                <a:gd name="connsiteX123" fmla="*/ 240771 w 803275"/>
                <a:gd name="connsiteY123" fmla="*/ 1188326 h 1436688"/>
                <a:gd name="connsiteX124" fmla="*/ 249767 w 803275"/>
                <a:gd name="connsiteY124" fmla="*/ 1212686 h 1436688"/>
                <a:gd name="connsiteX125" fmla="*/ 275696 w 803275"/>
                <a:gd name="connsiteY125" fmla="*/ 1256109 h 1436688"/>
                <a:gd name="connsiteX126" fmla="*/ 308504 w 803275"/>
                <a:gd name="connsiteY126" fmla="*/ 1295826 h 1436688"/>
                <a:gd name="connsiteX127" fmla="*/ 346604 w 803275"/>
                <a:gd name="connsiteY127" fmla="*/ 1330247 h 1436688"/>
                <a:gd name="connsiteX128" fmla="*/ 368300 w 803275"/>
                <a:gd name="connsiteY128" fmla="*/ 1344545 h 1436688"/>
                <a:gd name="connsiteX129" fmla="*/ 391583 w 803275"/>
                <a:gd name="connsiteY129" fmla="*/ 1359902 h 1436688"/>
                <a:gd name="connsiteX130" fmla="*/ 441325 w 803275"/>
                <a:gd name="connsiteY130" fmla="*/ 1383732 h 1436688"/>
                <a:gd name="connsiteX131" fmla="*/ 493713 w 803275"/>
                <a:gd name="connsiteY131" fmla="*/ 1401208 h 1436688"/>
                <a:gd name="connsiteX132" fmla="*/ 547158 w 803275"/>
                <a:gd name="connsiteY132" fmla="*/ 1412329 h 1436688"/>
                <a:gd name="connsiteX133" fmla="*/ 602721 w 803275"/>
                <a:gd name="connsiteY133" fmla="*/ 1417624 h 1436688"/>
                <a:gd name="connsiteX134" fmla="*/ 658283 w 803275"/>
                <a:gd name="connsiteY134" fmla="*/ 1419213 h 1436688"/>
                <a:gd name="connsiteX135" fmla="*/ 741363 w 803275"/>
                <a:gd name="connsiteY135" fmla="*/ 1414976 h 1436688"/>
                <a:gd name="connsiteX136" fmla="*/ 796396 w 803275"/>
                <a:gd name="connsiteY136" fmla="*/ 1408092 h 1436688"/>
                <a:gd name="connsiteX137" fmla="*/ 800629 w 803275"/>
                <a:gd name="connsiteY137" fmla="*/ 1408622 h 1436688"/>
                <a:gd name="connsiteX138" fmla="*/ 803275 w 803275"/>
                <a:gd name="connsiteY138" fmla="*/ 1416565 h 1436688"/>
                <a:gd name="connsiteX139" fmla="*/ 798513 w 803275"/>
                <a:gd name="connsiteY139" fmla="*/ 1418683 h 1436688"/>
                <a:gd name="connsiteX140" fmla="*/ 764117 w 803275"/>
                <a:gd name="connsiteY140" fmla="*/ 1426097 h 1436688"/>
                <a:gd name="connsiteX141" fmla="*/ 691092 w 803275"/>
                <a:gd name="connsiteY141" fmla="*/ 1435629 h 1436688"/>
                <a:gd name="connsiteX142" fmla="*/ 616479 w 803275"/>
                <a:gd name="connsiteY142" fmla="*/ 1436688 h 1436688"/>
                <a:gd name="connsiteX143" fmla="*/ 541867 w 803275"/>
                <a:gd name="connsiteY143" fmla="*/ 1430334 h 1436688"/>
                <a:gd name="connsiteX144" fmla="*/ 469371 w 803275"/>
                <a:gd name="connsiteY144" fmla="*/ 1413388 h 1436688"/>
                <a:gd name="connsiteX145" fmla="*/ 401108 w 803275"/>
                <a:gd name="connsiteY145" fmla="*/ 1386380 h 1436688"/>
                <a:gd name="connsiteX146" fmla="*/ 338138 w 803275"/>
                <a:gd name="connsiteY146" fmla="*/ 1348782 h 1436688"/>
                <a:gd name="connsiteX147" fmla="*/ 297921 w 803275"/>
                <a:gd name="connsiteY147" fmla="*/ 1311713 h 1436688"/>
                <a:gd name="connsiteX148" fmla="*/ 273579 w 803275"/>
                <a:gd name="connsiteY148" fmla="*/ 1283646 h 1436688"/>
                <a:gd name="connsiteX149" fmla="*/ 262467 w 803275"/>
                <a:gd name="connsiteY149" fmla="*/ 1268289 h 1436688"/>
                <a:gd name="connsiteX150" fmla="*/ 246063 w 803275"/>
                <a:gd name="connsiteY150" fmla="*/ 1243400 h 1436688"/>
                <a:gd name="connsiteX151" fmla="*/ 222779 w 803275"/>
                <a:gd name="connsiteY151" fmla="*/ 1186208 h 1436688"/>
                <a:gd name="connsiteX152" fmla="*/ 214313 w 803275"/>
                <a:gd name="connsiteY152" fmla="*/ 1140666 h 1436688"/>
                <a:gd name="connsiteX153" fmla="*/ 213254 w 803275"/>
                <a:gd name="connsiteY153" fmla="*/ 1109952 h 1436688"/>
                <a:gd name="connsiteX154" fmla="*/ 218017 w 803275"/>
                <a:gd name="connsiteY154" fmla="*/ 1080296 h 1436688"/>
                <a:gd name="connsiteX155" fmla="*/ 229658 w 803275"/>
                <a:gd name="connsiteY155" fmla="*/ 1051171 h 1436688"/>
                <a:gd name="connsiteX156" fmla="*/ 237067 w 803275"/>
                <a:gd name="connsiteY156" fmla="*/ 1038461 h 1436688"/>
                <a:gd name="connsiteX157" fmla="*/ 207963 w 803275"/>
                <a:gd name="connsiteY157" fmla="*/ 1014102 h 1436688"/>
                <a:gd name="connsiteX158" fmla="*/ 155046 w 803275"/>
                <a:gd name="connsiteY158" fmla="*/ 956910 h 1436688"/>
                <a:gd name="connsiteX159" fmla="*/ 108479 w 803275"/>
                <a:gd name="connsiteY159" fmla="*/ 892833 h 1436688"/>
                <a:gd name="connsiteX160" fmla="*/ 69321 w 803275"/>
                <a:gd name="connsiteY160" fmla="*/ 822932 h 1436688"/>
                <a:gd name="connsiteX161" fmla="*/ 38100 w 803275"/>
                <a:gd name="connsiteY161" fmla="*/ 749853 h 1436688"/>
                <a:gd name="connsiteX162" fmla="*/ 15346 w 803275"/>
                <a:gd name="connsiteY162" fmla="*/ 673597 h 1436688"/>
                <a:gd name="connsiteX163" fmla="*/ 2646 w 803275"/>
                <a:gd name="connsiteY163" fmla="*/ 596281 h 1436688"/>
                <a:gd name="connsiteX164" fmla="*/ 0 w 803275"/>
                <a:gd name="connsiteY164" fmla="*/ 520555 h 1436688"/>
                <a:gd name="connsiteX165" fmla="*/ 3175 w 803275"/>
                <a:gd name="connsiteY165" fmla="*/ 482956 h 1436688"/>
                <a:gd name="connsiteX166" fmla="*/ 6879 w 803275"/>
                <a:gd name="connsiteY166" fmla="*/ 457008 h 1436688"/>
                <a:gd name="connsiteX167" fmla="*/ 20638 w 803275"/>
                <a:gd name="connsiteY167" fmla="*/ 406170 h 1436688"/>
                <a:gd name="connsiteX168" fmla="*/ 41804 w 803275"/>
                <a:gd name="connsiteY168" fmla="*/ 357451 h 1436688"/>
                <a:gd name="connsiteX169" fmla="*/ 70379 w 803275"/>
                <a:gd name="connsiteY169" fmla="*/ 311380 h 1436688"/>
                <a:gd name="connsiteX170" fmla="*/ 104775 w 803275"/>
                <a:gd name="connsiteY170" fmla="*/ 271133 h 1436688"/>
                <a:gd name="connsiteX171" fmla="*/ 143404 w 803275"/>
                <a:gd name="connsiteY171" fmla="*/ 237771 h 1436688"/>
                <a:gd name="connsiteX172" fmla="*/ 186796 w 803275"/>
                <a:gd name="connsiteY172" fmla="*/ 210764 h 1436688"/>
                <a:gd name="connsiteX173" fmla="*/ 233892 w 803275"/>
                <a:gd name="connsiteY173" fmla="*/ 194348 h 1436688"/>
                <a:gd name="connsiteX174" fmla="*/ 259292 w 803275"/>
                <a:gd name="connsiteY174" fmla="*/ 189582 h 1436688"/>
                <a:gd name="connsiteX175" fmla="*/ 259821 w 803275"/>
                <a:gd name="connsiteY175" fmla="*/ 178990 h 1436688"/>
                <a:gd name="connsiteX176" fmla="*/ 263525 w 803275"/>
                <a:gd name="connsiteY176" fmla="*/ 156749 h 1436688"/>
                <a:gd name="connsiteX177" fmla="*/ 277283 w 803275"/>
                <a:gd name="connsiteY177" fmla="*/ 125505 h 1436688"/>
                <a:gd name="connsiteX178" fmla="*/ 304800 w 803275"/>
                <a:gd name="connsiteY178" fmla="*/ 87377 h 1436688"/>
                <a:gd name="connsiteX179" fmla="*/ 339196 w 803275"/>
                <a:gd name="connsiteY179" fmla="*/ 55604 h 1436688"/>
                <a:gd name="connsiteX180" fmla="*/ 356658 w 803275"/>
                <a:gd name="connsiteY180" fmla="*/ 42365 h 1436688"/>
                <a:gd name="connsiteX181" fmla="*/ 373592 w 803275"/>
                <a:gd name="connsiteY181" fmla="*/ 31774 h 1436688"/>
                <a:gd name="connsiteX182" fmla="*/ 407458 w 803275"/>
                <a:gd name="connsiteY182" fmla="*/ 15887 h 1436688"/>
                <a:gd name="connsiteX183" fmla="*/ 443442 w 803275"/>
                <a:gd name="connsiteY183" fmla="*/ 5296 h 143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03275" h="1436688">
                  <a:moveTo>
                    <a:pt x="321181" y="996950"/>
                  </a:moveTo>
                  <a:lnTo>
                    <a:pt x="292845" y="1006412"/>
                  </a:lnTo>
                  <a:lnTo>
                    <a:pt x="267132" y="1023759"/>
                  </a:lnTo>
                  <a:lnTo>
                    <a:pt x="255588" y="1034798"/>
                  </a:lnTo>
                  <a:lnTo>
                    <a:pt x="256638" y="1034798"/>
                  </a:lnTo>
                  <a:lnTo>
                    <a:pt x="257162" y="1035849"/>
                  </a:lnTo>
                  <a:lnTo>
                    <a:pt x="275528" y="1052145"/>
                  </a:lnTo>
                  <a:lnTo>
                    <a:pt x="307013" y="1072120"/>
                  </a:lnTo>
                  <a:lnTo>
                    <a:pt x="331151" y="1076325"/>
                  </a:lnTo>
                  <a:lnTo>
                    <a:pt x="344269" y="1074223"/>
                  </a:lnTo>
                  <a:lnTo>
                    <a:pt x="356338" y="1070543"/>
                  </a:lnTo>
                  <a:lnTo>
                    <a:pt x="373655" y="1053722"/>
                  </a:lnTo>
                  <a:lnTo>
                    <a:pt x="381001" y="1032695"/>
                  </a:lnTo>
                  <a:lnTo>
                    <a:pt x="377853" y="1016925"/>
                  </a:lnTo>
                  <a:lnTo>
                    <a:pt x="372081" y="1007463"/>
                  </a:lnTo>
                  <a:lnTo>
                    <a:pt x="367358" y="1003784"/>
                  </a:lnTo>
                  <a:lnTo>
                    <a:pt x="352140" y="998527"/>
                  </a:lnTo>
                  <a:close/>
                  <a:moveTo>
                    <a:pt x="305330" y="203200"/>
                  </a:moveTo>
                  <a:lnTo>
                    <a:pt x="277813" y="204788"/>
                  </a:lnTo>
                  <a:lnTo>
                    <a:pt x="281517" y="218546"/>
                  </a:lnTo>
                  <a:lnTo>
                    <a:pt x="292101" y="246063"/>
                  </a:lnTo>
                  <a:lnTo>
                    <a:pt x="309034" y="268817"/>
                  </a:lnTo>
                  <a:lnTo>
                    <a:pt x="326496" y="279930"/>
                  </a:lnTo>
                  <a:lnTo>
                    <a:pt x="340255" y="284163"/>
                  </a:lnTo>
                  <a:lnTo>
                    <a:pt x="348721" y="284163"/>
                  </a:lnTo>
                  <a:lnTo>
                    <a:pt x="361421" y="283105"/>
                  </a:lnTo>
                  <a:lnTo>
                    <a:pt x="380471" y="270934"/>
                  </a:lnTo>
                  <a:lnTo>
                    <a:pt x="392113" y="251884"/>
                  </a:lnTo>
                  <a:lnTo>
                    <a:pt x="392113" y="231246"/>
                  </a:lnTo>
                  <a:lnTo>
                    <a:pt x="386821" y="221721"/>
                  </a:lnTo>
                  <a:lnTo>
                    <a:pt x="359834" y="211667"/>
                  </a:lnTo>
                  <a:close/>
                  <a:moveTo>
                    <a:pt x="479954" y="0"/>
                  </a:moveTo>
                  <a:lnTo>
                    <a:pt x="516467" y="0"/>
                  </a:lnTo>
                  <a:lnTo>
                    <a:pt x="552979" y="5296"/>
                  </a:lnTo>
                  <a:lnTo>
                    <a:pt x="588963" y="16946"/>
                  </a:lnTo>
                  <a:lnTo>
                    <a:pt x="623358" y="33362"/>
                  </a:lnTo>
                  <a:lnTo>
                    <a:pt x="639233" y="43424"/>
                  </a:lnTo>
                  <a:lnTo>
                    <a:pt x="641350" y="45542"/>
                  </a:lnTo>
                  <a:lnTo>
                    <a:pt x="642938" y="51897"/>
                  </a:lnTo>
                  <a:lnTo>
                    <a:pt x="640292" y="57192"/>
                  </a:lnTo>
                  <a:lnTo>
                    <a:pt x="634471" y="58781"/>
                  </a:lnTo>
                  <a:lnTo>
                    <a:pt x="631825" y="57192"/>
                  </a:lnTo>
                  <a:lnTo>
                    <a:pt x="604838" y="42365"/>
                  </a:lnTo>
                  <a:lnTo>
                    <a:pt x="549275" y="22771"/>
                  </a:lnTo>
                  <a:lnTo>
                    <a:pt x="492125" y="15887"/>
                  </a:lnTo>
                  <a:lnTo>
                    <a:pt x="448733" y="21182"/>
                  </a:lnTo>
                  <a:lnTo>
                    <a:pt x="419629" y="29655"/>
                  </a:lnTo>
                  <a:lnTo>
                    <a:pt x="405342" y="34951"/>
                  </a:lnTo>
                  <a:lnTo>
                    <a:pt x="382588" y="45542"/>
                  </a:lnTo>
                  <a:lnTo>
                    <a:pt x="338138" y="76786"/>
                  </a:lnTo>
                  <a:lnTo>
                    <a:pt x="301096" y="116503"/>
                  </a:lnTo>
                  <a:lnTo>
                    <a:pt x="282046" y="150924"/>
                  </a:lnTo>
                  <a:lnTo>
                    <a:pt x="274638" y="175813"/>
                  </a:lnTo>
                  <a:lnTo>
                    <a:pt x="273050" y="187993"/>
                  </a:lnTo>
                  <a:lnTo>
                    <a:pt x="296333" y="187463"/>
                  </a:lnTo>
                  <a:lnTo>
                    <a:pt x="345017" y="194877"/>
                  </a:lnTo>
                  <a:lnTo>
                    <a:pt x="370417" y="203350"/>
                  </a:lnTo>
                  <a:lnTo>
                    <a:pt x="370946" y="203350"/>
                  </a:lnTo>
                  <a:lnTo>
                    <a:pt x="381000" y="205468"/>
                  </a:lnTo>
                  <a:lnTo>
                    <a:pt x="387879" y="210764"/>
                  </a:lnTo>
                  <a:lnTo>
                    <a:pt x="392642" y="212353"/>
                  </a:lnTo>
                  <a:lnTo>
                    <a:pt x="396346" y="215000"/>
                  </a:lnTo>
                  <a:lnTo>
                    <a:pt x="399521" y="217648"/>
                  </a:lnTo>
                  <a:lnTo>
                    <a:pt x="397933" y="221885"/>
                  </a:lnTo>
                  <a:lnTo>
                    <a:pt x="402167" y="231417"/>
                  </a:lnTo>
                  <a:lnTo>
                    <a:pt x="403754" y="253128"/>
                  </a:lnTo>
                  <a:lnTo>
                    <a:pt x="396346" y="274311"/>
                  </a:lnTo>
                  <a:lnTo>
                    <a:pt x="382058" y="291257"/>
                  </a:lnTo>
                  <a:lnTo>
                    <a:pt x="370946" y="295493"/>
                  </a:lnTo>
                  <a:lnTo>
                    <a:pt x="361950" y="298670"/>
                  </a:lnTo>
                  <a:lnTo>
                    <a:pt x="344488" y="300789"/>
                  </a:lnTo>
                  <a:lnTo>
                    <a:pt x="327554" y="297611"/>
                  </a:lnTo>
                  <a:lnTo>
                    <a:pt x="312738" y="291786"/>
                  </a:lnTo>
                  <a:lnTo>
                    <a:pt x="292629" y="275899"/>
                  </a:lnTo>
                  <a:lnTo>
                    <a:pt x="273579" y="246774"/>
                  </a:lnTo>
                  <a:lnTo>
                    <a:pt x="267758" y="229828"/>
                  </a:lnTo>
                  <a:lnTo>
                    <a:pt x="262996" y="218707"/>
                  </a:lnTo>
                  <a:lnTo>
                    <a:pt x="260879" y="207057"/>
                  </a:lnTo>
                  <a:lnTo>
                    <a:pt x="238654" y="210764"/>
                  </a:lnTo>
                  <a:lnTo>
                    <a:pt x="195792" y="225592"/>
                  </a:lnTo>
                  <a:lnTo>
                    <a:pt x="155575" y="246244"/>
                  </a:lnTo>
                  <a:lnTo>
                    <a:pt x="119063" y="274311"/>
                  </a:lnTo>
                  <a:lnTo>
                    <a:pt x="103188" y="290197"/>
                  </a:lnTo>
                  <a:lnTo>
                    <a:pt x="89958" y="304495"/>
                  </a:lnTo>
                  <a:lnTo>
                    <a:pt x="67733" y="335739"/>
                  </a:lnTo>
                  <a:lnTo>
                    <a:pt x="50271" y="369631"/>
                  </a:lnTo>
                  <a:lnTo>
                    <a:pt x="36513" y="404582"/>
                  </a:lnTo>
                  <a:lnTo>
                    <a:pt x="22225" y="459126"/>
                  </a:lnTo>
                  <a:lnTo>
                    <a:pt x="16404" y="535382"/>
                  </a:lnTo>
                  <a:lnTo>
                    <a:pt x="17463" y="573510"/>
                  </a:lnTo>
                  <a:lnTo>
                    <a:pt x="20638" y="607402"/>
                  </a:lnTo>
                  <a:lnTo>
                    <a:pt x="32808" y="672008"/>
                  </a:lnTo>
                  <a:lnTo>
                    <a:pt x="51858" y="733437"/>
                  </a:lnTo>
                  <a:lnTo>
                    <a:pt x="77258" y="792217"/>
                  </a:lnTo>
                  <a:lnTo>
                    <a:pt x="107421" y="848880"/>
                  </a:lnTo>
                  <a:lnTo>
                    <a:pt x="142875" y="901836"/>
                  </a:lnTo>
                  <a:lnTo>
                    <a:pt x="202142" y="978092"/>
                  </a:lnTo>
                  <a:lnTo>
                    <a:pt x="246063" y="1026282"/>
                  </a:lnTo>
                  <a:lnTo>
                    <a:pt x="259821" y="1011984"/>
                  </a:lnTo>
                  <a:lnTo>
                    <a:pt x="293688" y="992919"/>
                  </a:lnTo>
                  <a:lnTo>
                    <a:pt x="330729" y="986035"/>
                  </a:lnTo>
                  <a:lnTo>
                    <a:pt x="368300" y="993449"/>
                  </a:lnTo>
                  <a:lnTo>
                    <a:pt x="385763" y="1002452"/>
                  </a:lnTo>
                  <a:lnTo>
                    <a:pt x="387350" y="1005099"/>
                  </a:lnTo>
                  <a:lnTo>
                    <a:pt x="387350" y="1009336"/>
                  </a:lnTo>
                  <a:lnTo>
                    <a:pt x="385763" y="1010924"/>
                  </a:lnTo>
                  <a:lnTo>
                    <a:pt x="389467" y="1017809"/>
                  </a:lnTo>
                  <a:lnTo>
                    <a:pt x="393171" y="1033695"/>
                  </a:lnTo>
                  <a:lnTo>
                    <a:pt x="391583" y="1050641"/>
                  </a:lnTo>
                  <a:lnTo>
                    <a:pt x="384704" y="1066528"/>
                  </a:lnTo>
                  <a:lnTo>
                    <a:pt x="379413" y="1073412"/>
                  </a:lnTo>
                  <a:lnTo>
                    <a:pt x="372004" y="1080296"/>
                  </a:lnTo>
                  <a:lnTo>
                    <a:pt x="355071" y="1089299"/>
                  </a:lnTo>
                  <a:lnTo>
                    <a:pt x="337079" y="1093535"/>
                  </a:lnTo>
                  <a:lnTo>
                    <a:pt x="318558" y="1091947"/>
                  </a:lnTo>
                  <a:lnTo>
                    <a:pt x="291042" y="1083474"/>
                  </a:lnTo>
                  <a:lnTo>
                    <a:pt x="258233" y="1061232"/>
                  </a:lnTo>
                  <a:lnTo>
                    <a:pt x="246063" y="1047464"/>
                  </a:lnTo>
                  <a:lnTo>
                    <a:pt x="238654" y="1060703"/>
                  </a:lnTo>
                  <a:lnTo>
                    <a:pt x="233363" y="1075001"/>
                  </a:lnTo>
                  <a:lnTo>
                    <a:pt x="230188" y="1088769"/>
                  </a:lnTo>
                  <a:lnTo>
                    <a:pt x="228071" y="1117895"/>
                  </a:lnTo>
                  <a:lnTo>
                    <a:pt x="232304" y="1161319"/>
                  </a:lnTo>
                  <a:lnTo>
                    <a:pt x="240771" y="1188326"/>
                  </a:lnTo>
                  <a:lnTo>
                    <a:pt x="249767" y="1212686"/>
                  </a:lnTo>
                  <a:lnTo>
                    <a:pt x="275696" y="1256109"/>
                  </a:lnTo>
                  <a:lnTo>
                    <a:pt x="308504" y="1295826"/>
                  </a:lnTo>
                  <a:lnTo>
                    <a:pt x="346604" y="1330247"/>
                  </a:lnTo>
                  <a:lnTo>
                    <a:pt x="368300" y="1344545"/>
                  </a:lnTo>
                  <a:lnTo>
                    <a:pt x="391583" y="1359902"/>
                  </a:lnTo>
                  <a:lnTo>
                    <a:pt x="441325" y="1383732"/>
                  </a:lnTo>
                  <a:lnTo>
                    <a:pt x="493713" y="1401208"/>
                  </a:lnTo>
                  <a:lnTo>
                    <a:pt x="547158" y="1412329"/>
                  </a:lnTo>
                  <a:lnTo>
                    <a:pt x="602721" y="1417624"/>
                  </a:lnTo>
                  <a:lnTo>
                    <a:pt x="658283" y="1419213"/>
                  </a:lnTo>
                  <a:lnTo>
                    <a:pt x="741363" y="1414976"/>
                  </a:lnTo>
                  <a:lnTo>
                    <a:pt x="796396" y="1408092"/>
                  </a:lnTo>
                  <a:lnTo>
                    <a:pt x="800629" y="1408622"/>
                  </a:lnTo>
                  <a:lnTo>
                    <a:pt x="803275" y="1416565"/>
                  </a:lnTo>
                  <a:lnTo>
                    <a:pt x="798513" y="1418683"/>
                  </a:lnTo>
                  <a:lnTo>
                    <a:pt x="764117" y="1426097"/>
                  </a:lnTo>
                  <a:lnTo>
                    <a:pt x="691092" y="1435629"/>
                  </a:lnTo>
                  <a:lnTo>
                    <a:pt x="616479" y="1436688"/>
                  </a:lnTo>
                  <a:lnTo>
                    <a:pt x="541867" y="1430334"/>
                  </a:lnTo>
                  <a:lnTo>
                    <a:pt x="469371" y="1413388"/>
                  </a:lnTo>
                  <a:lnTo>
                    <a:pt x="401108" y="1386380"/>
                  </a:lnTo>
                  <a:lnTo>
                    <a:pt x="338138" y="1348782"/>
                  </a:lnTo>
                  <a:lnTo>
                    <a:pt x="297921" y="1311713"/>
                  </a:lnTo>
                  <a:lnTo>
                    <a:pt x="273579" y="1283646"/>
                  </a:lnTo>
                  <a:lnTo>
                    <a:pt x="262467" y="1268289"/>
                  </a:lnTo>
                  <a:lnTo>
                    <a:pt x="246063" y="1243400"/>
                  </a:lnTo>
                  <a:lnTo>
                    <a:pt x="222779" y="1186208"/>
                  </a:lnTo>
                  <a:lnTo>
                    <a:pt x="214313" y="1140666"/>
                  </a:lnTo>
                  <a:lnTo>
                    <a:pt x="213254" y="1109952"/>
                  </a:lnTo>
                  <a:lnTo>
                    <a:pt x="218017" y="1080296"/>
                  </a:lnTo>
                  <a:lnTo>
                    <a:pt x="229658" y="1051171"/>
                  </a:lnTo>
                  <a:lnTo>
                    <a:pt x="237067" y="1038461"/>
                  </a:lnTo>
                  <a:lnTo>
                    <a:pt x="207963" y="1014102"/>
                  </a:lnTo>
                  <a:lnTo>
                    <a:pt x="155046" y="956910"/>
                  </a:lnTo>
                  <a:lnTo>
                    <a:pt x="108479" y="892833"/>
                  </a:lnTo>
                  <a:lnTo>
                    <a:pt x="69321" y="822932"/>
                  </a:lnTo>
                  <a:lnTo>
                    <a:pt x="38100" y="749853"/>
                  </a:lnTo>
                  <a:lnTo>
                    <a:pt x="15346" y="673597"/>
                  </a:lnTo>
                  <a:lnTo>
                    <a:pt x="2646" y="596281"/>
                  </a:lnTo>
                  <a:lnTo>
                    <a:pt x="0" y="520555"/>
                  </a:lnTo>
                  <a:lnTo>
                    <a:pt x="3175" y="482956"/>
                  </a:lnTo>
                  <a:lnTo>
                    <a:pt x="6879" y="457008"/>
                  </a:lnTo>
                  <a:lnTo>
                    <a:pt x="20638" y="406170"/>
                  </a:lnTo>
                  <a:lnTo>
                    <a:pt x="41804" y="357451"/>
                  </a:lnTo>
                  <a:lnTo>
                    <a:pt x="70379" y="311380"/>
                  </a:lnTo>
                  <a:lnTo>
                    <a:pt x="104775" y="271133"/>
                  </a:lnTo>
                  <a:lnTo>
                    <a:pt x="143404" y="237771"/>
                  </a:lnTo>
                  <a:lnTo>
                    <a:pt x="186796" y="210764"/>
                  </a:lnTo>
                  <a:lnTo>
                    <a:pt x="233892" y="194348"/>
                  </a:lnTo>
                  <a:lnTo>
                    <a:pt x="259292" y="189582"/>
                  </a:lnTo>
                  <a:lnTo>
                    <a:pt x="259821" y="178990"/>
                  </a:lnTo>
                  <a:lnTo>
                    <a:pt x="263525" y="156749"/>
                  </a:lnTo>
                  <a:lnTo>
                    <a:pt x="277283" y="125505"/>
                  </a:lnTo>
                  <a:lnTo>
                    <a:pt x="304800" y="87377"/>
                  </a:lnTo>
                  <a:lnTo>
                    <a:pt x="339196" y="55604"/>
                  </a:lnTo>
                  <a:lnTo>
                    <a:pt x="356658" y="42365"/>
                  </a:lnTo>
                  <a:lnTo>
                    <a:pt x="373592" y="31774"/>
                  </a:lnTo>
                  <a:lnTo>
                    <a:pt x="407458" y="15887"/>
                  </a:lnTo>
                  <a:lnTo>
                    <a:pt x="443442" y="5296"/>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56" name="Freeform 557">
              <a:extLst>
                <a:ext uri="{FF2B5EF4-FFF2-40B4-BE49-F238E27FC236}">
                  <a16:creationId xmlns:a16="http://schemas.microsoft.com/office/drawing/2014/main" xmlns="" id="{7805931C-568E-DC1B-6647-5A4F724987ED}"/>
                </a:ext>
              </a:extLst>
            </p:cNvPr>
            <p:cNvSpPr>
              <a:spLocks/>
            </p:cNvSpPr>
            <p:nvPr/>
          </p:nvSpPr>
          <p:spPr bwMode="auto">
            <a:xfrm>
              <a:off x="4471992" y="4104228"/>
              <a:ext cx="1412238" cy="848794"/>
            </a:xfrm>
            <a:custGeom>
              <a:avLst/>
              <a:gdLst>
                <a:gd name="T0" fmla="*/ 2706 w 2777"/>
                <a:gd name="T1" fmla="*/ 627 h 1670"/>
                <a:gd name="T2" fmla="*/ 2601 w 2777"/>
                <a:gd name="T3" fmla="*/ 456 h 1670"/>
                <a:gd name="T4" fmla="*/ 2461 w 2777"/>
                <a:gd name="T5" fmla="*/ 316 h 1670"/>
                <a:gd name="T6" fmla="*/ 2294 w 2777"/>
                <a:gd name="T7" fmla="*/ 205 h 1670"/>
                <a:gd name="T8" fmla="*/ 2156 w 2777"/>
                <a:gd name="T9" fmla="*/ 142 h 1670"/>
                <a:gd name="T10" fmla="*/ 1989 w 2777"/>
                <a:gd name="T11" fmla="*/ 86 h 1670"/>
                <a:gd name="T12" fmla="*/ 1576 w 2777"/>
                <a:gd name="T13" fmla="*/ 14 h 1670"/>
                <a:gd name="T14" fmla="*/ 1220 w 2777"/>
                <a:gd name="T15" fmla="*/ 0 h 1670"/>
                <a:gd name="T16" fmla="*/ 863 w 2777"/>
                <a:gd name="T17" fmla="*/ 7 h 1670"/>
                <a:gd name="T18" fmla="*/ 561 w 2777"/>
                <a:gd name="T19" fmla="*/ 54 h 1670"/>
                <a:gd name="T20" fmla="*/ 339 w 2777"/>
                <a:gd name="T21" fmla="*/ 136 h 1670"/>
                <a:gd name="T22" fmla="*/ 253 w 2777"/>
                <a:gd name="T23" fmla="*/ 190 h 1670"/>
                <a:gd name="T24" fmla="*/ 131 w 2777"/>
                <a:gd name="T25" fmla="*/ 302 h 1670"/>
                <a:gd name="T26" fmla="*/ 46 w 2777"/>
                <a:gd name="T27" fmla="*/ 439 h 1670"/>
                <a:gd name="T28" fmla="*/ 3 w 2777"/>
                <a:gd name="T29" fmla="*/ 588 h 1670"/>
                <a:gd name="T30" fmla="*/ 4 w 2777"/>
                <a:gd name="T31" fmla="*/ 708 h 1670"/>
                <a:gd name="T32" fmla="*/ 0 w 2777"/>
                <a:gd name="T33" fmla="*/ 810 h 1670"/>
                <a:gd name="T34" fmla="*/ 50 w 2777"/>
                <a:gd name="T35" fmla="*/ 1044 h 1670"/>
                <a:gd name="T36" fmla="*/ 158 w 2777"/>
                <a:gd name="T37" fmla="*/ 1228 h 1670"/>
                <a:gd name="T38" fmla="*/ 265 w 2777"/>
                <a:gd name="T39" fmla="*/ 1344 h 1670"/>
                <a:gd name="T40" fmla="*/ 436 w 2777"/>
                <a:gd name="T41" fmla="*/ 1463 h 1670"/>
                <a:gd name="T42" fmla="*/ 627 w 2777"/>
                <a:gd name="T43" fmla="*/ 1549 h 1670"/>
                <a:gd name="T44" fmla="*/ 881 w 2777"/>
                <a:gd name="T45" fmla="*/ 1615 h 1670"/>
                <a:gd name="T46" fmla="*/ 1258 w 2777"/>
                <a:gd name="T47" fmla="*/ 1663 h 1670"/>
                <a:gd name="T48" fmla="*/ 1766 w 2777"/>
                <a:gd name="T49" fmla="*/ 1660 h 1670"/>
                <a:gd name="T50" fmla="*/ 1988 w 2777"/>
                <a:gd name="T51" fmla="*/ 1637 h 1670"/>
                <a:gd name="T52" fmla="*/ 2327 w 2777"/>
                <a:gd name="T53" fmla="*/ 1555 h 1670"/>
                <a:gd name="T54" fmla="*/ 2503 w 2777"/>
                <a:gd name="T55" fmla="*/ 1464 h 1670"/>
                <a:gd name="T56" fmla="*/ 2615 w 2777"/>
                <a:gd name="T57" fmla="*/ 1367 h 1670"/>
                <a:gd name="T58" fmla="*/ 2699 w 2777"/>
                <a:gd name="T59" fmla="*/ 1253 h 1670"/>
                <a:gd name="T60" fmla="*/ 2762 w 2777"/>
                <a:gd name="T61" fmla="*/ 1083 h 1670"/>
                <a:gd name="T62" fmla="*/ 2777 w 2777"/>
                <a:gd name="T63" fmla="*/ 900 h 1670"/>
                <a:gd name="T64" fmla="*/ 2742 w 2777"/>
                <a:gd name="T65" fmla="*/ 719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7" h="1670">
                  <a:moveTo>
                    <a:pt x="2726" y="674"/>
                  </a:moveTo>
                  <a:lnTo>
                    <a:pt x="2706" y="627"/>
                  </a:lnTo>
                  <a:lnTo>
                    <a:pt x="2659" y="538"/>
                  </a:lnTo>
                  <a:lnTo>
                    <a:pt x="2601" y="456"/>
                  </a:lnTo>
                  <a:lnTo>
                    <a:pt x="2535" y="382"/>
                  </a:lnTo>
                  <a:lnTo>
                    <a:pt x="2461" y="316"/>
                  </a:lnTo>
                  <a:lnTo>
                    <a:pt x="2381" y="257"/>
                  </a:lnTo>
                  <a:lnTo>
                    <a:pt x="2294" y="205"/>
                  </a:lnTo>
                  <a:lnTo>
                    <a:pt x="2204" y="161"/>
                  </a:lnTo>
                  <a:lnTo>
                    <a:pt x="2156" y="142"/>
                  </a:lnTo>
                  <a:lnTo>
                    <a:pt x="2101" y="121"/>
                  </a:lnTo>
                  <a:lnTo>
                    <a:pt x="1989" y="86"/>
                  </a:lnTo>
                  <a:lnTo>
                    <a:pt x="1815" y="46"/>
                  </a:lnTo>
                  <a:lnTo>
                    <a:pt x="1576" y="14"/>
                  </a:lnTo>
                  <a:lnTo>
                    <a:pt x="1338" y="1"/>
                  </a:lnTo>
                  <a:lnTo>
                    <a:pt x="1220" y="0"/>
                  </a:lnTo>
                  <a:lnTo>
                    <a:pt x="1105" y="0"/>
                  </a:lnTo>
                  <a:lnTo>
                    <a:pt x="863" y="7"/>
                  </a:lnTo>
                  <a:lnTo>
                    <a:pt x="681" y="30"/>
                  </a:lnTo>
                  <a:lnTo>
                    <a:pt x="561" y="54"/>
                  </a:lnTo>
                  <a:lnTo>
                    <a:pt x="447" y="89"/>
                  </a:lnTo>
                  <a:lnTo>
                    <a:pt x="339" y="136"/>
                  </a:lnTo>
                  <a:lnTo>
                    <a:pt x="289" y="167"/>
                  </a:lnTo>
                  <a:lnTo>
                    <a:pt x="253" y="190"/>
                  </a:lnTo>
                  <a:lnTo>
                    <a:pt x="188" y="243"/>
                  </a:lnTo>
                  <a:lnTo>
                    <a:pt x="131" y="302"/>
                  </a:lnTo>
                  <a:lnTo>
                    <a:pt x="83" y="368"/>
                  </a:lnTo>
                  <a:lnTo>
                    <a:pt x="46" y="439"/>
                  </a:lnTo>
                  <a:lnTo>
                    <a:pt x="18" y="512"/>
                  </a:lnTo>
                  <a:lnTo>
                    <a:pt x="3" y="588"/>
                  </a:lnTo>
                  <a:lnTo>
                    <a:pt x="0" y="667"/>
                  </a:lnTo>
                  <a:lnTo>
                    <a:pt x="4" y="708"/>
                  </a:lnTo>
                  <a:lnTo>
                    <a:pt x="0" y="742"/>
                  </a:lnTo>
                  <a:lnTo>
                    <a:pt x="0" y="810"/>
                  </a:lnTo>
                  <a:lnTo>
                    <a:pt x="11" y="912"/>
                  </a:lnTo>
                  <a:lnTo>
                    <a:pt x="50" y="1044"/>
                  </a:lnTo>
                  <a:lnTo>
                    <a:pt x="115" y="1171"/>
                  </a:lnTo>
                  <a:lnTo>
                    <a:pt x="158" y="1228"/>
                  </a:lnTo>
                  <a:lnTo>
                    <a:pt x="191" y="1270"/>
                  </a:lnTo>
                  <a:lnTo>
                    <a:pt x="265" y="1344"/>
                  </a:lnTo>
                  <a:lnTo>
                    <a:pt x="347" y="1408"/>
                  </a:lnTo>
                  <a:lnTo>
                    <a:pt x="436" y="1463"/>
                  </a:lnTo>
                  <a:lnTo>
                    <a:pt x="529" y="1510"/>
                  </a:lnTo>
                  <a:lnTo>
                    <a:pt x="627" y="1549"/>
                  </a:lnTo>
                  <a:lnTo>
                    <a:pt x="779" y="1595"/>
                  </a:lnTo>
                  <a:lnTo>
                    <a:pt x="881" y="1615"/>
                  </a:lnTo>
                  <a:lnTo>
                    <a:pt x="1005" y="1637"/>
                  </a:lnTo>
                  <a:lnTo>
                    <a:pt x="1258" y="1663"/>
                  </a:lnTo>
                  <a:lnTo>
                    <a:pt x="1513" y="1670"/>
                  </a:lnTo>
                  <a:lnTo>
                    <a:pt x="1766" y="1660"/>
                  </a:lnTo>
                  <a:lnTo>
                    <a:pt x="1891" y="1649"/>
                  </a:lnTo>
                  <a:lnTo>
                    <a:pt x="1988" y="1637"/>
                  </a:lnTo>
                  <a:lnTo>
                    <a:pt x="2185" y="1600"/>
                  </a:lnTo>
                  <a:lnTo>
                    <a:pt x="2327" y="1555"/>
                  </a:lnTo>
                  <a:lnTo>
                    <a:pt x="2418" y="1515"/>
                  </a:lnTo>
                  <a:lnTo>
                    <a:pt x="2503" y="1464"/>
                  </a:lnTo>
                  <a:lnTo>
                    <a:pt x="2579" y="1402"/>
                  </a:lnTo>
                  <a:lnTo>
                    <a:pt x="2615" y="1367"/>
                  </a:lnTo>
                  <a:lnTo>
                    <a:pt x="2647" y="1331"/>
                  </a:lnTo>
                  <a:lnTo>
                    <a:pt x="2699" y="1253"/>
                  </a:lnTo>
                  <a:lnTo>
                    <a:pt x="2736" y="1169"/>
                  </a:lnTo>
                  <a:lnTo>
                    <a:pt x="2762" y="1083"/>
                  </a:lnTo>
                  <a:lnTo>
                    <a:pt x="2775" y="992"/>
                  </a:lnTo>
                  <a:lnTo>
                    <a:pt x="2777" y="900"/>
                  </a:lnTo>
                  <a:lnTo>
                    <a:pt x="2765" y="810"/>
                  </a:lnTo>
                  <a:lnTo>
                    <a:pt x="2742" y="719"/>
                  </a:lnTo>
                  <a:lnTo>
                    <a:pt x="2726" y="674"/>
                  </a:lnTo>
                </a:path>
              </a:pathLst>
            </a:custGeom>
            <a:solidFill>
              <a:srgbClr val="BFBFBF"/>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TextBox 29">
              <a:extLst>
                <a:ext uri="{FF2B5EF4-FFF2-40B4-BE49-F238E27FC236}">
                  <a16:creationId xmlns:a16="http://schemas.microsoft.com/office/drawing/2014/main" xmlns="" id="{7A61A6E8-0FD9-955E-7B8B-F027F09BE42B}"/>
                </a:ext>
              </a:extLst>
            </p:cNvPr>
            <p:cNvSpPr txBox="1"/>
            <p:nvPr/>
          </p:nvSpPr>
          <p:spPr>
            <a:xfrm>
              <a:off x="534416" y="3819434"/>
              <a:ext cx="2821237" cy="1077431"/>
            </a:xfrm>
            <a:prstGeom prst="rect">
              <a:avLst/>
            </a:prstGeom>
            <a:noFill/>
          </p:spPr>
          <p:txBody>
            <a:bodyPr wrap="square" lIns="0" rIns="0" rtlCol="0" anchor="ctr">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الأرق واضطرابات النوم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3" name="Group 72">
            <a:extLst>
              <a:ext uri="{FF2B5EF4-FFF2-40B4-BE49-F238E27FC236}">
                <a16:creationId xmlns:a16="http://schemas.microsoft.com/office/drawing/2014/main" xmlns="" id="{E0231BF8-E5C0-4FEC-0C81-82D3442B41AA}"/>
              </a:ext>
            </a:extLst>
          </p:cNvPr>
          <p:cNvGrpSpPr/>
          <p:nvPr/>
        </p:nvGrpSpPr>
        <p:grpSpPr>
          <a:xfrm>
            <a:off x="534416" y="5251486"/>
            <a:ext cx="8079734" cy="1060825"/>
            <a:chOff x="534416" y="5251486"/>
            <a:chExt cx="8079734" cy="1060825"/>
          </a:xfrm>
        </p:grpSpPr>
        <p:sp>
          <p:nvSpPr>
            <p:cNvPr id="48" name="Freeform 52">
              <a:extLst>
                <a:ext uri="{FF2B5EF4-FFF2-40B4-BE49-F238E27FC236}">
                  <a16:creationId xmlns:a16="http://schemas.microsoft.com/office/drawing/2014/main" xmlns="" id="{9ADA3AC0-17C0-F022-E5B6-4D1CF0D317D5}"/>
                </a:ext>
              </a:extLst>
            </p:cNvPr>
            <p:cNvSpPr>
              <a:spLocks/>
            </p:cNvSpPr>
            <p:nvPr/>
          </p:nvSpPr>
          <p:spPr bwMode="auto">
            <a:xfrm>
              <a:off x="7217162" y="5477231"/>
              <a:ext cx="1380211" cy="350489"/>
            </a:xfrm>
            <a:custGeom>
              <a:avLst/>
              <a:gdLst>
                <a:gd name="T0" fmla="*/ 2713 w 2713"/>
                <a:gd name="T1" fmla="*/ 688 h 688"/>
                <a:gd name="T2" fmla="*/ 2445 w 2713"/>
                <a:gd name="T3" fmla="*/ 665 h 688"/>
                <a:gd name="T4" fmla="*/ 1909 w 2713"/>
                <a:gd name="T5" fmla="*/ 638 h 688"/>
                <a:gd name="T6" fmla="*/ 1641 w 2713"/>
                <a:gd name="T7" fmla="*/ 629 h 688"/>
                <a:gd name="T8" fmla="*/ 1344 w 2713"/>
                <a:gd name="T9" fmla="*/ 619 h 688"/>
                <a:gd name="T10" fmla="*/ 750 w 2713"/>
                <a:gd name="T11" fmla="*/ 612 h 688"/>
                <a:gd name="T12" fmla="*/ 453 w 2713"/>
                <a:gd name="T13" fmla="*/ 619 h 688"/>
                <a:gd name="T14" fmla="*/ 455 w 2713"/>
                <a:gd name="T15" fmla="*/ 613 h 688"/>
                <a:gd name="T16" fmla="*/ 452 w 2713"/>
                <a:gd name="T17" fmla="*/ 606 h 688"/>
                <a:gd name="T18" fmla="*/ 404 w 2713"/>
                <a:gd name="T19" fmla="*/ 525 h 688"/>
                <a:gd name="T20" fmla="*/ 299 w 2713"/>
                <a:gd name="T21" fmla="*/ 368 h 688"/>
                <a:gd name="T22" fmla="*/ 185 w 2713"/>
                <a:gd name="T23" fmla="*/ 216 h 688"/>
                <a:gd name="T24" fmla="*/ 63 w 2713"/>
                <a:gd name="T25" fmla="*/ 69 h 688"/>
                <a:gd name="T26" fmla="*/ 0 w 2713"/>
                <a:gd name="T27" fmla="*/ 0 h 688"/>
                <a:gd name="T28" fmla="*/ 168 w 2713"/>
                <a:gd name="T29" fmla="*/ 43 h 688"/>
                <a:gd name="T30" fmla="*/ 509 w 2713"/>
                <a:gd name="T31" fmla="*/ 121 h 688"/>
                <a:gd name="T32" fmla="*/ 1025 w 2713"/>
                <a:gd name="T33" fmla="*/ 232 h 688"/>
                <a:gd name="T34" fmla="*/ 1539 w 2713"/>
                <a:gd name="T35" fmla="*/ 343 h 688"/>
                <a:gd name="T36" fmla="*/ 1878 w 2713"/>
                <a:gd name="T37" fmla="*/ 426 h 688"/>
                <a:gd name="T38" fmla="*/ 2217 w 2713"/>
                <a:gd name="T39" fmla="*/ 518 h 688"/>
                <a:gd name="T40" fmla="*/ 2549 w 2713"/>
                <a:gd name="T41" fmla="*/ 626 h 688"/>
                <a:gd name="T42" fmla="*/ 2713 w 2713"/>
                <a:gd name="T4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3" h="688">
                  <a:moveTo>
                    <a:pt x="2713" y="688"/>
                  </a:moveTo>
                  <a:lnTo>
                    <a:pt x="2445" y="665"/>
                  </a:lnTo>
                  <a:lnTo>
                    <a:pt x="1909" y="638"/>
                  </a:lnTo>
                  <a:lnTo>
                    <a:pt x="1641" y="629"/>
                  </a:lnTo>
                  <a:lnTo>
                    <a:pt x="1344" y="619"/>
                  </a:lnTo>
                  <a:lnTo>
                    <a:pt x="750" y="612"/>
                  </a:lnTo>
                  <a:lnTo>
                    <a:pt x="453" y="619"/>
                  </a:lnTo>
                  <a:lnTo>
                    <a:pt x="455" y="613"/>
                  </a:lnTo>
                  <a:lnTo>
                    <a:pt x="452" y="606"/>
                  </a:lnTo>
                  <a:lnTo>
                    <a:pt x="404" y="525"/>
                  </a:lnTo>
                  <a:lnTo>
                    <a:pt x="299" y="368"/>
                  </a:lnTo>
                  <a:lnTo>
                    <a:pt x="185" y="216"/>
                  </a:lnTo>
                  <a:lnTo>
                    <a:pt x="63" y="69"/>
                  </a:lnTo>
                  <a:lnTo>
                    <a:pt x="0" y="0"/>
                  </a:lnTo>
                  <a:lnTo>
                    <a:pt x="168" y="43"/>
                  </a:lnTo>
                  <a:lnTo>
                    <a:pt x="509" y="121"/>
                  </a:lnTo>
                  <a:lnTo>
                    <a:pt x="1025" y="232"/>
                  </a:lnTo>
                  <a:lnTo>
                    <a:pt x="1539" y="343"/>
                  </a:lnTo>
                  <a:lnTo>
                    <a:pt x="1878" y="426"/>
                  </a:lnTo>
                  <a:lnTo>
                    <a:pt x="2217" y="518"/>
                  </a:lnTo>
                  <a:lnTo>
                    <a:pt x="2549" y="626"/>
                  </a:lnTo>
                  <a:lnTo>
                    <a:pt x="2713" y="688"/>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p>
          </p:txBody>
        </p:sp>
        <p:sp>
          <p:nvSpPr>
            <p:cNvPr id="49" name="Freeform 53">
              <a:extLst>
                <a:ext uri="{FF2B5EF4-FFF2-40B4-BE49-F238E27FC236}">
                  <a16:creationId xmlns:a16="http://schemas.microsoft.com/office/drawing/2014/main" xmlns="" id="{C364CDDA-43A0-64C6-2402-6261B84E9761}"/>
                </a:ext>
              </a:extLst>
            </p:cNvPr>
            <p:cNvSpPr>
              <a:spLocks/>
            </p:cNvSpPr>
            <p:nvPr/>
          </p:nvSpPr>
          <p:spPr bwMode="auto">
            <a:xfrm>
              <a:off x="7551158" y="5859722"/>
              <a:ext cx="1062992" cy="399253"/>
            </a:xfrm>
            <a:custGeom>
              <a:avLst/>
              <a:gdLst>
                <a:gd name="T0" fmla="*/ 2091 w 2091"/>
                <a:gd name="T1" fmla="*/ 0 h 786"/>
                <a:gd name="T2" fmla="*/ 1681 w 2091"/>
                <a:gd name="T3" fmla="*/ 177 h 786"/>
                <a:gd name="T4" fmla="*/ 1066 w 2091"/>
                <a:gd name="T5" fmla="*/ 459 h 786"/>
                <a:gd name="T6" fmla="*/ 768 w 2091"/>
                <a:gd name="T7" fmla="*/ 616 h 786"/>
                <a:gd name="T8" fmla="*/ 574 w 2091"/>
                <a:gd name="T9" fmla="*/ 727 h 786"/>
                <a:gd name="T10" fmla="*/ 479 w 2091"/>
                <a:gd name="T11" fmla="*/ 786 h 786"/>
                <a:gd name="T12" fmla="*/ 460 w 2091"/>
                <a:gd name="T13" fmla="*/ 786 h 786"/>
                <a:gd name="T14" fmla="*/ 465 w 2091"/>
                <a:gd name="T15" fmla="*/ 783 h 786"/>
                <a:gd name="T16" fmla="*/ 469 w 2091"/>
                <a:gd name="T17" fmla="*/ 773 h 786"/>
                <a:gd name="T18" fmla="*/ 465 w 2091"/>
                <a:gd name="T19" fmla="*/ 766 h 786"/>
                <a:gd name="T20" fmla="*/ 358 w 2091"/>
                <a:gd name="T21" fmla="*/ 605 h 786"/>
                <a:gd name="T22" fmla="*/ 185 w 2091"/>
                <a:gd name="T23" fmla="*/ 363 h 786"/>
                <a:gd name="T24" fmla="*/ 65 w 2091"/>
                <a:gd name="T25" fmla="*/ 209 h 786"/>
                <a:gd name="T26" fmla="*/ 0 w 2091"/>
                <a:gd name="T27" fmla="*/ 135 h 786"/>
                <a:gd name="T28" fmla="*/ 1 w 2091"/>
                <a:gd name="T29" fmla="*/ 134 h 786"/>
                <a:gd name="T30" fmla="*/ 3 w 2091"/>
                <a:gd name="T31" fmla="*/ 137 h 786"/>
                <a:gd name="T32" fmla="*/ 7 w 2091"/>
                <a:gd name="T33" fmla="*/ 138 h 786"/>
                <a:gd name="T34" fmla="*/ 73 w 2091"/>
                <a:gd name="T35" fmla="*/ 146 h 786"/>
                <a:gd name="T36" fmla="*/ 208 w 2091"/>
                <a:gd name="T37" fmla="*/ 151 h 786"/>
                <a:gd name="T38" fmla="*/ 413 w 2091"/>
                <a:gd name="T39" fmla="*/ 147 h 786"/>
                <a:gd name="T40" fmla="*/ 548 w 2091"/>
                <a:gd name="T41" fmla="*/ 141 h 786"/>
                <a:gd name="T42" fmla="*/ 829 w 2091"/>
                <a:gd name="T43" fmla="*/ 130 h 786"/>
                <a:gd name="T44" fmla="*/ 1110 w 2091"/>
                <a:gd name="T45" fmla="*/ 111 h 786"/>
                <a:gd name="T46" fmla="*/ 1356 w 2091"/>
                <a:gd name="T47" fmla="*/ 91 h 786"/>
                <a:gd name="T48" fmla="*/ 1847 w 2091"/>
                <a:gd name="T49" fmla="*/ 35 h 786"/>
                <a:gd name="T50" fmla="*/ 2091 w 2091"/>
                <a:gd name="T51"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1" h="786">
                  <a:moveTo>
                    <a:pt x="2091" y="0"/>
                  </a:moveTo>
                  <a:lnTo>
                    <a:pt x="1681" y="177"/>
                  </a:lnTo>
                  <a:lnTo>
                    <a:pt x="1066" y="459"/>
                  </a:lnTo>
                  <a:lnTo>
                    <a:pt x="768" y="616"/>
                  </a:lnTo>
                  <a:lnTo>
                    <a:pt x="574" y="727"/>
                  </a:lnTo>
                  <a:lnTo>
                    <a:pt x="479" y="786"/>
                  </a:lnTo>
                  <a:lnTo>
                    <a:pt x="460" y="786"/>
                  </a:lnTo>
                  <a:lnTo>
                    <a:pt x="465" y="783"/>
                  </a:lnTo>
                  <a:lnTo>
                    <a:pt x="469" y="773"/>
                  </a:lnTo>
                  <a:lnTo>
                    <a:pt x="465" y="766"/>
                  </a:lnTo>
                  <a:lnTo>
                    <a:pt x="358" y="605"/>
                  </a:lnTo>
                  <a:lnTo>
                    <a:pt x="185" y="363"/>
                  </a:lnTo>
                  <a:lnTo>
                    <a:pt x="65" y="209"/>
                  </a:lnTo>
                  <a:lnTo>
                    <a:pt x="0" y="135"/>
                  </a:lnTo>
                  <a:lnTo>
                    <a:pt x="1" y="134"/>
                  </a:lnTo>
                  <a:lnTo>
                    <a:pt x="3" y="137"/>
                  </a:lnTo>
                  <a:lnTo>
                    <a:pt x="7" y="138"/>
                  </a:lnTo>
                  <a:lnTo>
                    <a:pt x="73" y="146"/>
                  </a:lnTo>
                  <a:lnTo>
                    <a:pt x="208" y="151"/>
                  </a:lnTo>
                  <a:lnTo>
                    <a:pt x="413" y="147"/>
                  </a:lnTo>
                  <a:lnTo>
                    <a:pt x="548" y="141"/>
                  </a:lnTo>
                  <a:lnTo>
                    <a:pt x="829" y="130"/>
                  </a:lnTo>
                  <a:lnTo>
                    <a:pt x="1110" y="111"/>
                  </a:lnTo>
                  <a:lnTo>
                    <a:pt x="1356" y="91"/>
                  </a:lnTo>
                  <a:lnTo>
                    <a:pt x="1847" y="35"/>
                  </a:lnTo>
                  <a:lnTo>
                    <a:pt x="2091" y="0"/>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p>
          </p:txBody>
        </p:sp>
        <p:sp>
          <p:nvSpPr>
            <p:cNvPr id="50" name="Freeform 55">
              <a:extLst>
                <a:ext uri="{FF2B5EF4-FFF2-40B4-BE49-F238E27FC236}">
                  <a16:creationId xmlns:a16="http://schemas.microsoft.com/office/drawing/2014/main" xmlns="" id="{B63B2BBA-1D08-533E-3A79-BA68C5852440}"/>
                </a:ext>
              </a:extLst>
            </p:cNvPr>
            <p:cNvSpPr>
              <a:spLocks/>
            </p:cNvSpPr>
            <p:nvPr/>
          </p:nvSpPr>
          <p:spPr bwMode="auto">
            <a:xfrm>
              <a:off x="7522181" y="5954202"/>
              <a:ext cx="80831" cy="73146"/>
            </a:xfrm>
            <a:custGeom>
              <a:avLst/>
              <a:gdLst>
                <a:gd name="T0" fmla="*/ 61 w 157"/>
                <a:gd name="T1" fmla="*/ 0 h 144"/>
                <a:gd name="T2" fmla="*/ 107 w 157"/>
                <a:gd name="T3" fmla="*/ 71 h 144"/>
                <a:gd name="T4" fmla="*/ 157 w 157"/>
                <a:gd name="T5" fmla="*/ 141 h 144"/>
                <a:gd name="T6" fmla="*/ 78 w 157"/>
                <a:gd name="T7" fmla="*/ 143 h 144"/>
                <a:gd name="T8" fmla="*/ 0 w 157"/>
                <a:gd name="T9" fmla="*/ 144 h 144"/>
                <a:gd name="T10" fmla="*/ 30 w 157"/>
                <a:gd name="T11" fmla="*/ 74 h 144"/>
                <a:gd name="T12" fmla="*/ 61 w 157"/>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157" h="144">
                  <a:moveTo>
                    <a:pt x="61" y="0"/>
                  </a:moveTo>
                  <a:lnTo>
                    <a:pt x="107" y="71"/>
                  </a:lnTo>
                  <a:lnTo>
                    <a:pt x="157" y="141"/>
                  </a:lnTo>
                  <a:lnTo>
                    <a:pt x="78" y="143"/>
                  </a:lnTo>
                  <a:lnTo>
                    <a:pt x="0" y="144"/>
                  </a:lnTo>
                  <a:lnTo>
                    <a:pt x="30" y="74"/>
                  </a:lnTo>
                  <a:lnTo>
                    <a:pt x="61"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sz="3200"/>
            </a:p>
          </p:txBody>
        </p:sp>
        <p:grpSp>
          <p:nvGrpSpPr>
            <p:cNvPr id="72" name="Group 71">
              <a:extLst>
                <a:ext uri="{FF2B5EF4-FFF2-40B4-BE49-F238E27FC236}">
                  <a16:creationId xmlns:a16="http://schemas.microsoft.com/office/drawing/2014/main" xmlns="" id="{D8AF1856-6E5B-C2E6-E9B7-B4EF0ECF9FD7}"/>
                </a:ext>
              </a:extLst>
            </p:cNvPr>
            <p:cNvGrpSpPr/>
            <p:nvPr/>
          </p:nvGrpSpPr>
          <p:grpSpPr>
            <a:xfrm>
              <a:off x="534416" y="5251486"/>
              <a:ext cx="6794079" cy="1060825"/>
              <a:chOff x="534416" y="5251486"/>
              <a:chExt cx="6794079" cy="1060825"/>
            </a:xfrm>
          </p:grpSpPr>
          <p:sp>
            <p:nvSpPr>
              <p:cNvPr id="3" name="Freeform: Shape 2">
                <a:extLst>
                  <a:ext uri="{FF2B5EF4-FFF2-40B4-BE49-F238E27FC236}">
                    <a16:creationId xmlns:a16="http://schemas.microsoft.com/office/drawing/2014/main" xmlns="" id="{DF59D71C-914C-3758-81FD-280CF7879157}"/>
                  </a:ext>
                </a:extLst>
              </p:cNvPr>
              <p:cNvSpPr>
                <a:spLocks/>
              </p:cNvSpPr>
              <p:nvPr/>
            </p:nvSpPr>
            <p:spPr bwMode="auto">
              <a:xfrm>
                <a:off x="5690543" y="5966393"/>
                <a:ext cx="1637952" cy="345918"/>
              </a:xfrm>
              <a:custGeom>
                <a:avLst/>
                <a:gdLst>
                  <a:gd name="connsiteX0" fmla="*/ 526118 w 1704975"/>
                  <a:gd name="connsiteY0" fmla="*/ 47625 h 360363"/>
                  <a:gd name="connsiteX1" fmla="*/ 509508 w 1704975"/>
                  <a:gd name="connsiteY1" fmla="*/ 49213 h 360363"/>
                  <a:gd name="connsiteX2" fmla="*/ 499864 w 1704975"/>
                  <a:gd name="connsiteY2" fmla="*/ 51329 h 360363"/>
                  <a:gd name="connsiteX3" fmla="*/ 499329 w 1704975"/>
                  <a:gd name="connsiteY3" fmla="*/ 52388 h 360363"/>
                  <a:gd name="connsiteX4" fmla="*/ 497721 w 1704975"/>
                  <a:gd name="connsiteY4" fmla="*/ 52917 h 360363"/>
                  <a:gd name="connsiteX5" fmla="*/ 490756 w 1704975"/>
                  <a:gd name="connsiteY5" fmla="*/ 57679 h 360363"/>
                  <a:gd name="connsiteX6" fmla="*/ 480576 w 1704975"/>
                  <a:gd name="connsiteY6" fmla="*/ 68792 h 360363"/>
                  <a:gd name="connsiteX7" fmla="*/ 473075 w 1704975"/>
                  <a:gd name="connsiteY7" fmla="*/ 91017 h 360363"/>
                  <a:gd name="connsiteX8" fmla="*/ 475218 w 1704975"/>
                  <a:gd name="connsiteY8" fmla="*/ 127529 h 360363"/>
                  <a:gd name="connsiteX9" fmla="*/ 485934 w 1704975"/>
                  <a:gd name="connsiteY9" fmla="*/ 164571 h 360363"/>
                  <a:gd name="connsiteX10" fmla="*/ 492899 w 1704975"/>
                  <a:gd name="connsiteY10" fmla="*/ 180975 h 360363"/>
                  <a:gd name="connsiteX11" fmla="*/ 496114 w 1704975"/>
                  <a:gd name="connsiteY11" fmla="*/ 179917 h 360363"/>
                  <a:gd name="connsiteX12" fmla="*/ 499864 w 1704975"/>
                  <a:gd name="connsiteY12" fmla="*/ 178329 h 360363"/>
                  <a:gd name="connsiteX13" fmla="*/ 513795 w 1704975"/>
                  <a:gd name="connsiteY13" fmla="*/ 174625 h 360363"/>
                  <a:gd name="connsiteX14" fmla="*/ 540048 w 1704975"/>
                  <a:gd name="connsiteY14" fmla="*/ 161925 h 360363"/>
                  <a:gd name="connsiteX15" fmla="*/ 551835 w 1704975"/>
                  <a:gd name="connsiteY15" fmla="*/ 152400 h 360363"/>
                  <a:gd name="connsiteX16" fmla="*/ 557729 w 1704975"/>
                  <a:gd name="connsiteY16" fmla="*/ 122767 h 360363"/>
                  <a:gd name="connsiteX17" fmla="*/ 558800 w 1704975"/>
                  <a:gd name="connsiteY17" fmla="*/ 89429 h 360363"/>
                  <a:gd name="connsiteX18" fmla="*/ 555586 w 1704975"/>
                  <a:gd name="connsiteY18" fmla="*/ 71967 h 360363"/>
                  <a:gd name="connsiteX19" fmla="*/ 548620 w 1704975"/>
                  <a:gd name="connsiteY19" fmla="*/ 59796 h 360363"/>
                  <a:gd name="connsiteX20" fmla="*/ 539512 w 1704975"/>
                  <a:gd name="connsiteY20" fmla="*/ 51329 h 360363"/>
                  <a:gd name="connsiteX21" fmla="*/ 1054345 w 1704975"/>
                  <a:gd name="connsiteY21" fmla="*/ 28575 h 360363"/>
                  <a:gd name="connsiteX22" fmla="*/ 1040729 w 1704975"/>
                  <a:gd name="connsiteY22" fmla="*/ 37103 h 360363"/>
                  <a:gd name="connsiteX23" fmla="*/ 1033920 w 1704975"/>
                  <a:gd name="connsiteY23" fmla="*/ 54159 h 360363"/>
                  <a:gd name="connsiteX24" fmla="*/ 1033920 w 1704975"/>
                  <a:gd name="connsiteY24" fmla="*/ 65352 h 360363"/>
                  <a:gd name="connsiteX25" fmla="*/ 1030255 w 1704975"/>
                  <a:gd name="connsiteY25" fmla="*/ 72280 h 360363"/>
                  <a:gd name="connsiteX26" fmla="*/ 1027112 w 1704975"/>
                  <a:gd name="connsiteY26" fmla="*/ 85605 h 360363"/>
                  <a:gd name="connsiteX27" fmla="*/ 1028683 w 1704975"/>
                  <a:gd name="connsiteY27" fmla="*/ 96798 h 360363"/>
                  <a:gd name="connsiteX28" fmla="*/ 1034444 w 1704975"/>
                  <a:gd name="connsiteY28" fmla="*/ 108524 h 360363"/>
                  <a:gd name="connsiteX29" fmla="*/ 1039681 w 1704975"/>
                  <a:gd name="connsiteY29" fmla="*/ 113321 h 360363"/>
                  <a:gd name="connsiteX30" fmla="*/ 1049108 w 1704975"/>
                  <a:gd name="connsiteY30" fmla="*/ 130909 h 360363"/>
                  <a:gd name="connsiteX31" fmla="*/ 1075294 w 1704975"/>
                  <a:gd name="connsiteY31" fmla="*/ 157026 h 360363"/>
                  <a:gd name="connsiteX32" fmla="*/ 1091005 w 1704975"/>
                  <a:gd name="connsiteY32" fmla="*/ 167685 h 360363"/>
                  <a:gd name="connsiteX33" fmla="*/ 1097813 w 1704975"/>
                  <a:gd name="connsiteY33" fmla="*/ 171949 h 360363"/>
                  <a:gd name="connsiteX34" fmla="*/ 1105669 w 1704975"/>
                  <a:gd name="connsiteY34" fmla="*/ 176213 h 360363"/>
                  <a:gd name="connsiteX35" fmla="*/ 1107240 w 1704975"/>
                  <a:gd name="connsiteY35" fmla="*/ 173548 h 360363"/>
                  <a:gd name="connsiteX36" fmla="*/ 1109335 w 1704975"/>
                  <a:gd name="connsiteY36" fmla="*/ 173015 h 360363"/>
                  <a:gd name="connsiteX37" fmla="*/ 1114572 w 1704975"/>
                  <a:gd name="connsiteY37" fmla="*/ 171416 h 360363"/>
                  <a:gd name="connsiteX38" fmla="*/ 1122951 w 1704975"/>
                  <a:gd name="connsiteY38" fmla="*/ 164487 h 360363"/>
                  <a:gd name="connsiteX39" fmla="*/ 1128712 w 1704975"/>
                  <a:gd name="connsiteY39" fmla="*/ 149031 h 360363"/>
                  <a:gd name="connsiteX40" fmla="*/ 1127141 w 1704975"/>
                  <a:gd name="connsiteY40" fmla="*/ 106925 h 360363"/>
                  <a:gd name="connsiteX41" fmla="*/ 1122951 w 1704975"/>
                  <a:gd name="connsiteY41" fmla="*/ 87737 h 360363"/>
                  <a:gd name="connsiteX42" fmla="*/ 1117714 w 1704975"/>
                  <a:gd name="connsiteY42" fmla="*/ 71214 h 360363"/>
                  <a:gd name="connsiteX43" fmla="*/ 1101479 w 1704975"/>
                  <a:gd name="connsiteY43" fmla="*/ 42433 h 360363"/>
                  <a:gd name="connsiteX44" fmla="*/ 1088910 w 1704975"/>
                  <a:gd name="connsiteY44" fmla="*/ 31773 h 360363"/>
                  <a:gd name="connsiteX45" fmla="*/ 1075294 w 1704975"/>
                  <a:gd name="connsiteY45" fmla="*/ 28575 h 360363"/>
                  <a:gd name="connsiteX46" fmla="*/ 1700213 w 1704975"/>
                  <a:gd name="connsiteY46" fmla="*/ 0 h 360363"/>
                  <a:gd name="connsiteX47" fmla="*/ 1704975 w 1704975"/>
                  <a:gd name="connsiteY47" fmla="*/ 4756 h 360363"/>
                  <a:gd name="connsiteX48" fmla="*/ 1703388 w 1704975"/>
                  <a:gd name="connsiteY48" fmla="*/ 6869 h 360363"/>
                  <a:gd name="connsiteX49" fmla="*/ 1679046 w 1704975"/>
                  <a:gd name="connsiteY49" fmla="*/ 33817 h 360363"/>
                  <a:gd name="connsiteX50" fmla="*/ 1624542 w 1704975"/>
                  <a:gd name="connsiteY50" fmla="*/ 82958 h 360363"/>
                  <a:gd name="connsiteX51" fmla="*/ 1564746 w 1704975"/>
                  <a:gd name="connsiteY51" fmla="*/ 127343 h 360363"/>
                  <a:gd name="connsiteX52" fmla="*/ 1499659 w 1704975"/>
                  <a:gd name="connsiteY52" fmla="*/ 164858 h 360363"/>
                  <a:gd name="connsiteX53" fmla="*/ 1431396 w 1704975"/>
                  <a:gd name="connsiteY53" fmla="*/ 195505 h 360363"/>
                  <a:gd name="connsiteX54" fmla="*/ 1359429 w 1704975"/>
                  <a:gd name="connsiteY54" fmla="*/ 216641 h 360363"/>
                  <a:gd name="connsiteX55" fmla="*/ 1287463 w 1704975"/>
                  <a:gd name="connsiteY55" fmla="*/ 227209 h 360363"/>
                  <a:gd name="connsiteX56" fmla="*/ 1213379 w 1704975"/>
                  <a:gd name="connsiteY56" fmla="*/ 226680 h 360363"/>
                  <a:gd name="connsiteX57" fmla="*/ 1176867 w 1704975"/>
                  <a:gd name="connsiteY57" fmla="*/ 220868 h 360363"/>
                  <a:gd name="connsiteX58" fmla="*/ 1159934 w 1704975"/>
                  <a:gd name="connsiteY58" fmla="*/ 216641 h 360363"/>
                  <a:gd name="connsiteX59" fmla="*/ 1123421 w 1704975"/>
                  <a:gd name="connsiteY59" fmla="*/ 204488 h 360363"/>
                  <a:gd name="connsiteX60" fmla="*/ 1105429 w 1704975"/>
                  <a:gd name="connsiteY60" fmla="*/ 197090 h 360363"/>
                  <a:gd name="connsiteX61" fmla="*/ 1083734 w 1704975"/>
                  <a:gd name="connsiteY61" fmla="*/ 220868 h 360363"/>
                  <a:gd name="connsiteX62" fmla="*/ 1035050 w 1704975"/>
                  <a:gd name="connsiteY62" fmla="*/ 264196 h 360363"/>
                  <a:gd name="connsiteX63" fmla="*/ 980546 w 1704975"/>
                  <a:gd name="connsiteY63" fmla="*/ 300655 h 360363"/>
                  <a:gd name="connsiteX64" fmla="*/ 920750 w 1704975"/>
                  <a:gd name="connsiteY64" fmla="*/ 329188 h 360363"/>
                  <a:gd name="connsiteX65" fmla="*/ 857779 w 1704975"/>
                  <a:gd name="connsiteY65" fmla="*/ 349795 h 360363"/>
                  <a:gd name="connsiteX66" fmla="*/ 792692 w 1704975"/>
                  <a:gd name="connsiteY66" fmla="*/ 360363 h 360363"/>
                  <a:gd name="connsiteX67" fmla="*/ 728134 w 1704975"/>
                  <a:gd name="connsiteY67" fmla="*/ 359835 h 360363"/>
                  <a:gd name="connsiteX68" fmla="*/ 664104 w 1704975"/>
                  <a:gd name="connsiteY68" fmla="*/ 348210 h 360363"/>
                  <a:gd name="connsiteX69" fmla="*/ 633942 w 1704975"/>
                  <a:gd name="connsiteY69" fmla="*/ 337114 h 360363"/>
                  <a:gd name="connsiteX70" fmla="*/ 610659 w 1704975"/>
                  <a:gd name="connsiteY70" fmla="*/ 327075 h 360363"/>
                  <a:gd name="connsiteX71" fmla="*/ 567267 w 1704975"/>
                  <a:gd name="connsiteY71" fmla="*/ 299598 h 360363"/>
                  <a:gd name="connsiteX72" fmla="*/ 529167 w 1704975"/>
                  <a:gd name="connsiteY72" fmla="*/ 266310 h 360363"/>
                  <a:gd name="connsiteX73" fmla="*/ 499004 w 1704975"/>
                  <a:gd name="connsiteY73" fmla="*/ 226152 h 360363"/>
                  <a:gd name="connsiteX74" fmla="*/ 486834 w 1704975"/>
                  <a:gd name="connsiteY74" fmla="*/ 202903 h 360363"/>
                  <a:gd name="connsiteX75" fmla="*/ 480484 w 1704975"/>
                  <a:gd name="connsiteY75" fmla="*/ 204488 h 360363"/>
                  <a:gd name="connsiteX76" fmla="*/ 474663 w 1704975"/>
                  <a:gd name="connsiteY76" fmla="*/ 206073 h 360363"/>
                  <a:gd name="connsiteX77" fmla="*/ 442384 w 1704975"/>
                  <a:gd name="connsiteY77" fmla="*/ 212942 h 360363"/>
                  <a:gd name="connsiteX78" fmla="*/ 377296 w 1704975"/>
                  <a:gd name="connsiteY78" fmla="*/ 221396 h 360363"/>
                  <a:gd name="connsiteX79" fmla="*/ 310621 w 1704975"/>
                  <a:gd name="connsiteY79" fmla="*/ 221396 h 360363"/>
                  <a:gd name="connsiteX80" fmla="*/ 245004 w 1704975"/>
                  <a:gd name="connsiteY80" fmla="*/ 213999 h 360363"/>
                  <a:gd name="connsiteX81" fmla="*/ 182563 w 1704975"/>
                  <a:gd name="connsiteY81" fmla="*/ 197619 h 360363"/>
                  <a:gd name="connsiteX82" fmla="*/ 123296 w 1704975"/>
                  <a:gd name="connsiteY82" fmla="*/ 171727 h 360363"/>
                  <a:gd name="connsiteX83" fmla="*/ 69321 w 1704975"/>
                  <a:gd name="connsiteY83" fmla="*/ 136854 h 360363"/>
                  <a:gd name="connsiteX84" fmla="*/ 22225 w 1704975"/>
                  <a:gd name="connsiteY84" fmla="*/ 91412 h 360363"/>
                  <a:gd name="connsiteX85" fmla="*/ 1588 w 1704975"/>
                  <a:gd name="connsiteY85" fmla="*/ 63936 h 360363"/>
                  <a:gd name="connsiteX86" fmla="*/ 0 w 1704975"/>
                  <a:gd name="connsiteY86" fmla="*/ 60237 h 360363"/>
                  <a:gd name="connsiteX87" fmla="*/ 1588 w 1704975"/>
                  <a:gd name="connsiteY87" fmla="*/ 54953 h 360363"/>
                  <a:gd name="connsiteX88" fmla="*/ 6879 w 1704975"/>
                  <a:gd name="connsiteY88" fmla="*/ 50197 h 360363"/>
                  <a:gd name="connsiteX89" fmla="*/ 12700 w 1704975"/>
                  <a:gd name="connsiteY89" fmla="*/ 50197 h 360363"/>
                  <a:gd name="connsiteX90" fmla="*/ 15346 w 1704975"/>
                  <a:gd name="connsiteY90" fmla="*/ 52839 h 360363"/>
                  <a:gd name="connsiteX91" fmla="*/ 38629 w 1704975"/>
                  <a:gd name="connsiteY91" fmla="*/ 80844 h 360363"/>
                  <a:gd name="connsiteX92" fmla="*/ 91546 w 1704975"/>
                  <a:gd name="connsiteY92" fmla="*/ 127871 h 360363"/>
                  <a:gd name="connsiteX93" fmla="*/ 151342 w 1704975"/>
                  <a:gd name="connsiteY93" fmla="*/ 163802 h 360363"/>
                  <a:gd name="connsiteX94" fmla="*/ 218017 w 1704975"/>
                  <a:gd name="connsiteY94" fmla="*/ 188636 h 360363"/>
                  <a:gd name="connsiteX95" fmla="*/ 252942 w 1704975"/>
                  <a:gd name="connsiteY95" fmla="*/ 195505 h 360363"/>
                  <a:gd name="connsiteX96" fmla="*/ 275696 w 1704975"/>
                  <a:gd name="connsiteY96" fmla="*/ 199204 h 360363"/>
                  <a:gd name="connsiteX97" fmla="*/ 321204 w 1704975"/>
                  <a:gd name="connsiteY97" fmla="*/ 202903 h 360363"/>
                  <a:gd name="connsiteX98" fmla="*/ 390525 w 1704975"/>
                  <a:gd name="connsiteY98" fmla="*/ 200261 h 360363"/>
                  <a:gd name="connsiteX99" fmla="*/ 436563 w 1704975"/>
                  <a:gd name="connsiteY99" fmla="*/ 193392 h 360363"/>
                  <a:gd name="connsiteX100" fmla="*/ 457200 w 1704975"/>
                  <a:gd name="connsiteY100" fmla="*/ 189693 h 360363"/>
                  <a:gd name="connsiteX101" fmla="*/ 477838 w 1704975"/>
                  <a:gd name="connsiteY101" fmla="*/ 184937 h 360363"/>
                  <a:gd name="connsiteX102" fmla="*/ 470959 w 1704975"/>
                  <a:gd name="connsiteY102" fmla="*/ 168029 h 360363"/>
                  <a:gd name="connsiteX103" fmla="*/ 460904 w 1704975"/>
                  <a:gd name="connsiteY103" fmla="*/ 127343 h 360363"/>
                  <a:gd name="connsiteX104" fmla="*/ 459317 w 1704975"/>
                  <a:gd name="connsiteY104" fmla="*/ 96167 h 360363"/>
                  <a:gd name="connsiteX105" fmla="*/ 462492 w 1704975"/>
                  <a:gd name="connsiteY105" fmla="*/ 77145 h 360363"/>
                  <a:gd name="connsiteX106" fmla="*/ 470959 w 1704975"/>
                  <a:gd name="connsiteY106" fmla="*/ 60237 h 360363"/>
                  <a:gd name="connsiteX107" fmla="*/ 483659 w 1704975"/>
                  <a:gd name="connsiteY107" fmla="*/ 47027 h 360363"/>
                  <a:gd name="connsiteX108" fmla="*/ 492654 w 1704975"/>
                  <a:gd name="connsiteY108" fmla="*/ 42800 h 360363"/>
                  <a:gd name="connsiteX109" fmla="*/ 495300 w 1704975"/>
                  <a:gd name="connsiteY109" fmla="*/ 42800 h 360363"/>
                  <a:gd name="connsiteX110" fmla="*/ 496888 w 1704975"/>
                  <a:gd name="connsiteY110" fmla="*/ 42800 h 360363"/>
                  <a:gd name="connsiteX111" fmla="*/ 511175 w 1704975"/>
                  <a:gd name="connsiteY111" fmla="*/ 38044 h 360363"/>
                  <a:gd name="connsiteX112" fmla="*/ 540809 w 1704975"/>
                  <a:gd name="connsiteY112" fmla="*/ 39630 h 360363"/>
                  <a:gd name="connsiteX113" fmla="*/ 566738 w 1704975"/>
                  <a:gd name="connsiteY113" fmla="*/ 53896 h 360363"/>
                  <a:gd name="connsiteX114" fmla="*/ 584200 w 1704975"/>
                  <a:gd name="connsiteY114" fmla="*/ 78202 h 360363"/>
                  <a:gd name="connsiteX115" fmla="*/ 587904 w 1704975"/>
                  <a:gd name="connsiteY115" fmla="*/ 94582 h 360363"/>
                  <a:gd name="connsiteX116" fmla="*/ 589492 w 1704975"/>
                  <a:gd name="connsiteY116" fmla="*/ 105150 h 360363"/>
                  <a:gd name="connsiteX117" fmla="*/ 587904 w 1704975"/>
                  <a:gd name="connsiteY117" fmla="*/ 124701 h 360363"/>
                  <a:gd name="connsiteX118" fmla="*/ 582613 w 1704975"/>
                  <a:gd name="connsiteY118" fmla="*/ 141609 h 360363"/>
                  <a:gd name="connsiteX119" fmla="*/ 572559 w 1704975"/>
                  <a:gd name="connsiteY119" fmla="*/ 156933 h 360363"/>
                  <a:gd name="connsiteX120" fmla="*/ 552979 w 1704975"/>
                  <a:gd name="connsiteY120" fmla="*/ 174898 h 360363"/>
                  <a:gd name="connsiteX121" fmla="*/ 518584 w 1704975"/>
                  <a:gd name="connsiteY121" fmla="*/ 192335 h 360363"/>
                  <a:gd name="connsiteX122" fmla="*/ 501121 w 1704975"/>
                  <a:gd name="connsiteY122" fmla="*/ 198675 h 360363"/>
                  <a:gd name="connsiteX123" fmla="*/ 502179 w 1704975"/>
                  <a:gd name="connsiteY123" fmla="*/ 200789 h 360363"/>
                  <a:gd name="connsiteX124" fmla="*/ 503238 w 1704975"/>
                  <a:gd name="connsiteY124" fmla="*/ 202903 h 360363"/>
                  <a:gd name="connsiteX125" fmla="*/ 514879 w 1704975"/>
                  <a:gd name="connsiteY125" fmla="*/ 221925 h 360363"/>
                  <a:gd name="connsiteX126" fmla="*/ 543984 w 1704975"/>
                  <a:gd name="connsiteY126" fmla="*/ 257855 h 360363"/>
                  <a:gd name="connsiteX127" fmla="*/ 560388 w 1704975"/>
                  <a:gd name="connsiteY127" fmla="*/ 273179 h 360363"/>
                  <a:gd name="connsiteX128" fmla="*/ 582613 w 1704975"/>
                  <a:gd name="connsiteY128" fmla="*/ 291144 h 360363"/>
                  <a:gd name="connsiteX129" fmla="*/ 632884 w 1704975"/>
                  <a:gd name="connsiteY129" fmla="*/ 318620 h 360363"/>
                  <a:gd name="connsiteX130" fmla="*/ 686859 w 1704975"/>
                  <a:gd name="connsiteY130" fmla="*/ 335529 h 360363"/>
                  <a:gd name="connsiteX131" fmla="*/ 744009 w 1704975"/>
                  <a:gd name="connsiteY131" fmla="*/ 342926 h 360363"/>
                  <a:gd name="connsiteX132" fmla="*/ 772584 w 1704975"/>
                  <a:gd name="connsiteY132" fmla="*/ 342398 h 360363"/>
                  <a:gd name="connsiteX133" fmla="*/ 796925 w 1704975"/>
                  <a:gd name="connsiteY133" fmla="*/ 340813 h 360363"/>
                  <a:gd name="connsiteX134" fmla="*/ 842434 w 1704975"/>
                  <a:gd name="connsiteY134" fmla="*/ 332887 h 360363"/>
                  <a:gd name="connsiteX135" fmla="*/ 885296 w 1704975"/>
                  <a:gd name="connsiteY135" fmla="*/ 320205 h 360363"/>
                  <a:gd name="connsiteX136" fmla="*/ 926042 w 1704975"/>
                  <a:gd name="connsiteY136" fmla="*/ 302769 h 360363"/>
                  <a:gd name="connsiteX137" fmla="*/ 983192 w 1704975"/>
                  <a:gd name="connsiteY137" fmla="*/ 270537 h 360363"/>
                  <a:gd name="connsiteX138" fmla="*/ 1057275 w 1704975"/>
                  <a:gd name="connsiteY138" fmla="*/ 218226 h 360363"/>
                  <a:gd name="connsiteX139" fmla="*/ 1093788 w 1704975"/>
                  <a:gd name="connsiteY139" fmla="*/ 190750 h 360363"/>
                  <a:gd name="connsiteX140" fmla="*/ 1077913 w 1704975"/>
                  <a:gd name="connsiteY140" fmla="*/ 181767 h 360363"/>
                  <a:gd name="connsiteX141" fmla="*/ 1050396 w 1704975"/>
                  <a:gd name="connsiteY141" fmla="*/ 160631 h 360363"/>
                  <a:gd name="connsiteX142" fmla="*/ 1029229 w 1704975"/>
                  <a:gd name="connsiteY142" fmla="*/ 134212 h 360363"/>
                  <a:gd name="connsiteX143" fmla="*/ 1015471 w 1704975"/>
                  <a:gd name="connsiteY143" fmla="*/ 103565 h 360363"/>
                  <a:gd name="connsiteX144" fmla="*/ 1012825 w 1704975"/>
                  <a:gd name="connsiteY144" fmla="*/ 86656 h 360363"/>
                  <a:gd name="connsiteX145" fmla="*/ 1012296 w 1704975"/>
                  <a:gd name="connsiteY145" fmla="*/ 71861 h 360363"/>
                  <a:gd name="connsiteX146" fmla="*/ 1022350 w 1704975"/>
                  <a:gd name="connsiteY146" fmla="*/ 45970 h 360363"/>
                  <a:gd name="connsiteX147" fmla="*/ 1041400 w 1704975"/>
                  <a:gd name="connsiteY147" fmla="*/ 26948 h 360363"/>
                  <a:gd name="connsiteX148" fmla="*/ 1065742 w 1704975"/>
                  <a:gd name="connsiteY148" fmla="*/ 18494 h 360363"/>
                  <a:gd name="connsiteX149" fmla="*/ 1079500 w 1704975"/>
                  <a:gd name="connsiteY149" fmla="*/ 20608 h 360363"/>
                  <a:gd name="connsiteX150" fmla="*/ 1079500 w 1704975"/>
                  <a:gd name="connsiteY150" fmla="*/ 20079 h 360363"/>
                  <a:gd name="connsiteX151" fmla="*/ 1080029 w 1704975"/>
                  <a:gd name="connsiteY151" fmla="*/ 20079 h 360363"/>
                  <a:gd name="connsiteX152" fmla="*/ 1081617 w 1704975"/>
                  <a:gd name="connsiteY152" fmla="*/ 20608 h 360363"/>
                  <a:gd name="connsiteX153" fmla="*/ 1083204 w 1704975"/>
                  <a:gd name="connsiteY153" fmla="*/ 21664 h 360363"/>
                  <a:gd name="connsiteX154" fmla="*/ 1086909 w 1704975"/>
                  <a:gd name="connsiteY154" fmla="*/ 22193 h 360363"/>
                  <a:gd name="connsiteX155" fmla="*/ 1090613 w 1704975"/>
                  <a:gd name="connsiteY155" fmla="*/ 24306 h 360363"/>
                  <a:gd name="connsiteX156" fmla="*/ 1102254 w 1704975"/>
                  <a:gd name="connsiteY156" fmla="*/ 30647 h 360363"/>
                  <a:gd name="connsiteX157" fmla="*/ 1120246 w 1704975"/>
                  <a:gd name="connsiteY157" fmla="*/ 48084 h 360363"/>
                  <a:gd name="connsiteX158" fmla="*/ 1132946 w 1704975"/>
                  <a:gd name="connsiteY158" fmla="*/ 70276 h 360363"/>
                  <a:gd name="connsiteX159" fmla="*/ 1140354 w 1704975"/>
                  <a:gd name="connsiteY159" fmla="*/ 95111 h 360363"/>
                  <a:gd name="connsiteX160" fmla="*/ 1142471 w 1704975"/>
                  <a:gd name="connsiteY160" fmla="*/ 108321 h 360363"/>
                  <a:gd name="connsiteX161" fmla="*/ 1145117 w 1704975"/>
                  <a:gd name="connsiteY161" fmla="*/ 128399 h 360363"/>
                  <a:gd name="connsiteX162" fmla="*/ 1141942 w 1704975"/>
                  <a:gd name="connsiteY162" fmla="*/ 161160 h 360363"/>
                  <a:gd name="connsiteX163" fmla="*/ 1132946 w 1704975"/>
                  <a:gd name="connsiteY163" fmla="*/ 178597 h 360363"/>
                  <a:gd name="connsiteX164" fmla="*/ 1124479 w 1704975"/>
                  <a:gd name="connsiteY164" fmla="*/ 184937 h 360363"/>
                  <a:gd name="connsiteX165" fmla="*/ 1147763 w 1704975"/>
                  <a:gd name="connsiteY165" fmla="*/ 193920 h 360363"/>
                  <a:gd name="connsiteX166" fmla="*/ 1173163 w 1704975"/>
                  <a:gd name="connsiteY166" fmla="*/ 200261 h 360363"/>
                  <a:gd name="connsiteX167" fmla="*/ 1196446 w 1704975"/>
                  <a:gd name="connsiteY167" fmla="*/ 204488 h 360363"/>
                  <a:gd name="connsiteX168" fmla="*/ 1245659 w 1704975"/>
                  <a:gd name="connsiteY168" fmla="*/ 208715 h 360363"/>
                  <a:gd name="connsiteX169" fmla="*/ 1294342 w 1704975"/>
                  <a:gd name="connsiteY169" fmla="*/ 205545 h 360363"/>
                  <a:gd name="connsiteX170" fmla="*/ 1341967 w 1704975"/>
                  <a:gd name="connsiteY170" fmla="*/ 197619 h 360363"/>
                  <a:gd name="connsiteX171" fmla="*/ 1365779 w 1704975"/>
                  <a:gd name="connsiteY171" fmla="*/ 192335 h 360363"/>
                  <a:gd name="connsiteX172" fmla="*/ 1412875 w 1704975"/>
                  <a:gd name="connsiteY172" fmla="*/ 179653 h 360363"/>
                  <a:gd name="connsiteX173" fmla="*/ 1502304 w 1704975"/>
                  <a:gd name="connsiteY173" fmla="*/ 143194 h 360363"/>
                  <a:gd name="connsiteX174" fmla="*/ 1585913 w 1704975"/>
                  <a:gd name="connsiteY174" fmla="*/ 95111 h 360363"/>
                  <a:gd name="connsiteX175" fmla="*/ 1662642 w 1704975"/>
                  <a:gd name="connsiteY175" fmla="*/ 35931 h 360363"/>
                  <a:gd name="connsiteX176" fmla="*/ 1698096 w 1704975"/>
                  <a:gd name="connsiteY176" fmla="*/ 1585 h 36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704975" h="360363">
                    <a:moveTo>
                      <a:pt x="526118" y="47625"/>
                    </a:moveTo>
                    <a:lnTo>
                      <a:pt x="509508" y="49213"/>
                    </a:lnTo>
                    <a:lnTo>
                      <a:pt x="499864" y="51329"/>
                    </a:lnTo>
                    <a:lnTo>
                      <a:pt x="499329" y="52388"/>
                    </a:lnTo>
                    <a:lnTo>
                      <a:pt x="497721" y="52917"/>
                    </a:lnTo>
                    <a:lnTo>
                      <a:pt x="490756" y="57679"/>
                    </a:lnTo>
                    <a:lnTo>
                      <a:pt x="480576" y="68792"/>
                    </a:lnTo>
                    <a:lnTo>
                      <a:pt x="473075" y="91017"/>
                    </a:lnTo>
                    <a:lnTo>
                      <a:pt x="475218" y="127529"/>
                    </a:lnTo>
                    <a:lnTo>
                      <a:pt x="485934" y="164571"/>
                    </a:lnTo>
                    <a:lnTo>
                      <a:pt x="492899" y="180975"/>
                    </a:lnTo>
                    <a:lnTo>
                      <a:pt x="496114" y="179917"/>
                    </a:lnTo>
                    <a:lnTo>
                      <a:pt x="499864" y="178329"/>
                    </a:lnTo>
                    <a:lnTo>
                      <a:pt x="513795" y="174625"/>
                    </a:lnTo>
                    <a:lnTo>
                      <a:pt x="540048" y="161925"/>
                    </a:lnTo>
                    <a:lnTo>
                      <a:pt x="551835" y="152400"/>
                    </a:lnTo>
                    <a:lnTo>
                      <a:pt x="557729" y="122767"/>
                    </a:lnTo>
                    <a:lnTo>
                      <a:pt x="558800" y="89429"/>
                    </a:lnTo>
                    <a:lnTo>
                      <a:pt x="555586" y="71967"/>
                    </a:lnTo>
                    <a:lnTo>
                      <a:pt x="548620" y="59796"/>
                    </a:lnTo>
                    <a:lnTo>
                      <a:pt x="539512" y="51329"/>
                    </a:lnTo>
                    <a:close/>
                    <a:moveTo>
                      <a:pt x="1054345" y="28575"/>
                    </a:moveTo>
                    <a:lnTo>
                      <a:pt x="1040729" y="37103"/>
                    </a:lnTo>
                    <a:lnTo>
                      <a:pt x="1033920" y="54159"/>
                    </a:lnTo>
                    <a:lnTo>
                      <a:pt x="1033920" y="65352"/>
                    </a:lnTo>
                    <a:lnTo>
                      <a:pt x="1030255" y="72280"/>
                    </a:lnTo>
                    <a:lnTo>
                      <a:pt x="1027112" y="85605"/>
                    </a:lnTo>
                    <a:lnTo>
                      <a:pt x="1028683" y="96798"/>
                    </a:lnTo>
                    <a:lnTo>
                      <a:pt x="1034444" y="108524"/>
                    </a:lnTo>
                    <a:lnTo>
                      <a:pt x="1039681" y="113321"/>
                    </a:lnTo>
                    <a:lnTo>
                      <a:pt x="1049108" y="130909"/>
                    </a:lnTo>
                    <a:lnTo>
                      <a:pt x="1075294" y="157026"/>
                    </a:lnTo>
                    <a:lnTo>
                      <a:pt x="1091005" y="167685"/>
                    </a:lnTo>
                    <a:lnTo>
                      <a:pt x="1097813" y="171949"/>
                    </a:lnTo>
                    <a:lnTo>
                      <a:pt x="1105669" y="176213"/>
                    </a:lnTo>
                    <a:lnTo>
                      <a:pt x="1107240" y="173548"/>
                    </a:lnTo>
                    <a:lnTo>
                      <a:pt x="1109335" y="173015"/>
                    </a:lnTo>
                    <a:lnTo>
                      <a:pt x="1114572" y="171416"/>
                    </a:lnTo>
                    <a:lnTo>
                      <a:pt x="1122951" y="164487"/>
                    </a:lnTo>
                    <a:lnTo>
                      <a:pt x="1128712" y="149031"/>
                    </a:lnTo>
                    <a:lnTo>
                      <a:pt x="1127141" y="106925"/>
                    </a:lnTo>
                    <a:lnTo>
                      <a:pt x="1122951" y="87737"/>
                    </a:lnTo>
                    <a:lnTo>
                      <a:pt x="1117714" y="71214"/>
                    </a:lnTo>
                    <a:lnTo>
                      <a:pt x="1101479" y="42433"/>
                    </a:lnTo>
                    <a:lnTo>
                      <a:pt x="1088910" y="31773"/>
                    </a:lnTo>
                    <a:lnTo>
                      <a:pt x="1075294" y="28575"/>
                    </a:lnTo>
                    <a:close/>
                    <a:moveTo>
                      <a:pt x="1700213" y="0"/>
                    </a:moveTo>
                    <a:lnTo>
                      <a:pt x="1704975" y="4756"/>
                    </a:lnTo>
                    <a:lnTo>
                      <a:pt x="1703388" y="6869"/>
                    </a:lnTo>
                    <a:lnTo>
                      <a:pt x="1679046" y="33817"/>
                    </a:lnTo>
                    <a:lnTo>
                      <a:pt x="1624542" y="82958"/>
                    </a:lnTo>
                    <a:lnTo>
                      <a:pt x="1564746" y="127343"/>
                    </a:lnTo>
                    <a:lnTo>
                      <a:pt x="1499659" y="164858"/>
                    </a:lnTo>
                    <a:lnTo>
                      <a:pt x="1431396" y="195505"/>
                    </a:lnTo>
                    <a:lnTo>
                      <a:pt x="1359429" y="216641"/>
                    </a:lnTo>
                    <a:lnTo>
                      <a:pt x="1287463" y="227209"/>
                    </a:lnTo>
                    <a:lnTo>
                      <a:pt x="1213379" y="226680"/>
                    </a:lnTo>
                    <a:lnTo>
                      <a:pt x="1176867" y="220868"/>
                    </a:lnTo>
                    <a:lnTo>
                      <a:pt x="1159934" y="216641"/>
                    </a:lnTo>
                    <a:lnTo>
                      <a:pt x="1123421" y="204488"/>
                    </a:lnTo>
                    <a:lnTo>
                      <a:pt x="1105429" y="197090"/>
                    </a:lnTo>
                    <a:lnTo>
                      <a:pt x="1083734" y="220868"/>
                    </a:lnTo>
                    <a:lnTo>
                      <a:pt x="1035050" y="264196"/>
                    </a:lnTo>
                    <a:lnTo>
                      <a:pt x="980546" y="300655"/>
                    </a:lnTo>
                    <a:lnTo>
                      <a:pt x="920750" y="329188"/>
                    </a:lnTo>
                    <a:lnTo>
                      <a:pt x="857779" y="349795"/>
                    </a:lnTo>
                    <a:lnTo>
                      <a:pt x="792692" y="360363"/>
                    </a:lnTo>
                    <a:lnTo>
                      <a:pt x="728134" y="359835"/>
                    </a:lnTo>
                    <a:lnTo>
                      <a:pt x="664104" y="348210"/>
                    </a:lnTo>
                    <a:lnTo>
                      <a:pt x="633942" y="337114"/>
                    </a:lnTo>
                    <a:lnTo>
                      <a:pt x="610659" y="327075"/>
                    </a:lnTo>
                    <a:lnTo>
                      <a:pt x="567267" y="299598"/>
                    </a:lnTo>
                    <a:lnTo>
                      <a:pt x="529167" y="266310"/>
                    </a:lnTo>
                    <a:lnTo>
                      <a:pt x="499004" y="226152"/>
                    </a:lnTo>
                    <a:lnTo>
                      <a:pt x="486834" y="202903"/>
                    </a:lnTo>
                    <a:lnTo>
                      <a:pt x="480484" y="204488"/>
                    </a:lnTo>
                    <a:lnTo>
                      <a:pt x="474663" y="206073"/>
                    </a:lnTo>
                    <a:lnTo>
                      <a:pt x="442384" y="212942"/>
                    </a:lnTo>
                    <a:lnTo>
                      <a:pt x="377296" y="221396"/>
                    </a:lnTo>
                    <a:lnTo>
                      <a:pt x="310621" y="221396"/>
                    </a:lnTo>
                    <a:lnTo>
                      <a:pt x="245004" y="213999"/>
                    </a:lnTo>
                    <a:lnTo>
                      <a:pt x="182563" y="197619"/>
                    </a:lnTo>
                    <a:lnTo>
                      <a:pt x="123296" y="171727"/>
                    </a:lnTo>
                    <a:lnTo>
                      <a:pt x="69321" y="136854"/>
                    </a:lnTo>
                    <a:lnTo>
                      <a:pt x="22225" y="91412"/>
                    </a:lnTo>
                    <a:lnTo>
                      <a:pt x="1588" y="63936"/>
                    </a:lnTo>
                    <a:lnTo>
                      <a:pt x="0" y="60237"/>
                    </a:lnTo>
                    <a:lnTo>
                      <a:pt x="1588" y="54953"/>
                    </a:lnTo>
                    <a:lnTo>
                      <a:pt x="6879" y="50197"/>
                    </a:lnTo>
                    <a:lnTo>
                      <a:pt x="12700" y="50197"/>
                    </a:lnTo>
                    <a:lnTo>
                      <a:pt x="15346" y="52839"/>
                    </a:lnTo>
                    <a:lnTo>
                      <a:pt x="38629" y="80844"/>
                    </a:lnTo>
                    <a:lnTo>
                      <a:pt x="91546" y="127871"/>
                    </a:lnTo>
                    <a:lnTo>
                      <a:pt x="151342" y="163802"/>
                    </a:lnTo>
                    <a:lnTo>
                      <a:pt x="218017" y="188636"/>
                    </a:lnTo>
                    <a:lnTo>
                      <a:pt x="252942" y="195505"/>
                    </a:lnTo>
                    <a:lnTo>
                      <a:pt x="275696" y="199204"/>
                    </a:lnTo>
                    <a:lnTo>
                      <a:pt x="321204" y="202903"/>
                    </a:lnTo>
                    <a:lnTo>
                      <a:pt x="390525" y="200261"/>
                    </a:lnTo>
                    <a:lnTo>
                      <a:pt x="436563" y="193392"/>
                    </a:lnTo>
                    <a:lnTo>
                      <a:pt x="457200" y="189693"/>
                    </a:lnTo>
                    <a:lnTo>
                      <a:pt x="477838" y="184937"/>
                    </a:lnTo>
                    <a:lnTo>
                      <a:pt x="470959" y="168029"/>
                    </a:lnTo>
                    <a:lnTo>
                      <a:pt x="460904" y="127343"/>
                    </a:lnTo>
                    <a:lnTo>
                      <a:pt x="459317" y="96167"/>
                    </a:lnTo>
                    <a:lnTo>
                      <a:pt x="462492" y="77145"/>
                    </a:lnTo>
                    <a:lnTo>
                      <a:pt x="470959" y="60237"/>
                    </a:lnTo>
                    <a:lnTo>
                      <a:pt x="483659" y="47027"/>
                    </a:lnTo>
                    <a:lnTo>
                      <a:pt x="492654" y="42800"/>
                    </a:lnTo>
                    <a:lnTo>
                      <a:pt x="495300" y="42800"/>
                    </a:lnTo>
                    <a:lnTo>
                      <a:pt x="496888" y="42800"/>
                    </a:lnTo>
                    <a:lnTo>
                      <a:pt x="511175" y="38044"/>
                    </a:lnTo>
                    <a:lnTo>
                      <a:pt x="540809" y="39630"/>
                    </a:lnTo>
                    <a:lnTo>
                      <a:pt x="566738" y="53896"/>
                    </a:lnTo>
                    <a:lnTo>
                      <a:pt x="584200" y="78202"/>
                    </a:lnTo>
                    <a:lnTo>
                      <a:pt x="587904" y="94582"/>
                    </a:lnTo>
                    <a:lnTo>
                      <a:pt x="589492" y="105150"/>
                    </a:lnTo>
                    <a:lnTo>
                      <a:pt x="587904" y="124701"/>
                    </a:lnTo>
                    <a:lnTo>
                      <a:pt x="582613" y="141609"/>
                    </a:lnTo>
                    <a:lnTo>
                      <a:pt x="572559" y="156933"/>
                    </a:lnTo>
                    <a:lnTo>
                      <a:pt x="552979" y="174898"/>
                    </a:lnTo>
                    <a:lnTo>
                      <a:pt x="518584" y="192335"/>
                    </a:lnTo>
                    <a:lnTo>
                      <a:pt x="501121" y="198675"/>
                    </a:lnTo>
                    <a:lnTo>
                      <a:pt x="502179" y="200789"/>
                    </a:lnTo>
                    <a:lnTo>
                      <a:pt x="503238" y="202903"/>
                    </a:lnTo>
                    <a:lnTo>
                      <a:pt x="514879" y="221925"/>
                    </a:lnTo>
                    <a:lnTo>
                      <a:pt x="543984" y="257855"/>
                    </a:lnTo>
                    <a:lnTo>
                      <a:pt x="560388" y="273179"/>
                    </a:lnTo>
                    <a:lnTo>
                      <a:pt x="582613" y="291144"/>
                    </a:lnTo>
                    <a:lnTo>
                      <a:pt x="632884" y="318620"/>
                    </a:lnTo>
                    <a:lnTo>
                      <a:pt x="686859" y="335529"/>
                    </a:lnTo>
                    <a:lnTo>
                      <a:pt x="744009" y="342926"/>
                    </a:lnTo>
                    <a:lnTo>
                      <a:pt x="772584" y="342398"/>
                    </a:lnTo>
                    <a:lnTo>
                      <a:pt x="796925" y="340813"/>
                    </a:lnTo>
                    <a:lnTo>
                      <a:pt x="842434" y="332887"/>
                    </a:lnTo>
                    <a:lnTo>
                      <a:pt x="885296" y="320205"/>
                    </a:lnTo>
                    <a:lnTo>
                      <a:pt x="926042" y="302769"/>
                    </a:lnTo>
                    <a:lnTo>
                      <a:pt x="983192" y="270537"/>
                    </a:lnTo>
                    <a:lnTo>
                      <a:pt x="1057275" y="218226"/>
                    </a:lnTo>
                    <a:lnTo>
                      <a:pt x="1093788" y="190750"/>
                    </a:lnTo>
                    <a:lnTo>
                      <a:pt x="1077913" y="181767"/>
                    </a:lnTo>
                    <a:lnTo>
                      <a:pt x="1050396" y="160631"/>
                    </a:lnTo>
                    <a:lnTo>
                      <a:pt x="1029229" y="134212"/>
                    </a:lnTo>
                    <a:lnTo>
                      <a:pt x="1015471" y="103565"/>
                    </a:lnTo>
                    <a:lnTo>
                      <a:pt x="1012825" y="86656"/>
                    </a:lnTo>
                    <a:lnTo>
                      <a:pt x="1012296" y="71861"/>
                    </a:lnTo>
                    <a:lnTo>
                      <a:pt x="1022350" y="45970"/>
                    </a:lnTo>
                    <a:lnTo>
                      <a:pt x="1041400" y="26948"/>
                    </a:lnTo>
                    <a:lnTo>
                      <a:pt x="1065742" y="18494"/>
                    </a:lnTo>
                    <a:lnTo>
                      <a:pt x="1079500" y="20608"/>
                    </a:lnTo>
                    <a:lnTo>
                      <a:pt x="1079500" y="20079"/>
                    </a:lnTo>
                    <a:lnTo>
                      <a:pt x="1080029" y="20079"/>
                    </a:lnTo>
                    <a:lnTo>
                      <a:pt x="1081617" y="20608"/>
                    </a:lnTo>
                    <a:lnTo>
                      <a:pt x="1083204" y="21664"/>
                    </a:lnTo>
                    <a:lnTo>
                      <a:pt x="1086909" y="22193"/>
                    </a:lnTo>
                    <a:lnTo>
                      <a:pt x="1090613" y="24306"/>
                    </a:lnTo>
                    <a:lnTo>
                      <a:pt x="1102254" y="30647"/>
                    </a:lnTo>
                    <a:lnTo>
                      <a:pt x="1120246" y="48084"/>
                    </a:lnTo>
                    <a:lnTo>
                      <a:pt x="1132946" y="70276"/>
                    </a:lnTo>
                    <a:lnTo>
                      <a:pt x="1140354" y="95111"/>
                    </a:lnTo>
                    <a:lnTo>
                      <a:pt x="1142471" y="108321"/>
                    </a:lnTo>
                    <a:lnTo>
                      <a:pt x="1145117" y="128399"/>
                    </a:lnTo>
                    <a:lnTo>
                      <a:pt x="1141942" y="161160"/>
                    </a:lnTo>
                    <a:lnTo>
                      <a:pt x="1132946" y="178597"/>
                    </a:lnTo>
                    <a:lnTo>
                      <a:pt x="1124479" y="184937"/>
                    </a:lnTo>
                    <a:lnTo>
                      <a:pt x="1147763" y="193920"/>
                    </a:lnTo>
                    <a:lnTo>
                      <a:pt x="1173163" y="200261"/>
                    </a:lnTo>
                    <a:lnTo>
                      <a:pt x="1196446" y="204488"/>
                    </a:lnTo>
                    <a:lnTo>
                      <a:pt x="1245659" y="208715"/>
                    </a:lnTo>
                    <a:lnTo>
                      <a:pt x="1294342" y="205545"/>
                    </a:lnTo>
                    <a:lnTo>
                      <a:pt x="1341967" y="197619"/>
                    </a:lnTo>
                    <a:lnTo>
                      <a:pt x="1365779" y="192335"/>
                    </a:lnTo>
                    <a:lnTo>
                      <a:pt x="1412875" y="179653"/>
                    </a:lnTo>
                    <a:lnTo>
                      <a:pt x="1502304" y="143194"/>
                    </a:lnTo>
                    <a:lnTo>
                      <a:pt x="1585913" y="95111"/>
                    </a:lnTo>
                    <a:lnTo>
                      <a:pt x="1662642" y="35931"/>
                    </a:lnTo>
                    <a:lnTo>
                      <a:pt x="1698096" y="1585"/>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57" name="Freeform 654">
                <a:extLst>
                  <a:ext uri="{FF2B5EF4-FFF2-40B4-BE49-F238E27FC236}">
                    <a16:creationId xmlns:a16="http://schemas.microsoft.com/office/drawing/2014/main" xmlns="" id="{6114BCB0-F512-C404-911A-5732F88095DC}"/>
                  </a:ext>
                </a:extLst>
              </p:cNvPr>
              <p:cNvSpPr>
                <a:spLocks/>
              </p:cNvSpPr>
              <p:nvPr/>
            </p:nvSpPr>
            <p:spPr bwMode="auto">
              <a:xfrm>
                <a:off x="4569598" y="5475708"/>
                <a:ext cx="1322258" cy="792411"/>
              </a:xfrm>
              <a:custGeom>
                <a:avLst/>
                <a:gdLst>
                  <a:gd name="T0" fmla="*/ 2585 w 2599"/>
                  <a:gd name="T1" fmla="*/ 636 h 1559"/>
                  <a:gd name="T2" fmla="*/ 2523 w 2599"/>
                  <a:gd name="T3" fmla="*/ 485 h 1559"/>
                  <a:gd name="T4" fmla="*/ 2424 w 2599"/>
                  <a:gd name="T5" fmla="*/ 360 h 1559"/>
                  <a:gd name="T6" fmla="*/ 2296 w 2599"/>
                  <a:gd name="T7" fmla="*/ 260 h 1559"/>
                  <a:gd name="T8" fmla="*/ 2186 w 2599"/>
                  <a:gd name="T9" fmla="*/ 203 h 1559"/>
                  <a:gd name="T10" fmla="*/ 1911 w 2599"/>
                  <a:gd name="T11" fmla="*/ 108 h 1559"/>
                  <a:gd name="T12" fmla="*/ 1527 w 2599"/>
                  <a:gd name="T13" fmla="*/ 37 h 1559"/>
                  <a:gd name="T14" fmla="*/ 1324 w 2599"/>
                  <a:gd name="T15" fmla="*/ 13 h 1559"/>
                  <a:gd name="T16" fmla="*/ 879 w 2599"/>
                  <a:gd name="T17" fmla="*/ 6 h 1559"/>
                  <a:gd name="T18" fmla="*/ 607 w 2599"/>
                  <a:gd name="T19" fmla="*/ 52 h 1559"/>
                  <a:gd name="T20" fmla="*/ 492 w 2599"/>
                  <a:gd name="T21" fmla="*/ 88 h 1559"/>
                  <a:gd name="T22" fmla="*/ 262 w 2599"/>
                  <a:gd name="T23" fmla="*/ 224 h 1559"/>
                  <a:gd name="T24" fmla="*/ 133 w 2599"/>
                  <a:gd name="T25" fmla="*/ 374 h 1559"/>
                  <a:gd name="T26" fmla="*/ 73 w 2599"/>
                  <a:gd name="T27" fmla="*/ 410 h 1559"/>
                  <a:gd name="T28" fmla="*/ 44 w 2599"/>
                  <a:gd name="T29" fmla="*/ 480 h 1559"/>
                  <a:gd name="T30" fmla="*/ 2 w 2599"/>
                  <a:gd name="T31" fmla="*/ 665 h 1559"/>
                  <a:gd name="T32" fmla="*/ 8 w 2599"/>
                  <a:gd name="T33" fmla="*/ 843 h 1559"/>
                  <a:gd name="T34" fmla="*/ 69 w 2599"/>
                  <a:gd name="T35" fmla="*/ 1013 h 1559"/>
                  <a:gd name="T36" fmla="*/ 158 w 2599"/>
                  <a:gd name="T37" fmla="*/ 1129 h 1559"/>
                  <a:gd name="T38" fmla="*/ 263 w 2599"/>
                  <a:gd name="T39" fmla="*/ 1224 h 1559"/>
                  <a:gd name="T40" fmla="*/ 424 w 2599"/>
                  <a:gd name="T41" fmla="*/ 1324 h 1559"/>
                  <a:gd name="T42" fmla="*/ 738 w 2599"/>
                  <a:gd name="T43" fmla="*/ 1442 h 1559"/>
                  <a:gd name="T44" fmla="*/ 921 w 2599"/>
                  <a:gd name="T45" fmla="*/ 1485 h 1559"/>
                  <a:gd name="T46" fmla="*/ 1315 w 2599"/>
                  <a:gd name="T47" fmla="*/ 1548 h 1559"/>
                  <a:gd name="T48" fmla="*/ 1723 w 2599"/>
                  <a:gd name="T49" fmla="*/ 1551 h 1559"/>
                  <a:gd name="T50" fmla="*/ 1966 w 2599"/>
                  <a:gd name="T51" fmla="*/ 1506 h 1559"/>
                  <a:gd name="T52" fmla="*/ 2150 w 2599"/>
                  <a:gd name="T53" fmla="*/ 1437 h 1559"/>
                  <a:gd name="T54" fmla="*/ 2317 w 2599"/>
                  <a:gd name="T55" fmla="*/ 1334 h 1559"/>
                  <a:gd name="T56" fmla="*/ 2388 w 2599"/>
                  <a:gd name="T57" fmla="*/ 1272 h 1559"/>
                  <a:gd name="T58" fmla="*/ 2496 w 2599"/>
                  <a:gd name="T59" fmla="*/ 1136 h 1559"/>
                  <a:gd name="T60" fmla="*/ 2569 w 2599"/>
                  <a:gd name="T61" fmla="*/ 978 h 1559"/>
                  <a:gd name="T62" fmla="*/ 2599 w 2599"/>
                  <a:gd name="T63" fmla="*/ 808 h 1559"/>
                  <a:gd name="T64" fmla="*/ 2592 w 2599"/>
                  <a:gd name="T65" fmla="*/ 678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9" h="1559">
                    <a:moveTo>
                      <a:pt x="2592" y="678"/>
                    </a:moveTo>
                    <a:lnTo>
                      <a:pt x="2585" y="636"/>
                    </a:lnTo>
                    <a:lnTo>
                      <a:pt x="2559" y="558"/>
                    </a:lnTo>
                    <a:lnTo>
                      <a:pt x="2523" y="485"/>
                    </a:lnTo>
                    <a:lnTo>
                      <a:pt x="2478" y="420"/>
                    </a:lnTo>
                    <a:lnTo>
                      <a:pt x="2424" y="360"/>
                    </a:lnTo>
                    <a:lnTo>
                      <a:pt x="2363" y="306"/>
                    </a:lnTo>
                    <a:lnTo>
                      <a:pt x="2296" y="260"/>
                    </a:lnTo>
                    <a:lnTo>
                      <a:pt x="2224" y="220"/>
                    </a:lnTo>
                    <a:lnTo>
                      <a:pt x="2186" y="203"/>
                    </a:lnTo>
                    <a:lnTo>
                      <a:pt x="2097" y="165"/>
                    </a:lnTo>
                    <a:lnTo>
                      <a:pt x="1911" y="108"/>
                    </a:lnTo>
                    <a:lnTo>
                      <a:pt x="1720" y="66"/>
                    </a:lnTo>
                    <a:lnTo>
                      <a:pt x="1527" y="37"/>
                    </a:lnTo>
                    <a:lnTo>
                      <a:pt x="1432" y="26"/>
                    </a:lnTo>
                    <a:lnTo>
                      <a:pt x="1324" y="13"/>
                    </a:lnTo>
                    <a:lnTo>
                      <a:pt x="1102" y="0"/>
                    </a:lnTo>
                    <a:lnTo>
                      <a:pt x="879" y="6"/>
                    </a:lnTo>
                    <a:lnTo>
                      <a:pt x="714" y="27"/>
                    </a:lnTo>
                    <a:lnTo>
                      <a:pt x="607" y="52"/>
                    </a:lnTo>
                    <a:lnTo>
                      <a:pt x="555" y="66"/>
                    </a:lnTo>
                    <a:lnTo>
                      <a:pt x="492" y="88"/>
                    </a:lnTo>
                    <a:lnTo>
                      <a:pt x="371" y="147"/>
                    </a:lnTo>
                    <a:lnTo>
                      <a:pt x="262" y="224"/>
                    </a:lnTo>
                    <a:lnTo>
                      <a:pt x="169" y="319"/>
                    </a:lnTo>
                    <a:lnTo>
                      <a:pt x="133" y="374"/>
                    </a:lnTo>
                    <a:lnTo>
                      <a:pt x="110" y="380"/>
                    </a:lnTo>
                    <a:lnTo>
                      <a:pt x="73" y="410"/>
                    </a:lnTo>
                    <a:lnTo>
                      <a:pt x="62" y="434"/>
                    </a:lnTo>
                    <a:lnTo>
                      <a:pt x="44" y="480"/>
                    </a:lnTo>
                    <a:lnTo>
                      <a:pt x="18" y="572"/>
                    </a:lnTo>
                    <a:lnTo>
                      <a:pt x="2" y="665"/>
                    </a:lnTo>
                    <a:lnTo>
                      <a:pt x="0" y="755"/>
                    </a:lnTo>
                    <a:lnTo>
                      <a:pt x="8" y="843"/>
                    </a:lnTo>
                    <a:lnTo>
                      <a:pt x="31" y="929"/>
                    </a:lnTo>
                    <a:lnTo>
                      <a:pt x="69" y="1013"/>
                    </a:lnTo>
                    <a:lnTo>
                      <a:pt x="123" y="1092"/>
                    </a:lnTo>
                    <a:lnTo>
                      <a:pt x="158" y="1129"/>
                    </a:lnTo>
                    <a:lnTo>
                      <a:pt x="191" y="1162"/>
                    </a:lnTo>
                    <a:lnTo>
                      <a:pt x="263" y="1224"/>
                    </a:lnTo>
                    <a:lnTo>
                      <a:pt x="341" y="1277"/>
                    </a:lnTo>
                    <a:lnTo>
                      <a:pt x="424" y="1324"/>
                    </a:lnTo>
                    <a:lnTo>
                      <a:pt x="557" y="1383"/>
                    </a:lnTo>
                    <a:lnTo>
                      <a:pt x="738" y="1442"/>
                    </a:lnTo>
                    <a:lnTo>
                      <a:pt x="829" y="1463"/>
                    </a:lnTo>
                    <a:lnTo>
                      <a:pt x="921" y="1485"/>
                    </a:lnTo>
                    <a:lnTo>
                      <a:pt x="1115" y="1521"/>
                    </a:lnTo>
                    <a:lnTo>
                      <a:pt x="1315" y="1548"/>
                    </a:lnTo>
                    <a:lnTo>
                      <a:pt x="1520" y="1559"/>
                    </a:lnTo>
                    <a:lnTo>
                      <a:pt x="1723" y="1551"/>
                    </a:lnTo>
                    <a:lnTo>
                      <a:pt x="1871" y="1529"/>
                    </a:lnTo>
                    <a:lnTo>
                      <a:pt x="1966" y="1506"/>
                    </a:lnTo>
                    <a:lnTo>
                      <a:pt x="2060" y="1476"/>
                    </a:lnTo>
                    <a:lnTo>
                      <a:pt x="2150" y="1437"/>
                    </a:lnTo>
                    <a:lnTo>
                      <a:pt x="2235" y="1390"/>
                    </a:lnTo>
                    <a:lnTo>
                      <a:pt x="2317" y="1334"/>
                    </a:lnTo>
                    <a:lnTo>
                      <a:pt x="2356" y="1302"/>
                    </a:lnTo>
                    <a:lnTo>
                      <a:pt x="2388" y="1272"/>
                    </a:lnTo>
                    <a:lnTo>
                      <a:pt x="2447" y="1207"/>
                    </a:lnTo>
                    <a:lnTo>
                      <a:pt x="2496" y="1136"/>
                    </a:lnTo>
                    <a:lnTo>
                      <a:pt x="2537" y="1059"/>
                    </a:lnTo>
                    <a:lnTo>
                      <a:pt x="2569" y="978"/>
                    </a:lnTo>
                    <a:lnTo>
                      <a:pt x="2589" y="895"/>
                    </a:lnTo>
                    <a:lnTo>
                      <a:pt x="2599" y="808"/>
                    </a:lnTo>
                    <a:lnTo>
                      <a:pt x="2598" y="722"/>
                    </a:lnTo>
                    <a:lnTo>
                      <a:pt x="2592" y="678"/>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4" name="TextBox 31">
                <a:extLst>
                  <a:ext uri="{FF2B5EF4-FFF2-40B4-BE49-F238E27FC236}">
                    <a16:creationId xmlns:a16="http://schemas.microsoft.com/office/drawing/2014/main" xmlns="" id="{71A9B501-19D3-C7EF-0C42-A6ACA638CE55}"/>
                  </a:ext>
                </a:extLst>
              </p:cNvPr>
              <p:cNvSpPr txBox="1"/>
              <p:nvPr/>
            </p:nvSpPr>
            <p:spPr>
              <a:xfrm>
                <a:off x="534416" y="5251486"/>
                <a:ext cx="2821237" cy="1007492"/>
              </a:xfrm>
              <a:prstGeom prst="rect">
                <a:avLst/>
              </a:prstGeom>
              <a:noFill/>
            </p:spPr>
            <p:txBody>
              <a:bodyPr wrap="square" lIns="0" rIns="0" rtlCol="0" anchor="ctr">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مراجعة وتعديل الأهداف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2397178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fill="hold"/>
                                        <p:tgtEl>
                                          <p:spTgt spid="67"/>
                                        </p:tgtEl>
                                        <p:attrNameLst>
                                          <p:attrName>ppt_x</p:attrName>
                                        </p:attrNameLst>
                                      </p:cBhvr>
                                      <p:tavLst>
                                        <p:tav tm="0">
                                          <p:val>
                                            <p:strVal val="#ppt_x"/>
                                          </p:val>
                                        </p:tav>
                                        <p:tav tm="100000">
                                          <p:val>
                                            <p:strVal val="#ppt_x"/>
                                          </p:val>
                                        </p:tav>
                                      </p:tavLst>
                                    </p:anim>
                                    <p:anim calcmode="lin" valueType="num">
                                      <p:cBhvr additive="base">
                                        <p:cTn id="14"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ppt_x"/>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additive="base">
                                        <p:cTn id="25" dur="500" fill="hold"/>
                                        <p:tgtEl>
                                          <p:spTgt spid="69"/>
                                        </p:tgtEl>
                                        <p:attrNameLst>
                                          <p:attrName>ppt_x</p:attrName>
                                        </p:attrNameLst>
                                      </p:cBhvr>
                                      <p:tavLst>
                                        <p:tav tm="0">
                                          <p:val>
                                            <p:strVal val="#ppt_x"/>
                                          </p:val>
                                        </p:tav>
                                        <p:tav tm="100000">
                                          <p:val>
                                            <p:strVal val="#ppt_x"/>
                                          </p:val>
                                        </p:tav>
                                      </p:tavLst>
                                    </p:anim>
                                    <p:anim calcmode="lin" valueType="num">
                                      <p:cBhvr additive="base">
                                        <p:cTn id="2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additive="base">
                                        <p:cTn id="37" dur="500" fill="hold"/>
                                        <p:tgtEl>
                                          <p:spTgt spid="71"/>
                                        </p:tgtEl>
                                        <p:attrNameLst>
                                          <p:attrName>ppt_x</p:attrName>
                                        </p:attrNameLst>
                                      </p:cBhvr>
                                      <p:tavLst>
                                        <p:tav tm="0">
                                          <p:val>
                                            <p:strVal val="#ppt_x"/>
                                          </p:val>
                                        </p:tav>
                                        <p:tav tm="100000">
                                          <p:val>
                                            <p:strVal val="#ppt_x"/>
                                          </p:val>
                                        </p:tav>
                                      </p:tavLst>
                                    </p:anim>
                                    <p:anim calcmode="lin" valueType="num">
                                      <p:cBhvr additive="base">
                                        <p:cTn id="38"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ppt_x"/>
                                          </p:val>
                                        </p:tav>
                                        <p:tav tm="100000">
                                          <p:val>
                                            <p:strVal val="#ppt_x"/>
                                          </p:val>
                                        </p:tav>
                                      </p:tavLst>
                                    </p:anim>
                                    <p:anim calcmode="lin" valueType="num">
                                      <p:cBhvr additive="base">
                                        <p:cTn id="44"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A956A00-0D0F-2F68-E0AA-3E592B7E53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6516F333-7BBE-9586-BA15-E345ED7FBF1B}"/>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كيفية إدارة الضغوط 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23282176-05C1-C30D-00D3-B7D13F6AA5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1" name="Group 30">
            <a:extLst>
              <a:ext uri="{FF2B5EF4-FFF2-40B4-BE49-F238E27FC236}">
                <a16:creationId xmlns:a16="http://schemas.microsoft.com/office/drawing/2014/main" xmlns="" id="{370D435E-1B43-28B3-4A86-94EA523EDAF6}"/>
              </a:ext>
            </a:extLst>
          </p:cNvPr>
          <p:cNvGrpSpPr/>
          <p:nvPr/>
        </p:nvGrpSpPr>
        <p:grpSpPr>
          <a:xfrm>
            <a:off x="4863047" y="1134600"/>
            <a:ext cx="6346669" cy="3871551"/>
            <a:chOff x="4863047" y="1134600"/>
            <a:chExt cx="6346669" cy="3871551"/>
          </a:xfrm>
        </p:grpSpPr>
        <p:sp>
          <p:nvSpPr>
            <p:cNvPr id="4" name="Circle">
              <a:extLst>
                <a:ext uri="{FF2B5EF4-FFF2-40B4-BE49-F238E27FC236}">
                  <a16:creationId xmlns:a16="http://schemas.microsoft.com/office/drawing/2014/main" xmlns="" id="{A8CA53D5-D35C-218A-A8B2-500DDF880877}"/>
                </a:ext>
              </a:extLst>
            </p:cNvPr>
            <p:cNvSpPr/>
            <p:nvPr/>
          </p:nvSpPr>
          <p:spPr>
            <a:xfrm>
              <a:off x="4863047" y="2648241"/>
              <a:ext cx="2357994" cy="2357910"/>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endParaRPr lang="en-US" sz="3200"/>
            </a:p>
          </p:txBody>
        </p:sp>
        <p:pic>
          <p:nvPicPr>
            <p:cNvPr id="5" name="Graphic 35" descr="Lights On">
              <a:extLst>
                <a:ext uri="{FF2B5EF4-FFF2-40B4-BE49-F238E27FC236}">
                  <a16:creationId xmlns:a16="http://schemas.microsoft.com/office/drawing/2014/main" xmlns="" id="{1A617DFE-7CA5-506F-8B8D-07B393E5212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274025" y="3059202"/>
              <a:ext cx="1536040" cy="1535987"/>
            </a:xfrm>
            <a:prstGeom prst="rect">
              <a:avLst/>
            </a:prstGeom>
          </p:spPr>
        </p:pic>
        <p:sp>
          <p:nvSpPr>
            <p:cNvPr id="6" name="Freeform: Shape 5">
              <a:extLst>
                <a:ext uri="{FF2B5EF4-FFF2-40B4-BE49-F238E27FC236}">
                  <a16:creationId xmlns:a16="http://schemas.microsoft.com/office/drawing/2014/main" xmlns="" id="{F947356C-6AAF-1098-0F39-C0A8F07F7544}"/>
                </a:ext>
              </a:extLst>
            </p:cNvPr>
            <p:cNvSpPr/>
            <p:nvPr/>
          </p:nvSpPr>
          <p:spPr>
            <a:xfrm>
              <a:off x="5357150" y="1842309"/>
              <a:ext cx="1369742" cy="925832"/>
            </a:xfrm>
            <a:custGeom>
              <a:avLst/>
              <a:gdLst>
                <a:gd name="connsiteX0" fmla="*/ 359953 w 1172037"/>
                <a:gd name="connsiteY0" fmla="*/ 263 h 792227"/>
                <a:gd name="connsiteX1" fmla="*/ 336067 w 1172037"/>
                <a:gd name="connsiteY1" fmla="*/ 35691 h 792227"/>
                <a:gd name="connsiteX2" fmla="*/ 314747 w 1172037"/>
                <a:gd name="connsiteY2" fmla="*/ 141290 h 792227"/>
                <a:gd name="connsiteX3" fmla="*/ 394207 w 1172037"/>
                <a:gd name="connsiteY3" fmla="*/ 333123 h 792227"/>
                <a:gd name="connsiteX4" fmla="*/ 411129 w 1172037"/>
                <a:gd name="connsiteY4" fmla="*/ 347085 h 792227"/>
                <a:gd name="connsiteX5" fmla="*/ 433199 w 1172037"/>
                <a:gd name="connsiteY5" fmla="*/ 372170 h 792227"/>
                <a:gd name="connsiteX6" fmla="*/ 486001 w 1172037"/>
                <a:gd name="connsiteY6" fmla="*/ 407700 h 792227"/>
                <a:gd name="connsiteX7" fmla="*/ 479498 w 1172037"/>
                <a:gd name="connsiteY7" fmla="*/ 466191 h 792227"/>
                <a:gd name="connsiteX8" fmla="*/ 508733 w 1172037"/>
                <a:gd name="connsiteY8" fmla="*/ 526303 h 792227"/>
                <a:gd name="connsiteX9" fmla="*/ 424250 w 1172037"/>
                <a:gd name="connsiteY9" fmla="*/ 766751 h 792227"/>
                <a:gd name="connsiteX10" fmla="*/ 406380 w 1172037"/>
                <a:gd name="connsiteY10" fmla="*/ 774854 h 792227"/>
                <a:gd name="connsiteX11" fmla="*/ 165935 w 1172037"/>
                <a:gd name="connsiteY11" fmla="*/ 690396 h 792227"/>
                <a:gd name="connsiteX12" fmla="*/ 26262 w 1172037"/>
                <a:gd name="connsiteY12" fmla="*/ 399597 h 792227"/>
                <a:gd name="connsiteX13" fmla="*/ 203314 w 1172037"/>
                <a:gd name="connsiteY13" fmla="*/ 27582 h 792227"/>
                <a:gd name="connsiteX14" fmla="*/ 811950 w 1172037"/>
                <a:gd name="connsiteY14" fmla="*/ 0 h 792227"/>
                <a:gd name="connsiteX15" fmla="*/ 970114 w 1172037"/>
                <a:gd name="connsiteY15" fmla="*/ 27582 h 792227"/>
                <a:gd name="connsiteX16" fmla="*/ 1145526 w 1172037"/>
                <a:gd name="connsiteY16" fmla="*/ 396356 h 792227"/>
                <a:gd name="connsiteX17" fmla="*/ 1005852 w 1172037"/>
                <a:gd name="connsiteY17" fmla="*/ 685496 h 792227"/>
                <a:gd name="connsiteX18" fmla="*/ 765407 w 1172037"/>
                <a:gd name="connsiteY18" fmla="*/ 769992 h 792227"/>
                <a:gd name="connsiteX19" fmla="*/ 754041 w 1172037"/>
                <a:gd name="connsiteY19" fmla="*/ 763511 h 792227"/>
                <a:gd name="connsiteX20" fmla="*/ 669557 w 1172037"/>
                <a:gd name="connsiteY20" fmla="*/ 523062 h 792227"/>
                <a:gd name="connsiteX21" fmla="*/ 698793 w 1172037"/>
                <a:gd name="connsiteY21" fmla="*/ 462950 h 792227"/>
                <a:gd name="connsiteX22" fmla="*/ 690649 w 1172037"/>
                <a:gd name="connsiteY22" fmla="*/ 402838 h 792227"/>
                <a:gd name="connsiteX23" fmla="*/ 740427 w 1172037"/>
                <a:gd name="connsiteY23" fmla="*/ 368321 h 792227"/>
                <a:gd name="connsiteX24" fmla="*/ 754386 w 1172037"/>
                <a:gd name="connsiteY24" fmla="*/ 352502 h 792227"/>
                <a:gd name="connsiteX25" fmla="*/ 777873 w 1172037"/>
                <a:gd name="connsiteY25" fmla="*/ 333123 h 792227"/>
                <a:gd name="connsiteX26" fmla="*/ 857333 w 1172037"/>
                <a:gd name="connsiteY26" fmla="*/ 141290 h 792227"/>
                <a:gd name="connsiteX27" fmla="*/ 836014 w 1172037"/>
                <a:gd name="connsiteY27" fmla="*/ 35691 h 79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72037" h="792227">
                  <a:moveTo>
                    <a:pt x="359953" y="263"/>
                  </a:moveTo>
                  <a:lnTo>
                    <a:pt x="336067" y="35691"/>
                  </a:lnTo>
                  <a:cubicBezTo>
                    <a:pt x="322339" y="68148"/>
                    <a:pt x="314747" y="103832"/>
                    <a:pt x="314747" y="141290"/>
                  </a:cubicBezTo>
                  <a:cubicBezTo>
                    <a:pt x="314747" y="216206"/>
                    <a:pt x="345113" y="284029"/>
                    <a:pt x="394207" y="333123"/>
                  </a:cubicBezTo>
                  <a:lnTo>
                    <a:pt x="411129" y="347085"/>
                  </a:lnTo>
                  <a:lnTo>
                    <a:pt x="433199" y="372170"/>
                  </a:lnTo>
                  <a:cubicBezTo>
                    <a:pt x="449443" y="386180"/>
                    <a:pt x="467312" y="397958"/>
                    <a:pt x="486001" y="407700"/>
                  </a:cubicBezTo>
                  <a:cubicBezTo>
                    <a:pt x="474635" y="423982"/>
                    <a:pt x="469714" y="446707"/>
                    <a:pt x="479498" y="466191"/>
                  </a:cubicBezTo>
                  <a:lnTo>
                    <a:pt x="508733" y="526303"/>
                  </a:lnTo>
                  <a:cubicBezTo>
                    <a:pt x="550975" y="615661"/>
                    <a:pt x="513596" y="722883"/>
                    <a:pt x="424250" y="766751"/>
                  </a:cubicBezTo>
                  <a:lnTo>
                    <a:pt x="406380" y="774854"/>
                  </a:lnTo>
                  <a:cubicBezTo>
                    <a:pt x="317034" y="817102"/>
                    <a:pt x="209818" y="779754"/>
                    <a:pt x="165935" y="690396"/>
                  </a:cubicBezTo>
                  <a:lnTo>
                    <a:pt x="26262" y="399597"/>
                  </a:lnTo>
                  <a:cubicBezTo>
                    <a:pt x="-46857" y="246887"/>
                    <a:pt x="39268" y="66550"/>
                    <a:pt x="203314" y="27582"/>
                  </a:cubicBezTo>
                  <a:close/>
                  <a:moveTo>
                    <a:pt x="811950" y="0"/>
                  </a:moveTo>
                  <a:lnTo>
                    <a:pt x="970114" y="27582"/>
                  </a:lnTo>
                  <a:cubicBezTo>
                    <a:pt x="1134160" y="66550"/>
                    <a:pt x="1218644" y="246887"/>
                    <a:pt x="1145526" y="396356"/>
                  </a:cubicBezTo>
                  <a:lnTo>
                    <a:pt x="1005852" y="685496"/>
                  </a:lnTo>
                  <a:cubicBezTo>
                    <a:pt x="961970" y="774854"/>
                    <a:pt x="854754" y="813861"/>
                    <a:pt x="765407" y="769992"/>
                  </a:cubicBezTo>
                  <a:lnTo>
                    <a:pt x="754041" y="763511"/>
                  </a:lnTo>
                  <a:cubicBezTo>
                    <a:pt x="664695" y="719642"/>
                    <a:pt x="625675" y="612420"/>
                    <a:pt x="669557" y="523062"/>
                  </a:cubicBezTo>
                  <a:lnTo>
                    <a:pt x="698793" y="462950"/>
                  </a:lnTo>
                  <a:cubicBezTo>
                    <a:pt x="710159" y="441846"/>
                    <a:pt x="705296" y="419082"/>
                    <a:pt x="690649" y="402838"/>
                  </a:cubicBezTo>
                  <a:cubicBezTo>
                    <a:pt x="708548" y="393906"/>
                    <a:pt x="725201" y="382129"/>
                    <a:pt x="740427" y="368321"/>
                  </a:cubicBezTo>
                  <a:lnTo>
                    <a:pt x="754386" y="352502"/>
                  </a:lnTo>
                  <a:lnTo>
                    <a:pt x="777873" y="333123"/>
                  </a:lnTo>
                  <a:cubicBezTo>
                    <a:pt x="826968" y="284029"/>
                    <a:pt x="857333" y="216206"/>
                    <a:pt x="857333" y="141290"/>
                  </a:cubicBezTo>
                  <a:cubicBezTo>
                    <a:pt x="857333" y="103832"/>
                    <a:pt x="849742" y="68148"/>
                    <a:pt x="836014" y="35691"/>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17" name="TextBox 28">
              <a:extLst>
                <a:ext uri="{FF2B5EF4-FFF2-40B4-BE49-F238E27FC236}">
                  <a16:creationId xmlns:a16="http://schemas.microsoft.com/office/drawing/2014/main" xmlns="" id="{CF0DA410-0A1A-5D29-826B-91D4497497EA}"/>
                </a:ext>
              </a:extLst>
            </p:cNvPr>
            <p:cNvSpPr txBox="1"/>
            <p:nvPr/>
          </p:nvSpPr>
          <p:spPr>
            <a:xfrm>
              <a:off x="7142442" y="1134600"/>
              <a:ext cx="4067274" cy="640176"/>
            </a:xfrm>
            <a:prstGeom prst="rect">
              <a:avLst/>
            </a:prstGeom>
            <a:noFill/>
          </p:spPr>
          <p:txBody>
            <a:bodyPr wrap="square" lIns="0" rIns="0" rtlCol="0" anchor="b">
              <a:spAutoFit/>
            </a:bodyPr>
            <a:lstStyle/>
            <a:p>
              <a:pPr algn="ctr" rtl="1">
                <a:lnSpc>
                  <a:spcPct val="115000"/>
                </a:lnSpc>
              </a:pPr>
              <a:r>
                <a:rPr lang="ar-SY" sz="32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تنظيم الوقت وإدارة الأولويات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Circle">
              <a:extLst>
                <a:ext uri="{FF2B5EF4-FFF2-40B4-BE49-F238E27FC236}">
                  <a16:creationId xmlns:a16="http://schemas.microsoft.com/office/drawing/2014/main" xmlns="" id="{82BDDA4B-75BE-E17F-FF50-CF39C9589F76}"/>
                </a:ext>
              </a:extLst>
            </p:cNvPr>
            <p:cNvSpPr/>
            <p:nvPr/>
          </p:nvSpPr>
          <p:spPr>
            <a:xfrm>
              <a:off x="5724988" y="1690382"/>
              <a:ext cx="634112" cy="634090"/>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7" name="Group 36">
            <a:extLst>
              <a:ext uri="{FF2B5EF4-FFF2-40B4-BE49-F238E27FC236}">
                <a16:creationId xmlns:a16="http://schemas.microsoft.com/office/drawing/2014/main" xmlns="" id="{26243867-32B2-1A0E-7DB8-5DE9D6E7351C}"/>
              </a:ext>
            </a:extLst>
          </p:cNvPr>
          <p:cNvGrpSpPr/>
          <p:nvPr/>
        </p:nvGrpSpPr>
        <p:grpSpPr>
          <a:xfrm>
            <a:off x="480300" y="1517977"/>
            <a:ext cx="4966573" cy="1985615"/>
            <a:chOff x="480300" y="1517977"/>
            <a:chExt cx="4966573" cy="1985615"/>
          </a:xfrm>
        </p:grpSpPr>
        <p:sp>
          <p:nvSpPr>
            <p:cNvPr id="7" name="Freeform: Shape 6">
              <a:extLst>
                <a:ext uri="{FF2B5EF4-FFF2-40B4-BE49-F238E27FC236}">
                  <a16:creationId xmlns:a16="http://schemas.microsoft.com/office/drawing/2014/main" xmlns="" id="{7C73A49E-73BA-0381-E358-CC49B906BE39}"/>
                </a:ext>
              </a:extLst>
            </p:cNvPr>
            <p:cNvSpPr/>
            <p:nvPr/>
          </p:nvSpPr>
          <p:spPr>
            <a:xfrm>
              <a:off x="4212219" y="2210294"/>
              <a:ext cx="1234654" cy="1293298"/>
            </a:xfrm>
            <a:custGeom>
              <a:avLst/>
              <a:gdLst>
                <a:gd name="connsiteX0" fmla="*/ 108087 w 1056448"/>
                <a:gd name="connsiteY0" fmla="*/ 501751 h 1106665"/>
                <a:gd name="connsiteX1" fmla="*/ 116199 w 1056448"/>
                <a:gd name="connsiteY1" fmla="*/ 527884 h 1106665"/>
                <a:gd name="connsiteX2" fmla="*/ 366172 w 1056448"/>
                <a:gd name="connsiteY2" fmla="*/ 693577 h 1106665"/>
                <a:gd name="connsiteX3" fmla="*/ 397090 w 1056448"/>
                <a:gd name="connsiteY3" fmla="*/ 690460 h 1106665"/>
                <a:gd name="connsiteX4" fmla="*/ 444677 w 1056448"/>
                <a:gd name="connsiteY4" fmla="*/ 688698 h 1106665"/>
                <a:gd name="connsiteX5" fmla="*/ 501342 w 1056448"/>
                <a:gd name="connsiteY5" fmla="*/ 673066 h 1106665"/>
                <a:gd name="connsiteX6" fmla="*/ 540332 w 1056448"/>
                <a:gd name="connsiteY6" fmla="*/ 708797 h 1106665"/>
                <a:gd name="connsiteX7" fmla="*/ 623166 w 1056448"/>
                <a:gd name="connsiteY7" fmla="*/ 728291 h 1106665"/>
                <a:gd name="connsiteX8" fmla="*/ 757986 w 1056448"/>
                <a:gd name="connsiteY8" fmla="*/ 944357 h 1106665"/>
                <a:gd name="connsiteX9" fmla="*/ 753132 w 1056448"/>
                <a:gd name="connsiteY9" fmla="*/ 967109 h 1106665"/>
                <a:gd name="connsiteX10" fmla="*/ 537043 w 1056448"/>
                <a:gd name="connsiteY10" fmla="*/ 1101940 h 1106665"/>
                <a:gd name="connsiteX11" fmla="*/ 204037 w 1056448"/>
                <a:gd name="connsiteY11" fmla="*/ 1025592 h 1106665"/>
                <a:gd name="connsiteX12" fmla="*/ 25320 w 1056448"/>
                <a:gd name="connsiteY12" fmla="*/ 653572 h 1106665"/>
                <a:gd name="connsiteX13" fmla="*/ 663564 w 1056448"/>
                <a:gd name="connsiteY13" fmla="*/ 14 h 1106665"/>
                <a:gd name="connsiteX14" fmla="*/ 899331 w 1056448"/>
                <a:gd name="connsiteY14" fmla="*/ 149979 h 1106665"/>
                <a:gd name="connsiteX15" fmla="*/ 1039058 w 1056448"/>
                <a:gd name="connsiteY15" fmla="*/ 439135 h 1106665"/>
                <a:gd name="connsiteX16" fmla="*/ 956172 w 1056448"/>
                <a:gd name="connsiteY16" fmla="*/ 679582 h 1106665"/>
                <a:gd name="connsiteX17" fmla="*/ 952936 w 1056448"/>
                <a:gd name="connsiteY17" fmla="*/ 681211 h 1106665"/>
                <a:gd name="connsiteX18" fmla="*/ 712524 w 1056448"/>
                <a:gd name="connsiteY18" fmla="*/ 596718 h 1106665"/>
                <a:gd name="connsiteX19" fmla="*/ 681677 w 1056448"/>
                <a:gd name="connsiteY19" fmla="*/ 533348 h 1106665"/>
                <a:gd name="connsiteX20" fmla="*/ 637780 w 1056448"/>
                <a:gd name="connsiteY20" fmla="*/ 502505 h 1106665"/>
                <a:gd name="connsiteX21" fmla="*/ 640429 w 1056448"/>
                <a:gd name="connsiteY21" fmla="*/ 444022 h 1106665"/>
                <a:gd name="connsiteX22" fmla="*/ 637101 w 1056448"/>
                <a:gd name="connsiteY22" fmla="*/ 425897 h 1106665"/>
                <a:gd name="connsiteX23" fmla="*/ 637465 w 1056448"/>
                <a:gd name="connsiteY23" fmla="*/ 422284 h 1106665"/>
                <a:gd name="connsiteX24" fmla="*/ 420847 w 1056448"/>
                <a:gd name="connsiteY24" fmla="*/ 156503 h 1106665"/>
                <a:gd name="connsiteX25" fmla="*/ 390529 w 1056448"/>
                <a:gd name="connsiteY25" fmla="*/ 153446 h 1106665"/>
                <a:gd name="connsiteX26" fmla="*/ 498053 w 1056448"/>
                <a:gd name="connsiteY26" fmla="*/ 57395 h 1106665"/>
                <a:gd name="connsiteX27" fmla="*/ 663564 w 1056448"/>
                <a:gd name="connsiteY27" fmla="*/ 14 h 110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6448" h="1106665">
                  <a:moveTo>
                    <a:pt x="108087" y="501751"/>
                  </a:moveTo>
                  <a:lnTo>
                    <a:pt x="116199" y="527884"/>
                  </a:lnTo>
                  <a:cubicBezTo>
                    <a:pt x="157383" y="625255"/>
                    <a:pt x="253799" y="693577"/>
                    <a:pt x="366172" y="693577"/>
                  </a:cubicBezTo>
                  <a:lnTo>
                    <a:pt x="397090" y="690460"/>
                  </a:lnTo>
                  <a:lnTo>
                    <a:pt x="444677" y="688698"/>
                  </a:lnTo>
                  <a:cubicBezTo>
                    <a:pt x="464374" y="685650"/>
                    <a:pt x="483465" y="680370"/>
                    <a:pt x="501342" y="673066"/>
                  </a:cubicBezTo>
                  <a:cubicBezTo>
                    <a:pt x="506196" y="690931"/>
                    <a:pt x="520810" y="703909"/>
                    <a:pt x="540332" y="708797"/>
                  </a:cubicBezTo>
                  <a:lnTo>
                    <a:pt x="623166" y="728291"/>
                  </a:lnTo>
                  <a:cubicBezTo>
                    <a:pt x="718996" y="751043"/>
                    <a:pt x="780743" y="846885"/>
                    <a:pt x="757986" y="944357"/>
                  </a:cubicBezTo>
                  <a:lnTo>
                    <a:pt x="753132" y="967109"/>
                  </a:lnTo>
                  <a:cubicBezTo>
                    <a:pt x="730375" y="1062951"/>
                    <a:pt x="634544" y="1124692"/>
                    <a:pt x="537043" y="1101940"/>
                  </a:cubicBezTo>
                  <a:lnTo>
                    <a:pt x="204037" y="1025592"/>
                  </a:lnTo>
                  <a:cubicBezTo>
                    <a:pt x="39987" y="986603"/>
                    <a:pt x="-46136" y="806268"/>
                    <a:pt x="25320" y="653572"/>
                  </a:cubicBezTo>
                  <a:close/>
                  <a:moveTo>
                    <a:pt x="663564" y="14"/>
                  </a:moveTo>
                  <a:cubicBezTo>
                    <a:pt x="759705" y="981"/>
                    <a:pt x="853628" y="54544"/>
                    <a:pt x="899331" y="149979"/>
                  </a:cubicBezTo>
                  <a:lnTo>
                    <a:pt x="1039058" y="439135"/>
                  </a:lnTo>
                  <a:cubicBezTo>
                    <a:pt x="1081284" y="528515"/>
                    <a:pt x="1043912" y="637336"/>
                    <a:pt x="956172" y="679582"/>
                  </a:cubicBezTo>
                  <a:lnTo>
                    <a:pt x="952936" y="681211"/>
                  </a:lnTo>
                  <a:cubicBezTo>
                    <a:pt x="863577" y="723404"/>
                    <a:pt x="756368" y="686044"/>
                    <a:pt x="712524" y="596718"/>
                  </a:cubicBezTo>
                  <a:lnTo>
                    <a:pt x="681677" y="533348"/>
                  </a:lnTo>
                  <a:cubicBezTo>
                    <a:pt x="671916" y="515483"/>
                    <a:pt x="655683" y="504134"/>
                    <a:pt x="637780" y="502505"/>
                  </a:cubicBezTo>
                  <a:cubicBezTo>
                    <a:pt x="641042" y="483011"/>
                    <a:pt x="641852" y="463516"/>
                    <a:pt x="640429" y="444022"/>
                  </a:cubicBezTo>
                  <a:lnTo>
                    <a:pt x="637101" y="425897"/>
                  </a:lnTo>
                  <a:lnTo>
                    <a:pt x="637465" y="422284"/>
                  </a:lnTo>
                  <a:cubicBezTo>
                    <a:pt x="637465" y="291182"/>
                    <a:pt x="544471" y="181800"/>
                    <a:pt x="420847" y="156503"/>
                  </a:cubicBezTo>
                  <a:lnTo>
                    <a:pt x="390529" y="153446"/>
                  </a:lnTo>
                  <a:lnTo>
                    <a:pt x="498053" y="57395"/>
                  </a:lnTo>
                  <a:cubicBezTo>
                    <a:pt x="547397" y="17789"/>
                    <a:pt x="605880" y="-566"/>
                    <a:pt x="663564" y="14"/>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20" name="TextBox 38">
              <a:extLst>
                <a:ext uri="{FF2B5EF4-FFF2-40B4-BE49-F238E27FC236}">
                  <a16:creationId xmlns:a16="http://schemas.microsoft.com/office/drawing/2014/main" xmlns="" id="{6459134C-7E98-A171-6119-958DCB610570}"/>
                </a:ext>
              </a:extLst>
            </p:cNvPr>
            <p:cNvSpPr txBox="1"/>
            <p:nvPr/>
          </p:nvSpPr>
          <p:spPr>
            <a:xfrm>
              <a:off x="480300" y="1517977"/>
              <a:ext cx="3417289" cy="640176"/>
            </a:xfrm>
            <a:prstGeom prst="rect">
              <a:avLst/>
            </a:prstGeom>
            <a:noFill/>
          </p:spPr>
          <p:txBody>
            <a:bodyPr wrap="square" lIns="0" rIns="0" rtlCol="0" anchor="b">
              <a:sp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خلق بيئة عمل إيجابية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Circle">
              <a:extLst>
                <a:ext uri="{FF2B5EF4-FFF2-40B4-BE49-F238E27FC236}">
                  <a16:creationId xmlns:a16="http://schemas.microsoft.com/office/drawing/2014/main" xmlns="" id="{32E08375-8C08-A3B9-3548-987C10D841F5}"/>
                </a:ext>
              </a:extLst>
            </p:cNvPr>
            <p:cNvSpPr/>
            <p:nvPr/>
          </p:nvSpPr>
          <p:spPr>
            <a:xfrm>
              <a:off x="4323102" y="2386748"/>
              <a:ext cx="634112" cy="634090"/>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xmlns="" id="{555A6F31-B3E2-42FF-487E-31DD60BF2635}"/>
              </a:ext>
            </a:extLst>
          </p:cNvPr>
          <p:cNvGrpSpPr/>
          <p:nvPr/>
        </p:nvGrpSpPr>
        <p:grpSpPr>
          <a:xfrm>
            <a:off x="266889" y="3384547"/>
            <a:ext cx="4824123" cy="1486869"/>
            <a:chOff x="266889" y="3384547"/>
            <a:chExt cx="4824123" cy="1486869"/>
          </a:xfrm>
        </p:grpSpPr>
        <p:sp>
          <p:nvSpPr>
            <p:cNvPr id="10" name="Freeform: Shape 9">
              <a:extLst>
                <a:ext uri="{FF2B5EF4-FFF2-40B4-BE49-F238E27FC236}">
                  <a16:creationId xmlns:a16="http://schemas.microsoft.com/office/drawing/2014/main" xmlns="" id="{080B98E9-7739-8959-F207-BF3A0501B0FA}"/>
                </a:ext>
              </a:extLst>
            </p:cNvPr>
            <p:cNvSpPr/>
            <p:nvPr/>
          </p:nvSpPr>
          <p:spPr>
            <a:xfrm>
              <a:off x="4042749" y="3529036"/>
              <a:ext cx="1048263" cy="1342380"/>
            </a:xfrm>
            <a:custGeom>
              <a:avLst/>
              <a:gdLst>
                <a:gd name="connsiteX0" fmla="*/ 730629 w 896960"/>
                <a:gd name="connsiteY0" fmla="*/ 555432 h 1148664"/>
                <a:gd name="connsiteX1" fmla="*/ 851235 w 896960"/>
                <a:gd name="connsiteY1" fmla="*/ 622430 h 1148664"/>
                <a:gd name="connsiteX2" fmla="*/ 857748 w 896960"/>
                <a:gd name="connsiteY2" fmla="*/ 630539 h 1148664"/>
                <a:gd name="connsiteX3" fmla="*/ 831739 w 896960"/>
                <a:gd name="connsiteY3" fmla="*/ 883959 h 1148664"/>
                <a:gd name="connsiteX4" fmla="*/ 573435 w 896960"/>
                <a:gd name="connsiteY4" fmla="*/ 1090313 h 1148664"/>
                <a:gd name="connsiteX5" fmla="*/ 173806 w 896960"/>
                <a:gd name="connsiteY5" fmla="*/ 1005821 h 1148664"/>
                <a:gd name="connsiteX6" fmla="*/ 112244 w 896960"/>
                <a:gd name="connsiteY6" fmla="*/ 861344 h 1148664"/>
                <a:gd name="connsiteX7" fmla="*/ 116959 w 896960"/>
                <a:gd name="connsiteY7" fmla="*/ 863903 h 1148664"/>
                <a:gd name="connsiteX8" fmla="*/ 222558 w 896960"/>
                <a:gd name="connsiteY8" fmla="*/ 885222 h 1148664"/>
                <a:gd name="connsiteX9" fmla="*/ 488340 w 896960"/>
                <a:gd name="connsiteY9" fmla="*/ 668604 h 1148664"/>
                <a:gd name="connsiteX10" fmla="*/ 488367 w 896960"/>
                <a:gd name="connsiteY10" fmla="*/ 668332 h 1148664"/>
                <a:gd name="connsiteX11" fmla="*/ 493833 w 896960"/>
                <a:gd name="connsiteY11" fmla="*/ 653335 h 1148664"/>
                <a:gd name="connsiteX12" fmla="*/ 537721 w 896960"/>
                <a:gd name="connsiteY12" fmla="*/ 641937 h 1148664"/>
                <a:gd name="connsiteX13" fmla="*/ 597827 w 896960"/>
                <a:gd name="connsiteY13" fmla="*/ 593226 h 1148664"/>
                <a:gd name="connsiteX14" fmla="*/ 730629 w 896960"/>
                <a:gd name="connsiteY14" fmla="*/ 555432 h 1148664"/>
                <a:gd name="connsiteX15" fmla="*/ 262336 w 896960"/>
                <a:gd name="connsiteY15" fmla="*/ 2 h 1148664"/>
                <a:gd name="connsiteX16" fmla="*/ 323263 w 896960"/>
                <a:gd name="connsiteY16" fmla="*/ 6771 h 1148664"/>
                <a:gd name="connsiteX17" fmla="*/ 653038 w 896960"/>
                <a:gd name="connsiteY17" fmla="*/ 81510 h 1148664"/>
                <a:gd name="connsiteX18" fmla="*/ 787894 w 896960"/>
                <a:gd name="connsiteY18" fmla="*/ 297560 h 1148664"/>
                <a:gd name="connsiteX19" fmla="*/ 571818 w 896960"/>
                <a:gd name="connsiteY19" fmla="*/ 432408 h 1148664"/>
                <a:gd name="connsiteX20" fmla="*/ 485745 w 896960"/>
                <a:gd name="connsiteY20" fmla="*/ 412901 h 1148664"/>
                <a:gd name="connsiteX21" fmla="*/ 432109 w 896960"/>
                <a:gd name="connsiteY21" fmla="*/ 430763 h 1148664"/>
                <a:gd name="connsiteX22" fmla="*/ 384598 w 896960"/>
                <a:gd name="connsiteY22" fmla="*/ 396045 h 1148664"/>
                <a:gd name="connsiteX23" fmla="*/ 380849 w 896960"/>
                <a:gd name="connsiteY23" fmla="*/ 394421 h 1148664"/>
                <a:gd name="connsiteX24" fmla="*/ 374241 w 896960"/>
                <a:gd name="connsiteY24" fmla="*/ 388969 h 1148664"/>
                <a:gd name="connsiteX25" fmla="*/ 222558 w 896960"/>
                <a:gd name="connsiteY25" fmla="*/ 342636 h 1148664"/>
                <a:gd name="connsiteX26" fmla="*/ 30725 w 896960"/>
                <a:gd name="connsiteY26" fmla="*/ 422096 h 1148664"/>
                <a:gd name="connsiteX27" fmla="*/ 10795 w 896960"/>
                <a:gd name="connsiteY27" fmla="*/ 446252 h 1148664"/>
                <a:gd name="connsiteX28" fmla="*/ 0 w 896960"/>
                <a:gd name="connsiteY28" fmla="*/ 263423 h 1148664"/>
                <a:gd name="connsiteX29" fmla="*/ 0 w 896960"/>
                <a:gd name="connsiteY29" fmla="*/ 260191 h 1148664"/>
                <a:gd name="connsiteX30" fmla="*/ 262336 w 896960"/>
                <a:gd name="connsiteY30" fmla="*/ 2 h 114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6960" h="1148664">
                  <a:moveTo>
                    <a:pt x="730629" y="555432"/>
                  </a:moveTo>
                  <a:cubicBezTo>
                    <a:pt x="776517" y="560705"/>
                    <a:pt x="820373" y="583445"/>
                    <a:pt x="851235" y="622430"/>
                  </a:cubicBezTo>
                  <a:lnTo>
                    <a:pt x="857748" y="630539"/>
                  </a:lnTo>
                  <a:cubicBezTo>
                    <a:pt x="919472" y="708567"/>
                    <a:pt x="906488" y="820618"/>
                    <a:pt x="831739" y="883959"/>
                  </a:cubicBezTo>
                  <a:lnTo>
                    <a:pt x="573435" y="1090313"/>
                  </a:lnTo>
                  <a:cubicBezTo>
                    <a:pt x="443475" y="1194255"/>
                    <a:pt x="248556" y="1155241"/>
                    <a:pt x="173806" y="1005821"/>
                  </a:cubicBezTo>
                  <a:lnTo>
                    <a:pt x="112244" y="861344"/>
                  </a:lnTo>
                  <a:lnTo>
                    <a:pt x="116959" y="863903"/>
                  </a:lnTo>
                  <a:cubicBezTo>
                    <a:pt x="149416" y="877631"/>
                    <a:pt x="185101" y="885222"/>
                    <a:pt x="222558" y="885222"/>
                  </a:cubicBezTo>
                  <a:cubicBezTo>
                    <a:pt x="353660" y="885222"/>
                    <a:pt x="463042" y="792228"/>
                    <a:pt x="488340" y="668604"/>
                  </a:cubicBezTo>
                  <a:lnTo>
                    <a:pt x="488367" y="668332"/>
                  </a:lnTo>
                  <a:lnTo>
                    <a:pt x="493833" y="653335"/>
                  </a:lnTo>
                  <a:cubicBezTo>
                    <a:pt x="508477" y="654923"/>
                    <a:pt x="524695" y="653335"/>
                    <a:pt x="537721" y="641937"/>
                  </a:cubicBezTo>
                  <a:lnTo>
                    <a:pt x="597827" y="593226"/>
                  </a:lnTo>
                  <a:cubicBezTo>
                    <a:pt x="636820" y="562350"/>
                    <a:pt x="684741" y="550158"/>
                    <a:pt x="730629" y="555432"/>
                  </a:cubicBezTo>
                  <a:close/>
                  <a:moveTo>
                    <a:pt x="262336" y="2"/>
                  </a:moveTo>
                  <a:cubicBezTo>
                    <a:pt x="282349" y="-83"/>
                    <a:pt x="302756" y="2100"/>
                    <a:pt x="323263" y="6771"/>
                  </a:cubicBezTo>
                  <a:lnTo>
                    <a:pt x="653038" y="81510"/>
                  </a:lnTo>
                  <a:cubicBezTo>
                    <a:pt x="748901" y="104249"/>
                    <a:pt x="810625" y="200083"/>
                    <a:pt x="787894" y="297560"/>
                  </a:cubicBezTo>
                  <a:cubicBezTo>
                    <a:pt x="765162" y="393394"/>
                    <a:pt x="669299" y="455147"/>
                    <a:pt x="571818" y="432408"/>
                  </a:cubicBezTo>
                  <a:lnTo>
                    <a:pt x="485745" y="412901"/>
                  </a:lnTo>
                  <a:cubicBezTo>
                    <a:pt x="464631" y="408024"/>
                    <a:pt x="445135" y="416133"/>
                    <a:pt x="432109" y="430763"/>
                  </a:cubicBezTo>
                  <a:cubicBezTo>
                    <a:pt x="417487" y="417778"/>
                    <a:pt x="401652" y="405997"/>
                    <a:pt x="384598" y="396045"/>
                  </a:cubicBezTo>
                  <a:lnTo>
                    <a:pt x="380849" y="394421"/>
                  </a:lnTo>
                  <a:lnTo>
                    <a:pt x="374241" y="388969"/>
                  </a:lnTo>
                  <a:cubicBezTo>
                    <a:pt x="330942" y="359717"/>
                    <a:pt x="278745" y="342636"/>
                    <a:pt x="222558" y="342636"/>
                  </a:cubicBezTo>
                  <a:cubicBezTo>
                    <a:pt x="147643" y="342636"/>
                    <a:pt x="79820" y="373002"/>
                    <a:pt x="30725" y="422096"/>
                  </a:cubicBezTo>
                  <a:lnTo>
                    <a:pt x="10795" y="446252"/>
                  </a:lnTo>
                  <a:lnTo>
                    <a:pt x="0" y="263423"/>
                  </a:lnTo>
                  <a:cubicBezTo>
                    <a:pt x="0" y="261836"/>
                    <a:pt x="0" y="261836"/>
                    <a:pt x="0" y="260191"/>
                  </a:cubicBezTo>
                  <a:cubicBezTo>
                    <a:pt x="1416" y="112379"/>
                    <a:pt x="122245" y="603"/>
                    <a:pt x="262336" y="2"/>
                  </a:cubicBezTo>
                  <a:close/>
                </a:path>
              </a:pathLst>
            </a:custGeom>
            <a:solidFill>
              <a:srgbClr val="BFBFBF"/>
            </a:solidFill>
            <a:ln w="12700">
              <a:miter lim="400000"/>
            </a:ln>
          </p:spPr>
          <p:txBody>
            <a:bodyPr wrap="square" lIns="38100" tIns="38100" rIns="38100" bIns="38100" anchor="ctr">
              <a:noAutofit/>
            </a:bodyPr>
            <a:lstStyle/>
            <a:p>
              <a:endParaRPr lang="en-US" sz="3200"/>
            </a:p>
          </p:txBody>
        </p:sp>
        <p:sp>
          <p:nvSpPr>
            <p:cNvPr id="19" name="TextBox 34">
              <a:extLst>
                <a:ext uri="{FF2B5EF4-FFF2-40B4-BE49-F238E27FC236}">
                  <a16:creationId xmlns:a16="http://schemas.microsoft.com/office/drawing/2014/main" xmlns="" id="{146CD927-8AAC-0AD9-7405-4CEBFAE4251A}"/>
                </a:ext>
              </a:extLst>
            </p:cNvPr>
            <p:cNvSpPr txBox="1"/>
            <p:nvPr/>
          </p:nvSpPr>
          <p:spPr>
            <a:xfrm>
              <a:off x="266889" y="3384547"/>
              <a:ext cx="3418586" cy="640176"/>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التحدث مع متخصص نفسي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Circle">
              <a:extLst>
                <a:ext uri="{FF2B5EF4-FFF2-40B4-BE49-F238E27FC236}">
                  <a16:creationId xmlns:a16="http://schemas.microsoft.com/office/drawing/2014/main" xmlns="" id="{00C51392-8F2B-D005-E19C-D615B0094CCE}"/>
                </a:ext>
              </a:extLst>
            </p:cNvPr>
            <p:cNvSpPr/>
            <p:nvPr/>
          </p:nvSpPr>
          <p:spPr>
            <a:xfrm>
              <a:off x="3985794" y="3929455"/>
              <a:ext cx="634112" cy="634090"/>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xmlns="" id="{BF83C736-C269-4473-B92F-DF4F32DDE777}"/>
              </a:ext>
            </a:extLst>
          </p:cNvPr>
          <p:cNvGrpSpPr/>
          <p:nvPr/>
        </p:nvGrpSpPr>
        <p:grpSpPr>
          <a:xfrm>
            <a:off x="344005" y="4628118"/>
            <a:ext cx="5621869" cy="1218574"/>
            <a:chOff x="344005" y="4628118"/>
            <a:chExt cx="5621869" cy="1218574"/>
          </a:xfrm>
        </p:grpSpPr>
        <p:sp>
          <p:nvSpPr>
            <p:cNvPr id="12" name="Freeform: Shape 11">
              <a:extLst>
                <a:ext uri="{FF2B5EF4-FFF2-40B4-BE49-F238E27FC236}">
                  <a16:creationId xmlns:a16="http://schemas.microsoft.com/office/drawing/2014/main" xmlns="" id="{4ACAB95D-2FB1-222A-C1CA-9ED020C1954F}"/>
                </a:ext>
              </a:extLst>
            </p:cNvPr>
            <p:cNvSpPr/>
            <p:nvPr/>
          </p:nvSpPr>
          <p:spPr>
            <a:xfrm>
              <a:off x="4683820" y="4628118"/>
              <a:ext cx="1282054" cy="1154431"/>
            </a:xfrm>
            <a:custGeom>
              <a:avLst/>
              <a:gdLst>
                <a:gd name="connsiteX0" fmla="*/ 911776 w 1097006"/>
                <a:gd name="connsiteY0" fmla="*/ 216014 h 987837"/>
                <a:gd name="connsiteX1" fmla="*/ 919901 w 1097006"/>
                <a:gd name="connsiteY1" fmla="*/ 216014 h 987837"/>
                <a:gd name="connsiteX2" fmla="*/ 1096982 w 1097006"/>
                <a:gd name="connsiteY2" fmla="*/ 396367 h 987837"/>
                <a:gd name="connsiteX3" fmla="*/ 1096982 w 1097006"/>
                <a:gd name="connsiteY3" fmla="*/ 724531 h 987837"/>
                <a:gd name="connsiteX4" fmla="*/ 773697 w 1097006"/>
                <a:gd name="connsiteY4" fmla="*/ 981200 h 987837"/>
                <a:gd name="connsiteX5" fmla="*/ 633232 w 1097006"/>
                <a:gd name="connsiteY5" fmla="*/ 940822 h 987837"/>
                <a:gd name="connsiteX6" fmla="*/ 647814 w 1097006"/>
                <a:gd name="connsiteY6" fmla="*/ 932907 h 987837"/>
                <a:gd name="connsiteX7" fmla="*/ 767424 w 1097006"/>
                <a:gd name="connsiteY7" fmla="*/ 707946 h 987837"/>
                <a:gd name="connsiteX8" fmla="*/ 746105 w 1097006"/>
                <a:gd name="connsiteY8" fmla="*/ 602347 h 987837"/>
                <a:gd name="connsiteX9" fmla="*/ 735451 w 1097006"/>
                <a:gd name="connsiteY9" fmla="*/ 582718 h 987837"/>
                <a:gd name="connsiteX10" fmla="*/ 730429 w 1097006"/>
                <a:gd name="connsiteY10" fmla="*/ 566535 h 987837"/>
                <a:gd name="connsiteX11" fmla="*/ 702193 w 1097006"/>
                <a:gd name="connsiteY11" fmla="*/ 518193 h 987837"/>
                <a:gd name="connsiteX12" fmla="*/ 731445 w 1097006"/>
                <a:gd name="connsiteY12" fmla="*/ 469453 h 987837"/>
                <a:gd name="connsiteX13" fmla="*/ 731445 w 1097006"/>
                <a:gd name="connsiteY13" fmla="*/ 396367 h 987837"/>
                <a:gd name="connsiteX14" fmla="*/ 911776 w 1097006"/>
                <a:gd name="connsiteY14" fmla="*/ 216014 h 987837"/>
                <a:gd name="connsiteX15" fmla="*/ 488987 w 1097006"/>
                <a:gd name="connsiteY15" fmla="*/ 1197 h 987837"/>
                <a:gd name="connsiteX16" fmla="*/ 609617 w 1097006"/>
                <a:gd name="connsiteY16" fmla="*/ 68202 h 987837"/>
                <a:gd name="connsiteX17" fmla="*/ 617742 w 1097006"/>
                <a:gd name="connsiteY17" fmla="*/ 77941 h 987837"/>
                <a:gd name="connsiteX18" fmla="*/ 588491 w 1097006"/>
                <a:gd name="connsiteY18" fmla="*/ 331380 h 987837"/>
                <a:gd name="connsiteX19" fmla="*/ 531613 w 1097006"/>
                <a:gd name="connsiteY19" fmla="*/ 376890 h 987837"/>
                <a:gd name="connsiteX20" fmla="*/ 512164 w 1097006"/>
                <a:gd name="connsiteY20" fmla="*/ 428860 h 987837"/>
                <a:gd name="connsiteX21" fmla="*/ 446958 w 1097006"/>
                <a:gd name="connsiteY21" fmla="*/ 439828 h 987837"/>
                <a:gd name="connsiteX22" fmla="*/ 441932 w 1097006"/>
                <a:gd name="connsiteY22" fmla="*/ 442117 h 987837"/>
                <a:gd name="connsiteX23" fmla="*/ 441456 w 1097006"/>
                <a:gd name="connsiteY23" fmla="*/ 442165 h 987837"/>
                <a:gd name="connsiteX24" fmla="*/ 224838 w 1097006"/>
                <a:gd name="connsiteY24" fmla="*/ 707946 h 987837"/>
                <a:gd name="connsiteX25" fmla="*/ 229032 w 1097006"/>
                <a:gd name="connsiteY25" fmla="*/ 749547 h 987837"/>
                <a:gd name="connsiteX26" fmla="*/ 97875 w 1097006"/>
                <a:gd name="connsiteY26" fmla="*/ 656266 h 987837"/>
                <a:gd name="connsiteX27" fmla="*/ 99500 w 1097006"/>
                <a:gd name="connsiteY27" fmla="*/ 243638 h 987837"/>
                <a:gd name="connsiteX28" fmla="*/ 356209 w 1097006"/>
                <a:gd name="connsiteY28" fmla="*/ 38939 h 987837"/>
                <a:gd name="connsiteX29" fmla="*/ 488987 w 1097006"/>
                <a:gd name="connsiteY29" fmla="*/ 1197 h 9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7006" h="987837">
                  <a:moveTo>
                    <a:pt x="911776" y="216014"/>
                  </a:moveTo>
                  <a:lnTo>
                    <a:pt x="919901" y="216014"/>
                  </a:lnTo>
                  <a:cubicBezTo>
                    <a:pt x="1019031" y="216014"/>
                    <a:pt x="1098607" y="295656"/>
                    <a:pt x="1096982" y="396367"/>
                  </a:cubicBezTo>
                  <a:lnTo>
                    <a:pt x="1096982" y="724531"/>
                  </a:lnTo>
                  <a:cubicBezTo>
                    <a:pt x="1096982" y="893459"/>
                    <a:pt x="939402" y="1018563"/>
                    <a:pt x="773697" y="981200"/>
                  </a:cubicBezTo>
                  <a:lnTo>
                    <a:pt x="633232" y="940822"/>
                  </a:lnTo>
                  <a:lnTo>
                    <a:pt x="647814" y="932907"/>
                  </a:lnTo>
                  <a:cubicBezTo>
                    <a:pt x="719978" y="884153"/>
                    <a:pt x="767424" y="801591"/>
                    <a:pt x="767424" y="707946"/>
                  </a:cubicBezTo>
                  <a:cubicBezTo>
                    <a:pt x="767424" y="670489"/>
                    <a:pt x="759833" y="634804"/>
                    <a:pt x="746105" y="602347"/>
                  </a:cubicBezTo>
                  <a:lnTo>
                    <a:pt x="735451" y="582718"/>
                  </a:lnTo>
                  <a:lnTo>
                    <a:pt x="730429" y="566535"/>
                  </a:lnTo>
                  <a:cubicBezTo>
                    <a:pt x="722913" y="549071"/>
                    <a:pt x="713569" y="532825"/>
                    <a:pt x="702193" y="518193"/>
                  </a:cubicBezTo>
                  <a:cubicBezTo>
                    <a:pt x="718444" y="508455"/>
                    <a:pt x="731445" y="490569"/>
                    <a:pt x="731445" y="469453"/>
                  </a:cubicBezTo>
                  <a:lnTo>
                    <a:pt x="731445" y="396367"/>
                  </a:lnTo>
                  <a:cubicBezTo>
                    <a:pt x="731445" y="297247"/>
                    <a:pt x="812699" y="216014"/>
                    <a:pt x="911776" y="216014"/>
                  </a:cubicBezTo>
                  <a:close/>
                  <a:moveTo>
                    <a:pt x="488987" y="1197"/>
                  </a:moveTo>
                  <a:cubicBezTo>
                    <a:pt x="534876" y="6482"/>
                    <a:pt x="578740" y="29225"/>
                    <a:pt x="609617" y="68202"/>
                  </a:cubicBezTo>
                  <a:lnTo>
                    <a:pt x="617742" y="77941"/>
                  </a:lnTo>
                  <a:cubicBezTo>
                    <a:pt x="679495" y="155944"/>
                    <a:pt x="666494" y="269623"/>
                    <a:pt x="588491" y="331380"/>
                  </a:cubicBezTo>
                  <a:lnTo>
                    <a:pt x="531613" y="376890"/>
                  </a:lnTo>
                  <a:cubicBezTo>
                    <a:pt x="515415" y="389858"/>
                    <a:pt x="508914" y="409335"/>
                    <a:pt x="512164" y="428860"/>
                  </a:cubicBezTo>
                  <a:cubicBezTo>
                    <a:pt x="490226" y="429680"/>
                    <a:pt x="468287" y="433332"/>
                    <a:pt x="446958" y="439828"/>
                  </a:cubicBezTo>
                  <a:lnTo>
                    <a:pt x="441932" y="442117"/>
                  </a:lnTo>
                  <a:lnTo>
                    <a:pt x="441456" y="442165"/>
                  </a:lnTo>
                  <a:cubicBezTo>
                    <a:pt x="317833" y="467462"/>
                    <a:pt x="224838" y="576844"/>
                    <a:pt x="224838" y="707946"/>
                  </a:cubicBezTo>
                  <a:lnTo>
                    <a:pt x="229032" y="749547"/>
                  </a:lnTo>
                  <a:lnTo>
                    <a:pt x="97875" y="656266"/>
                  </a:lnTo>
                  <a:cubicBezTo>
                    <a:pt x="-33704" y="550686"/>
                    <a:pt x="-32079" y="349266"/>
                    <a:pt x="99500" y="243638"/>
                  </a:cubicBezTo>
                  <a:lnTo>
                    <a:pt x="356209" y="38939"/>
                  </a:lnTo>
                  <a:cubicBezTo>
                    <a:pt x="395185" y="8085"/>
                    <a:pt x="443099" y="-4089"/>
                    <a:pt x="488987" y="1197"/>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21" name="TextBox 50">
              <a:extLst>
                <a:ext uri="{FF2B5EF4-FFF2-40B4-BE49-F238E27FC236}">
                  <a16:creationId xmlns:a16="http://schemas.microsoft.com/office/drawing/2014/main" xmlns="" id="{EE659D17-B34A-5C3F-FCC3-0A69E86B9110}"/>
                </a:ext>
              </a:extLst>
            </p:cNvPr>
            <p:cNvSpPr txBox="1"/>
            <p:nvPr/>
          </p:nvSpPr>
          <p:spPr>
            <a:xfrm>
              <a:off x="344005" y="5206516"/>
              <a:ext cx="3418586" cy="640176"/>
            </a:xfrm>
            <a:prstGeom prst="rect">
              <a:avLst/>
            </a:prstGeom>
            <a:noFill/>
          </p:spPr>
          <p:txBody>
            <a:bodyPr wrap="square" lIns="0" rIns="0" rtlCol="0" anchor="b">
              <a:spAutoFit/>
            </a:bodyPr>
            <a:lstStyle/>
            <a:p>
              <a:pPr algn="ctr" rtl="1">
                <a:lnSpc>
                  <a:spcPct val="115000"/>
                </a:lnSpc>
              </a:pPr>
              <a:r>
                <a:rPr lang="ar-SY" sz="32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التدريب على إدارة التوتر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Circle">
              <a:extLst>
                <a:ext uri="{FF2B5EF4-FFF2-40B4-BE49-F238E27FC236}">
                  <a16:creationId xmlns:a16="http://schemas.microsoft.com/office/drawing/2014/main" xmlns="" id="{9487FD7D-3338-CD20-634B-37EE3CC7D5A9}"/>
                </a:ext>
              </a:extLst>
            </p:cNvPr>
            <p:cNvSpPr/>
            <p:nvPr/>
          </p:nvSpPr>
          <p:spPr>
            <a:xfrm>
              <a:off x="4946586" y="5138410"/>
              <a:ext cx="634112" cy="634090"/>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xmlns="" id="{DAD9247D-5B58-A8F5-D119-63D1DBDD5E21}"/>
              </a:ext>
            </a:extLst>
          </p:cNvPr>
          <p:cNvGrpSpPr/>
          <p:nvPr/>
        </p:nvGrpSpPr>
        <p:grpSpPr>
          <a:xfrm>
            <a:off x="6987908" y="3470372"/>
            <a:ext cx="4937201" cy="1401074"/>
            <a:chOff x="6987908" y="3470372"/>
            <a:chExt cx="4937201" cy="1401074"/>
          </a:xfrm>
        </p:grpSpPr>
        <p:sp>
          <p:nvSpPr>
            <p:cNvPr id="14" name="Freeform: Shape 13">
              <a:extLst>
                <a:ext uri="{FF2B5EF4-FFF2-40B4-BE49-F238E27FC236}">
                  <a16:creationId xmlns:a16="http://schemas.microsoft.com/office/drawing/2014/main" xmlns="" id="{FE33E35A-7BE7-3851-D039-CBDABCBF6A26}"/>
                </a:ext>
              </a:extLst>
            </p:cNvPr>
            <p:cNvSpPr/>
            <p:nvPr/>
          </p:nvSpPr>
          <p:spPr>
            <a:xfrm>
              <a:off x="6987908" y="3527732"/>
              <a:ext cx="1049864" cy="1343714"/>
            </a:xfrm>
            <a:custGeom>
              <a:avLst/>
              <a:gdLst>
                <a:gd name="connsiteX0" fmla="*/ 174198 w 898330"/>
                <a:gd name="connsiteY0" fmla="*/ 548872 h 1149805"/>
                <a:gd name="connsiteX1" fmla="*/ 306990 w 898330"/>
                <a:gd name="connsiteY1" fmla="*/ 586674 h 1149805"/>
                <a:gd name="connsiteX2" fmla="*/ 360593 w 898330"/>
                <a:gd name="connsiteY2" fmla="*/ 630510 h 1149805"/>
                <a:gd name="connsiteX3" fmla="*/ 410955 w 898330"/>
                <a:gd name="connsiteY3" fmla="*/ 640276 h 1149805"/>
                <a:gd name="connsiteX4" fmla="*/ 429452 w 898330"/>
                <a:gd name="connsiteY4" fmla="*/ 695709 h 1149805"/>
                <a:gd name="connsiteX5" fmla="*/ 442563 w 898330"/>
                <a:gd name="connsiteY5" fmla="*/ 717010 h 1149805"/>
                <a:gd name="connsiteX6" fmla="*/ 443691 w 898330"/>
                <a:gd name="connsiteY6" fmla="*/ 720644 h 1149805"/>
                <a:gd name="connsiteX7" fmla="*/ 693664 w 898330"/>
                <a:gd name="connsiteY7" fmla="*/ 886337 h 1149805"/>
                <a:gd name="connsiteX8" fmla="*/ 748339 w 898330"/>
                <a:gd name="connsiteY8" fmla="*/ 880826 h 1149805"/>
                <a:gd name="connsiteX9" fmla="*/ 783644 w 898330"/>
                <a:gd name="connsiteY9" fmla="*/ 869866 h 1149805"/>
                <a:gd name="connsiteX10" fmla="*/ 724515 w 898330"/>
                <a:gd name="connsiteY10" fmla="*/ 1007370 h 1149805"/>
                <a:gd name="connsiteX11" fmla="*/ 324858 w 898330"/>
                <a:gd name="connsiteY11" fmla="*/ 1091861 h 1149805"/>
                <a:gd name="connsiteX12" fmla="*/ 68186 w 898330"/>
                <a:gd name="connsiteY12" fmla="*/ 887163 h 1149805"/>
                <a:gd name="connsiteX13" fmla="*/ 38975 w 898330"/>
                <a:gd name="connsiteY13" fmla="*/ 633746 h 1149805"/>
                <a:gd name="connsiteX14" fmla="*/ 53559 w 898330"/>
                <a:gd name="connsiteY14" fmla="*/ 615917 h 1149805"/>
                <a:gd name="connsiteX15" fmla="*/ 174198 w 898330"/>
                <a:gd name="connsiteY15" fmla="*/ 548872 h 1149805"/>
                <a:gd name="connsiteX16" fmla="*/ 632799 w 898330"/>
                <a:gd name="connsiteY16" fmla="*/ 5 h 1149805"/>
                <a:gd name="connsiteX17" fmla="*/ 895089 w 898330"/>
                <a:gd name="connsiteY17" fmla="*/ 260123 h 1149805"/>
                <a:gd name="connsiteX18" fmla="*/ 898330 w 898330"/>
                <a:gd name="connsiteY18" fmla="*/ 265006 h 1149805"/>
                <a:gd name="connsiteX19" fmla="*/ 888929 w 898330"/>
                <a:gd name="connsiteY19" fmla="*/ 427370 h 1149805"/>
                <a:gd name="connsiteX20" fmla="*/ 885497 w 898330"/>
                <a:gd name="connsiteY20" fmla="*/ 423211 h 1149805"/>
                <a:gd name="connsiteX21" fmla="*/ 693664 w 898330"/>
                <a:gd name="connsiteY21" fmla="*/ 343751 h 1149805"/>
                <a:gd name="connsiteX22" fmla="*/ 588065 w 898330"/>
                <a:gd name="connsiteY22" fmla="*/ 365071 h 1149805"/>
                <a:gd name="connsiteX23" fmla="*/ 558731 w 898330"/>
                <a:gd name="connsiteY23" fmla="*/ 380992 h 1149805"/>
                <a:gd name="connsiteX24" fmla="*/ 519015 w 898330"/>
                <a:gd name="connsiteY24" fmla="*/ 398827 h 1149805"/>
                <a:gd name="connsiteX25" fmla="*/ 469463 w 898330"/>
                <a:gd name="connsiteY25" fmla="*/ 438815 h 1149805"/>
                <a:gd name="connsiteX26" fmla="*/ 409335 w 898330"/>
                <a:gd name="connsiteY26" fmla="*/ 412809 h 1149805"/>
                <a:gd name="connsiteX27" fmla="*/ 337864 w 898330"/>
                <a:gd name="connsiteY27" fmla="*/ 429049 h 1149805"/>
                <a:gd name="connsiteX28" fmla="*/ 121831 w 898330"/>
                <a:gd name="connsiteY28" fmla="*/ 294249 h 1149805"/>
                <a:gd name="connsiteX29" fmla="*/ 256671 w 898330"/>
                <a:gd name="connsiteY29" fmla="*/ 78195 h 1149805"/>
                <a:gd name="connsiteX30" fmla="*/ 571807 w 898330"/>
                <a:gd name="connsiteY30" fmla="*/ 6706 h 1149805"/>
                <a:gd name="connsiteX31" fmla="*/ 632799 w 898330"/>
                <a:gd name="connsiteY31" fmla="*/ 5 h 114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98330" h="1149805">
                  <a:moveTo>
                    <a:pt x="174198" y="548872"/>
                  </a:moveTo>
                  <a:cubicBezTo>
                    <a:pt x="220093" y="543591"/>
                    <a:pt x="268014" y="555785"/>
                    <a:pt x="306990" y="586674"/>
                  </a:cubicBezTo>
                  <a:lnTo>
                    <a:pt x="360593" y="630510"/>
                  </a:lnTo>
                  <a:cubicBezTo>
                    <a:pt x="375220" y="641866"/>
                    <a:pt x="394751" y="645103"/>
                    <a:pt x="410955" y="640276"/>
                  </a:cubicBezTo>
                  <a:cubicBezTo>
                    <a:pt x="415028" y="658957"/>
                    <a:pt x="421126" y="677639"/>
                    <a:pt x="429452" y="695709"/>
                  </a:cubicBezTo>
                  <a:lnTo>
                    <a:pt x="442563" y="717010"/>
                  </a:lnTo>
                  <a:lnTo>
                    <a:pt x="443691" y="720644"/>
                  </a:lnTo>
                  <a:cubicBezTo>
                    <a:pt x="484875" y="818015"/>
                    <a:pt x="581291" y="886337"/>
                    <a:pt x="693664" y="886337"/>
                  </a:cubicBezTo>
                  <a:cubicBezTo>
                    <a:pt x="712393" y="886337"/>
                    <a:pt x="730679" y="884439"/>
                    <a:pt x="748339" y="880826"/>
                  </a:cubicBezTo>
                  <a:lnTo>
                    <a:pt x="783644" y="869866"/>
                  </a:lnTo>
                  <a:lnTo>
                    <a:pt x="724515" y="1007370"/>
                  </a:lnTo>
                  <a:cubicBezTo>
                    <a:pt x="649760" y="1155229"/>
                    <a:pt x="454836" y="1195828"/>
                    <a:pt x="324858" y="1091861"/>
                  </a:cubicBezTo>
                  <a:lnTo>
                    <a:pt x="68186" y="887163"/>
                  </a:lnTo>
                  <a:cubicBezTo>
                    <a:pt x="-9768" y="825441"/>
                    <a:pt x="-22774" y="711708"/>
                    <a:pt x="38975" y="633746"/>
                  </a:cubicBezTo>
                  <a:lnTo>
                    <a:pt x="53559" y="615917"/>
                  </a:lnTo>
                  <a:cubicBezTo>
                    <a:pt x="84433" y="576908"/>
                    <a:pt x="128303" y="554153"/>
                    <a:pt x="174198" y="548872"/>
                  </a:cubicBezTo>
                  <a:close/>
                  <a:moveTo>
                    <a:pt x="632799" y="5"/>
                  </a:moveTo>
                  <a:cubicBezTo>
                    <a:pt x="773178" y="891"/>
                    <a:pt x="895089" y="113704"/>
                    <a:pt x="895089" y="260123"/>
                  </a:cubicBezTo>
                  <a:cubicBezTo>
                    <a:pt x="895089" y="261770"/>
                    <a:pt x="895089" y="261770"/>
                    <a:pt x="898330" y="265006"/>
                  </a:cubicBezTo>
                  <a:lnTo>
                    <a:pt x="888929" y="427370"/>
                  </a:lnTo>
                  <a:lnTo>
                    <a:pt x="885497" y="423211"/>
                  </a:lnTo>
                  <a:cubicBezTo>
                    <a:pt x="836403" y="374117"/>
                    <a:pt x="768580" y="343751"/>
                    <a:pt x="693664" y="343751"/>
                  </a:cubicBezTo>
                  <a:cubicBezTo>
                    <a:pt x="656207" y="343751"/>
                    <a:pt x="620522" y="351343"/>
                    <a:pt x="588065" y="365071"/>
                  </a:cubicBezTo>
                  <a:lnTo>
                    <a:pt x="558731" y="380992"/>
                  </a:lnTo>
                  <a:lnTo>
                    <a:pt x="519015" y="398827"/>
                  </a:lnTo>
                  <a:cubicBezTo>
                    <a:pt x="500742" y="409998"/>
                    <a:pt x="484090" y="423399"/>
                    <a:pt x="469463" y="438815"/>
                  </a:cubicBezTo>
                  <a:cubicBezTo>
                    <a:pt x="458077" y="419339"/>
                    <a:pt x="433727" y="406336"/>
                    <a:pt x="409335" y="412809"/>
                  </a:cubicBezTo>
                  <a:lnTo>
                    <a:pt x="337864" y="429049"/>
                  </a:lnTo>
                  <a:cubicBezTo>
                    <a:pt x="240423" y="451818"/>
                    <a:pt x="144560" y="391686"/>
                    <a:pt x="121831" y="294249"/>
                  </a:cubicBezTo>
                  <a:cubicBezTo>
                    <a:pt x="99060" y="196755"/>
                    <a:pt x="159187" y="100907"/>
                    <a:pt x="256671" y="78195"/>
                  </a:cubicBezTo>
                  <a:lnTo>
                    <a:pt x="571807" y="6706"/>
                  </a:lnTo>
                  <a:cubicBezTo>
                    <a:pt x="592314" y="2036"/>
                    <a:pt x="612745" y="-122"/>
                    <a:pt x="632799" y="5"/>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18" name="TextBox 31">
              <a:extLst>
                <a:ext uri="{FF2B5EF4-FFF2-40B4-BE49-F238E27FC236}">
                  <a16:creationId xmlns:a16="http://schemas.microsoft.com/office/drawing/2014/main" xmlns="" id="{A97B197F-70C1-B98D-EAF4-A9A450ED7D22}"/>
                </a:ext>
              </a:extLst>
            </p:cNvPr>
            <p:cNvSpPr txBox="1"/>
            <p:nvPr/>
          </p:nvSpPr>
          <p:spPr>
            <a:xfrm>
              <a:off x="8459034" y="3470372"/>
              <a:ext cx="3466075" cy="1124547"/>
            </a:xfrm>
            <a:prstGeom prst="rect">
              <a:avLst/>
            </a:prstGeom>
            <a:noFill/>
          </p:spPr>
          <p:txBody>
            <a:bodyPr wrap="square" lIns="0" rIns="0" rtlCol="0" anchor="b">
              <a:no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ممارسة الرياضة والاسترخاء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Circle">
              <a:extLst>
                <a:ext uri="{FF2B5EF4-FFF2-40B4-BE49-F238E27FC236}">
                  <a16:creationId xmlns:a16="http://schemas.microsoft.com/office/drawing/2014/main" xmlns="" id="{AE34390D-EDCB-9039-907F-51520C41E6DA}"/>
                </a:ext>
              </a:extLst>
            </p:cNvPr>
            <p:cNvSpPr/>
            <p:nvPr/>
          </p:nvSpPr>
          <p:spPr>
            <a:xfrm>
              <a:off x="7481526" y="3929455"/>
              <a:ext cx="634112" cy="634090"/>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xmlns="" id="{4AF11D2D-70DC-3595-F5BE-738887410AC3}"/>
              </a:ext>
            </a:extLst>
          </p:cNvPr>
          <p:cNvGrpSpPr/>
          <p:nvPr/>
        </p:nvGrpSpPr>
        <p:grpSpPr>
          <a:xfrm>
            <a:off x="6109636" y="4633778"/>
            <a:ext cx="5269477" cy="1519278"/>
            <a:chOff x="6109636" y="4633778"/>
            <a:chExt cx="5269477" cy="1519278"/>
          </a:xfrm>
        </p:grpSpPr>
        <p:sp>
          <p:nvSpPr>
            <p:cNvPr id="15" name="Freeform: Shape 14">
              <a:extLst>
                <a:ext uri="{FF2B5EF4-FFF2-40B4-BE49-F238E27FC236}">
                  <a16:creationId xmlns:a16="http://schemas.microsoft.com/office/drawing/2014/main" xmlns="" id="{E5173159-DAFB-1E9F-D7B0-AF5C8F5F0DFC}"/>
                </a:ext>
              </a:extLst>
            </p:cNvPr>
            <p:cNvSpPr/>
            <p:nvPr/>
          </p:nvSpPr>
          <p:spPr>
            <a:xfrm>
              <a:off x="6109636" y="4633778"/>
              <a:ext cx="1281994" cy="1148701"/>
            </a:xfrm>
            <a:custGeom>
              <a:avLst/>
              <a:gdLst>
                <a:gd name="connsiteX0" fmla="*/ 180330 w 1096955"/>
                <a:gd name="connsiteY0" fmla="*/ 212776 h 982934"/>
                <a:gd name="connsiteX1" fmla="*/ 194935 w 1096955"/>
                <a:gd name="connsiteY1" fmla="*/ 212776 h 982934"/>
                <a:gd name="connsiteX2" fmla="*/ 375265 w 1096955"/>
                <a:gd name="connsiteY2" fmla="*/ 393099 h 982934"/>
                <a:gd name="connsiteX3" fmla="*/ 375265 w 1096955"/>
                <a:gd name="connsiteY3" fmla="*/ 464594 h 982934"/>
                <a:gd name="connsiteX4" fmla="*/ 411017 w 1096955"/>
                <a:gd name="connsiteY4" fmla="*/ 516561 h 982934"/>
                <a:gd name="connsiteX5" fmla="*/ 398156 w 1096955"/>
                <a:gd name="connsiteY5" fmla="*/ 538482 h 982934"/>
                <a:gd name="connsiteX6" fmla="*/ 387480 w 1096955"/>
                <a:gd name="connsiteY6" fmla="*/ 551421 h 982934"/>
                <a:gd name="connsiteX7" fmla="*/ 341147 w 1096955"/>
                <a:gd name="connsiteY7" fmla="*/ 703103 h 982934"/>
                <a:gd name="connsiteX8" fmla="*/ 460758 w 1096955"/>
                <a:gd name="connsiteY8" fmla="*/ 928064 h 982934"/>
                <a:gd name="connsiteX9" fmla="*/ 471491 w 1096955"/>
                <a:gd name="connsiteY9" fmla="*/ 933889 h 982934"/>
                <a:gd name="connsiteX10" fmla="*/ 323286 w 1096955"/>
                <a:gd name="connsiteY10" fmla="*/ 976292 h 982934"/>
                <a:gd name="connsiteX11" fmla="*/ 0 w 1096955"/>
                <a:gd name="connsiteY11" fmla="*/ 719628 h 982934"/>
                <a:gd name="connsiteX12" fmla="*/ 0 w 1096955"/>
                <a:gd name="connsiteY12" fmla="*/ 393099 h 982934"/>
                <a:gd name="connsiteX13" fmla="*/ 180330 w 1096955"/>
                <a:gd name="connsiteY13" fmla="*/ 212776 h 982934"/>
                <a:gd name="connsiteX14" fmla="*/ 611225 w 1096955"/>
                <a:gd name="connsiteY14" fmla="*/ 1192 h 982934"/>
                <a:gd name="connsiteX15" fmla="*/ 744038 w 1096955"/>
                <a:gd name="connsiteY15" fmla="*/ 38979 h 982934"/>
                <a:gd name="connsiteX16" fmla="*/ 997443 w 1096955"/>
                <a:gd name="connsiteY16" fmla="*/ 240415 h 982934"/>
                <a:gd name="connsiteX17" fmla="*/ 999065 w 1096955"/>
                <a:gd name="connsiteY17" fmla="*/ 651395 h 982934"/>
                <a:gd name="connsiteX18" fmla="*/ 880386 w 1096955"/>
                <a:gd name="connsiteY18" fmla="*/ 736303 h 982934"/>
                <a:gd name="connsiteX19" fmla="*/ 883733 w 1096955"/>
                <a:gd name="connsiteY19" fmla="*/ 703103 h 982934"/>
                <a:gd name="connsiteX20" fmla="*/ 667115 w 1096955"/>
                <a:gd name="connsiteY20" fmla="*/ 437322 h 982934"/>
                <a:gd name="connsiteX21" fmla="*/ 665743 w 1096955"/>
                <a:gd name="connsiteY21" fmla="*/ 437184 h 982934"/>
                <a:gd name="connsiteX22" fmla="*/ 663021 w 1096955"/>
                <a:gd name="connsiteY22" fmla="*/ 435948 h 982934"/>
                <a:gd name="connsiteX23" fmla="*/ 596215 w 1096955"/>
                <a:gd name="connsiteY23" fmla="*/ 425584 h 982934"/>
                <a:gd name="connsiteX24" fmla="*/ 578313 w 1096955"/>
                <a:gd name="connsiteY24" fmla="*/ 367092 h 982934"/>
                <a:gd name="connsiteX25" fmla="*/ 519843 w 1096955"/>
                <a:gd name="connsiteY25" fmla="*/ 321603 h 982934"/>
                <a:gd name="connsiteX26" fmla="*/ 490582 w 1096955"/>
                <a:gd name="connsiteY26" fmla="*/ 68201 h 982934"/>
                <a:gd name="connsiteX27" fmla="*/ 611225 w 1096955"/>
                <a:gd name="connsiteY27" fmla="*/ 1192 h 98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96955" h="982934">
                  <a:moveTo>
                    <a:pt x="180330" y="212776"/>
                  </a:moveTo>
                  <a:lnTo>
                    <a:pt x="194935" y="212776"/>
                  </a:lnTo>
                  <a:cubicBezTo>
                    <a:pt x="294025" y="212776"/>
                    <a:pt x="375265" y="294012"/>
                    <a:pt x="375265" y="393099"/>
                  </a:cubicBezTo>
                  <a:lnTo>
                    <a:pt x="375265" y="464594"/>
                  </a:lnTo>
                  <a:cubicBezTo>
                    <a:pt x="375265" y="488970"/>
                    <a:pt x="389869" y="508451"/>
                    <a:pt x="411017" y="516561"/>
                  </a:cubicBezTo>
                  <a:lnTo>
                    <a:pt x="398156" y="538482"/>
                  </a:lnTo>
                  <a:lnTo>
                    <a:pt x="387480" y="551421"/>
                  </a:lnTo>
                  <a:cubicBezTo>
                    <a:pt x="358228" y="594719"/>
                    <a:pt x="341147" y="646917"/>
                    <a:pt x="341147" y="703103"/>
                  </a:cubicBezTo>
                  <a:cubicBezTo>
                    <a:pt x="341147" y="796748"/>
                    <a:pt x="388593" y="879310"/>
                    <a:pt x="460758" y="928064"/>
                  </a:cubicBezTo>
                  <a:lnTo>
                    <a:pt x="471491" y="933889"/>
                  </a:lnTo>
                  <a:lnTo>
                    <a:pt x="323286" y="976292"/>
                  </a:lnTo>
                  <a:cubicBezTo>
                    <a:pt x="157560" y="1013672"/>
                    <a:pt x="0" y="888578"/>
                    <a:pt x="0" y="719628"/>
                  </a:cubicBezTo>
                  <a:lnTo>
                    <a:pt x="0" y="393099"/>
                  </a:lnTo>
                  <a:cubicBezTo>
                    <a:pt x="0" y="294012"/>
                    <a:pt x="81240" y="212776"/>
                    <a:pt x="180330" y="212776"/>
                  </a:cubicBezTo>
                  <a:close/>
                  <a:moveTo>
                    <a:pt x="611225" y="1192"/>
                  </a:moveTo>
                  <a:cubicBezTo>
                    <a:pt x="657119" y="-4087"/>
                    <a:pt x="705041" y="8102"/>
                    <a:pt x="744038" y="38979"/>
                  </a:cubicBezTo>
                  <a:lnTo>
                    <a:pt x="997443" y="240415"/>
                  </a:lnTo>
                  <a:cubicBezTo>
                    <a:pt x="1129039" y="345979"/>
                    <a:pt x="1130662" y="547414"/>
                    <a:pt x="999065" y="651395"/>
                  </a:cubicBezTo>
                  <a:lnTo>
                    <a:pt x="880386" y="736303"/>
                  </a:lnTo>
                  <a:lnTo>
                    <a:pt x="883733" y="703103"/>
                  </a:lnTo>
                  <a:cubicBezTo>
                    <a:pt x="883733" y="572001"/>
                    <a:pt x="790739" y="462619"/>
                    <a:pt x="667115" y="437322"/>
                  </a:cubicBezTo>
                  <a:lnTo>
                    <a:pt x="665743" y="437184"/>
                  </a:lnTo>
                  <a:lnTo>
                    <a:pt x="663021" y="435948"/>
                  </a:lnTo>
                  <a:cubicBezTo>
                    <a:pt x="641297" y="429243"/>
                    <a:pt x="618959" y="425584"/>
                    <a:pt x="596215" y="425584"/>
                  </a:cubicBezTo>
                  <a:cubicBezTo>
                    <a:pt x="602706" y="406102"/>
                    <a:pt x="596215" y="381727"/>
                    <a:pt x="578313" y="367092"/>
                  </a:cubicBezTo>
                  <a:lnTo>
                    <a:pt x="519843" y="321603"/>
                  </a:lnTo>
                  <a:cubicBezTo>
                    <a:pt x="441848" y="259896"/>
                    <a:pt x="428866" y="146175"/>
                    <a:pt x="490582" y="68201"/>
                  </a:cubicBezTo>
                  <a:cubicBezTo>
                    <a:pt x="521466" y="29215"/>
                    <a:pt x="565331" y="6470"/>
                    <a:pt x="611225" y="1192"/>
                  </a:cubicBezTo>
                  <a:close/>
                </a:path>
              </a:pathLst>
            </a:custGeom>
            <a:solidFill>
              <a:srgbClr val="A0C9CA"/>
            </a:solidFill>
            <a:ln w="12700">
              <a:miter lim="400000"/>
            </a:ln>
          </p:spPr>
          <p:txBody>
            <a:bodyPr wrap="square" lIns="38100" tIns="38100" rIns="38100" bIns="38100" anchor="ctr">
              <a:noAutofit/>
            </a:bodyPr>
            <a:lstStyle/>
            <a:p>
              <a:endParaRPr lang="en-US" sz="3200"/>
            </a:p>
          </p:txBody>
        </p:sp>
        <p:sp>
          <p:nvSpPr>
            <p:cNvPr id="23" name="TextBox 53">
              <a:extLst>
                <a:ext uri="{FF2B5EF4-FFF2-40B4-BE49-F238E27FC236}">
                  <a16:creationId xmlns:a16="http://schemas.microsoft.com/office/drawing/2014/main" xmlns="" id="{249567DE-5994-1501-B44F-6B6D968BAAE4}"/>
                </a:ext>
              </a:extLst>
            </p:cNvPr>
            <p:cNvSpPr txBox="1"/>
            <p:nvPr/>
          </p:nvSpPr>
          <p:spPr>
            <a:xfrm>
              <a:off x="7747758" y="5512880"/>
              <a:ext cx="3631355" cy="640176"/>
            </a:xfrm>
            <a:prstGeom prst="rect">
              <a:avLst/>
            </a:prstGeom>
            <a:noFill/>
          </p:spPr>
          <p:txBody>
            <a:bodyPr wrap="square" lIns="0" rIns="0" rtlCol="0" anchor="b">
              <a:spAutoFit/>
            </a:bodyPr>
            <a:lstStyle/>
            <a:p>
              <a:pPr algn="ctr" rtl="1">
                <a:lnSpc>
                  <a:spcPct val="115000"/>
                </a:lnSpc>
              </a:pPr>
              <a:r>
                <a:rPr lang="ar-SY" sz="3200" b="1" kern="1200" dirty="0">
                  <a:solidFill>
                    <a:srgbClr val="A0C9CA"/>
                  </a:solidFill>
                  <a:effectLst/>
                  <a:latin typeface="Times New Roman" panose="02020603050405020304" pitchFamily="18" charset="0"/>
                  <a:ea typeface="GE Dinar Two Medium" panose="020A0503020102020204" pitchFamily="18" charset="-78"/>
                  <a:cs typeface="Adobe Arabic" panose="02040503050201020203" pitchFamily="18" charset="-78"/>
                </a:rPr>
                <a:t>الفصل بين العمل والحياة الشخصية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Circle">
              <a:extLst>
                <a:ext uri="{FF2B5EF4-FFF2-40B4-BE49-F238E27FC236}">
                  <a16:creationId xmlns:a16="http://schemas.microsoft.com/office/drawing/2014/main" xmlns="" id="{ADEE14A6-34A3-8068-7438-7CE33BA0E1B9}"/>
                </a:ext>
              </a:extLst>
            </p:cNvPr>
            <p:cNvSpPr/>
            <p:nvPr/>
          </p:nvSpPr>
          <p:spPr>
            <a:xfrm>
              <a:off x="6508330" y="5138410"/>
              <a:ext cx="634112" cy="634090"/>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xmlns="" id="{C7F256BE-4DBC-4371-AF95-1C4A06D5F9F9}"/>
              </a:ext>
            </a:extLst>
          </p:cNvPr>
          <p:cNvGrpSpPr/>
          <p:nvPr/>
        </p:nvGrpSpPr>
        <p:grpSpPr>
          <a:xfrm>
            <a:off x="6646168" y="2223834"/>
            <a:ext cx="4583394" cy="1287669"/>
            <a:chOff x="6646168" y="2223834"/>
            <a:chExt cx="4583394" cy="1287669"/>
          </a:xfrm>
        </p:grpSpPr>
        <p:sp>
          <p:nvSpPr>
            <p:cNvPr id="13" name="Freeform: Shape 12">
              <a:extLst>
                <a:ext uri="{FF2B5EF4-FFF2-40B4-BE49-F238E27FC236}">
                  <a16:creationId xmlns:a16="http://schemas.microsoft.com/office/drawing/2014/main" xmlns="" id="{4B99C632-1322-1ECF-471F-CD56E328CDDF}"/>
                </a:ext>
              </a:extLst>
            </p:cNvPr>
            <p:cNvSpPr/>
            <p:nvPr/>
          </p:nvSpPr>
          <p:spPr>
            <a:xfrm>
              <a:off x="6646168" y="2223834"/>
              <a:ext cx="1233582" cy="1287669"/>
            </a:xfrm>
            <a:custGeom>
              <a:avLst/>
              <a:gdLst>
                <a:gd name="connsiteX0" fmla="*/ 950179 w 1055530"/>
                <a:gd name="connsiteY0" fmla="*/ 506817 h 1101848"/>
                <a:gd name="connsiteX1" fmla="*/ 1030187 w 1055530"/>
                <a:gd name="connsiteY1" fmla="*/ 653568 h 1101848"/>
                <a:gd name="connsiteX2" fmla="*/ 853087 w 1055530"/>
                <a:gd name="connsiteY2" fmla="*/ 1023980 h 1101848"/>
                <a:gd name="connsiteX3" fmla="*/ 534693 w 1055530"/>
                <a:gd name="connsiteY3" fmla="*/ 1097034 h 1101848"/>
                <a:gd name="connsiteX4" fmla="*/ 318603 w 1055530"/>
                <a:gd name="connsiteY4" fmla="*/ 962226 h 1101848"/>
                <a:gd name="connsiteX5" fmla="*/ 313749 w 1055530"/>
                <a:gd name="connsiteY5" fmla="*/ 939461 h 1101848"/>
                <a:gd name="connsiteX6" fmla="*/ 448570 w 1055530"/>
                <a:gd name="connsiteY6" fmla="*/ 723433 h 1101848"/>
                <a:gd name="connsiteX7" fmla="*/ 515172 w 1055530"/>
                <a:gd name="connsiteY7" fmla="*/ 708779 h 1101848"/>
                <a:gd name="connsiteX8" fmla="*/ 555780 w 1055530"/>
                <a:gd name="connsiteY8" fmla="*/ 668168 h 1101848"/>
                <a:gd name="connsiteX9" fmla="*/ 618944 w 1055530"/>
                <a:gd name="connsiteY9" fmla="*/ 688899 h 1101848"/>
                <a:gd name="connsiteX10" fmla="*/ 680912 w 1055530"/>
                <a:gd name="connsiteY10" fmla="*/ 692291 h 1101848"/>
                <a:gd name="connsiteX11" fmla="*/ 693666 w 1055530"/>
                <a:gd name="connsiteY11" fmla="*/ 693577 h 1101848"/>
                <a:gd name="connsiteX12" fmla="*/ 943640 w 1055530"/>
                <a:gd name="connsiteY12" fmla="*/ 527884 h 1101848"/>
                <a:gd name="connsiteX13" fmla="*/ 391178 w 1055530"/>
                <a:gd name="connsiteY13" fmla="*/ 13 h 1101848"/>
                <a:gd name="connsiteX14" fmla="*/ 557398 w 1055530"/>
                <a:gd name="connsiteY14" fmla="*/ 57395 h 1101848"/>
                <a:gd name="connsiteX15" fmla="*/ 660584 w 1055530"/>
                <a:gd name="connsiteY15" fmla="*/ 149563 h 1101848"/>
                <a:gd name="connsiteX16" fmla="*/ 638991 w 1055530"/>
                <a:gd name="connsiteY16" fmla="*/ 151740 h 1101848"/>
                <a:gd name="connsiteX17" fmla="*/ 484324 w 1055530"/>
                <a:gd name="connsiteY17" fmla="*/ 244954 h 1101848"/>
                <a:gd name="connsiteX18" fmla="*/ 471671 w 1055530"/>
                <a:gd name="connsiteY18" fmla="*/ 267008 h 1101848"/>
                <a:gd name="connsiteX19" fmla="*/ 468706 w 1055530"/>
                <a:gd name="connsiteY19" fmla="*/ 270602 h 1101848"/>
                <a:gd name="connsiteX20" fmla="*/ 452853 w 1055530"/>
                <a:gd name="connsiteY20" fmla="*/ 299808 h 1101848"/>
                <a:gd name="connsiteX21" fmla="*/ 438835 w 1055530"/>
                <a:gd name="connsiteY21" fmla="*/ 324242 h 1101848"/>
                <a:gd name="connsiteX22" fmla="*/ 422373 w 1055530"/>
                <a:gd name="connsiteY22" fmla="*/ 417521 h 1101848"/>
                <a:gd name="connsiteX23" fmla="*/ 422613 w 1055530"/>
                <a:gd name="connsiteY23" fmla="*/ 419903 h 1101848"/>
                <a:gd name="connsiteX24" fmla="*/ 422373 w 1055530"/>
                <a:gd name="connsiteY24" fmla="*/ 422284 h 1101848"/>
                <a:gd name="connsiteX25" fmla="*/ 427885 w 1055530"/>
                <a:gd name="connsiteY25" fmla="*/ 476959 h 1101848"/>
                <a:gd name="connsiteX26" fmla="*/ 430816 w 1055530"/>
                <a:gd name="connsiteY26" fmla="*/ 486402 h 1101848"/>
                <a:gd name="connsiteX27" fmla="*/ 432337 w 1055530"/>
                <a:gd name="connsiteY27" fmla="*/ 508973 h 1101848"/>
                <a:gd name="connsiteX28" fmla="*/ 380351 w 1055530"/>
                <a:gd name="connsiteY28" fmla="*/ 539849 h 1101848"/>
                <a:gd name="connsiteX29" fmla="*/ 352739 w 1055530"/>
                <a:gd name="connsiteY29" fmla="*/ 598358 h 1101848"/>
                <a:gd name="connsiteX30" fmla="*/ 112325 w 1055530"/>
                <a:gd name="connsiteY30" fmla="*/ 682823 h 1101848"/>
                <a:gd name="connsiteX31" fmla="*/ 102565 w 1055530"/>
                <a:gd name="connsiteY31" fmla="*/ 677956 h 1101848"/>
                <a:gd name="connsiteX32" fmla="*/ 18060 w 1055530"/>
                <a:gd name="connsiteY32" fmla="*/ 437486 h 1101848"/>
                <a:gd name="connsiteX33" fmla="*/ 156170 w 1055530"/>
                <a:gd name="connsiteY33" fmla="*/ 149971 h 1101848"/>
                <a:gd name="connsiteX34" fmla="*/ 391178 w 1055530"/>
                <a:gd name="connsiteY34" fmla="*/ 13 h 11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5530" h="1101848">
                  <a:moveTo>
                    <a:pt x="950179" y="506817"/>
                  </a:moveTo>
                  <a:lnTo>
                    <a:pt x="1030187" y="653568"/>
                  </a:lnTo>
                  <a:cubicBezTo>
                    <a:pt x="1101643" y="806275"/>
                    <a:pt x="1015520" y="986614"/>
                    <a:pt x="853087" y="1023980"/>
                  </a:cubicBezTo>
                  <a:lnTo>
                    <a:pt x="534693" y="1097034"/>
                  </a:lnTo>
                  <a:cubicBezTo>
                    <a:pt x="437192" y="1119800"/>
                    <a:pt x="341360" y="1059669"/>
                    <a:pt x="318603" y="962226"/>
                  </a:cubicBezTo>
                  <a:lnTo>
                    <a:pt x="313749" y="939461"/>
                  </a:lnTo>
                  <a:cubicBezTo>
                    <a:pt x="290991" y="842018"/>
                    <a:pt x="351121" y="746144"/>
                    <a:pt x="448570" y="723433"/>
                  </a:cubicBezTo>
                  <a:lnTo>
                    <a:pt x="515172" y="708779"/>
                  </a:lnTo>
                  <a:cubicBezTo>
                    <a:pt x="536311" y="703912"/>
                    <a:pt x="550926" y="687689"/>
                    <a:pt x="555780" y="668168"/>
                  </a:cubicBezTo>
                  <a:cubicBezTo>
                    <a:pt x="576085" y="677929"/>
                    <a:pt x="597211" y="684837"/>
                    <a:pt x="618944" y="688899"/>
                  </a:cubicBezTo>
                  <a:lnTo>
                    <a:pt x="680912" y="692291"/>
                  </a:lnTo>
                  <a:lnTo>
                    <a:pt x="693666" y="693577"/>
                  </a:lnTo>
                  <a:cubicBezTo>
                    <a:pt x="806039" y="693577"/>
                    <a:pt x="902455" y="625255"/>
                    <a:pt x="943640" y="527884"/>
                  </a:cubicBezTo>
                  <a:close/>
                  <a:moveTo>
                    <a:pt x="391178" y="13"/>
                  </a:moveTo>
                  <a:cubicBezTo>
                    <a:pt x="448812" y="-564"/>
                    <a:pt x="507447" y="17792"/>
                    <a:pt x="557398" y="57395"/>
                  </a:cubicBezTo>
                  <a:lnTo>
                    <a:pt x="660584" y="149563"/>
                  </a:lnTo>
                  <a:lnTo>
                    <a:pt x="638991" y="151740"/>
                  </a:lnTo>
                  <a:cubicBezTo>
                    <a:pt x="577180" y="164389"/>
                    <a:pt x="523025" y="198058"/>
                    <a:pt x="484324" y="244954"/>
                  </a:cubicBezTo>
                  <a:lnTo>
                    <a:pt x="471671" y="267008"/>
                  </a:lnTo>
                  <a:lnTo>
                    <a:pt x="468706" y="270602"/>
                  </a:lnTo>
                  <a:lnTo>
                    <a:pt x="452853" y="299808"/>
                  </a:lnTo>
                  <a:lnTo>
                    <a:pt x="438835" y="324242"/>
                  </a:lnTo>
                  <a:cubicBezTo>
                    <a:pt x="428185" y="353328"/>
                    <a:pt x="422373" y="384746"/>
                    <a:pt x="422373" y="417521"/>
                  </a:cubicBezTo>
                  <a:lnTo>
                    <a:pt x="422613" y="419903"/>
                  </a:lnTo>
                  <a:lnTo>
                    <a:pt x="422373" y="422284"/>
                  </a:lnTo>
                  <a:cubicBezTo>
                    <a:pt x="422373" y="441013"/>
                    <a:pt x="424271" y="459299"/>
                    <a:pt x="427885" y="476959"/>
                  </a:cubicBezTo>
                  <a:lnTo>
                    <a:pt x="430816" y="486402"/>
                  </a:lnTo>
                  <a:lnTo>
                    <a:pt x="432337" y="508973"/>
                  </a:lnTo>
                  <a:cubicBezTo>
                    <a:pt x="411198" y="507350"/>
                    <a:pt x="390111" y="518760"/>
                    <a:pt x="380351" y="539849"/>
                  </a:cubicBezTo>
                  <a:lnTo>
                    <a:pt x="352739" y="598358"/>
                  </a:lnTo>
                  <a:cubicBezTo>
                    <a:pt x="308895" y="687689"/>
                    <a:pt x="201632" y="726677"/>
                    <a:pt x="112325" y="682823"/>
                  </a:cubicBezTo>
                  <a:lnTo>
                    <a:pt x="102565" y="677956"/>
                  </a:lnTo>
                  <a:cubicBezTo>
                    <a:pt x="13206" y="634047"/>
                    <a:pt x="-25785" y="526871"/>
                    <a:pt x="18060" y="437486"/>
                  </a:cubicBezTo>
                  <a:lnTo>
                    <a:pt x="156170" y="149971"/>
                  </a:lnTo>
                  <a:cubicBezTo>
                    <a:pt x="201841" y="54529"/>
                    <a:pt x="295120" y="974"/>
                    <a:pt x="391178" y="13"/>
                  </a:cubicBezTo>
                  <a:close/>
                </a:path>
              </a:pathLst>
            </a:custGeom>
            <a:solidFill>
              <a:srgbClr val="BFBFBF"/>
            </a:solidFill>
            <a:ln w="12700">
              <a:miter lim="400000"/>
            </a:ln>
          </p:spPr>
          <p:txBody>
            <a:bodyPr wrap="square" lIns="38100" tIns="38100" rIns="38100" bIns="38100" anchor="ctr">
              <a:noAutofit/>
            </a:bodyPr>
            <a:lstStyle/>
            <a:p>
              <a:endParaRPr lang="en-US" sz="3200"/>
            </a:p>
          </p:txBody>
        </p:sp>
        <p:sp>
          <p:nvSpPr>
            <p:cNvPr id="16" name="TextBox 25">
              <a:extLst>
                <a:ext uri="{FF2B5EF4-FFF2-40B4-BE49-F238E27FC236}">
                  <a16:creationId xmlns:a16="http://schemas.microsoft.com/office/drawing/2014/main" xmlns="" id="{9D7172A4-4CA6-ECF8-B5AF-9DE46C6936D2}"/>
                </a:ext>
              </a:extLst>
            </p:cNvPr>
            <p:cNvSpPr txBox="1"/>
            <p:nvPr/>
          </p:nvSpPr>
          <p:spPr>
            <a:xfrm>
              <a:off x="8549184" y="2529446"/>
              <a:ext cx="2680378" cy="640176"/>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طلب الدعم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Circle">
              <a:extLst>
                <a:ext uri="{FF2B5EF4-FFF2-40B4-BE49-F238E27FC236}">
                  <a16:creationId xmlns:a16="http://schemas.microsoft.com/office/drawing/2014/main" xmlns="" id="{C895CB1D-AA69-3D45-452F-8B8135E3A079}"/>
                </a:ext>
              </a:extLst>
            </p:cNvPr>
            <p:cNvSpPr/>
            <p:nvPr/>
          </p:nvSpPr>
          <p:spPr>
            <a:xfrm>
              <a:off x="7145355" y="2394723"/>
              <a:ext cx="634112" cy="634090"/>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631815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9C74016-C0AE-3370-46D6-09091BF061A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59688499-9EB0-0278-A5F8-1777092C9F43}"/>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بيئة العمل السلبية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4BEA9665-2E71-032F-6F9D-9AAC5B03B3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6949EE09-E386-8AF3-26A3-6494294CE0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827" y="1593440"/>
            <a:ext cx="4762500" cy="4762500"/>
          </a:xfrm>
          <a:prstGeom prst="rect">
            <a:avLst/>
          </a:prstGeom>
        </p:spPr>
      </p:pic>
      <p:sp>
        <p:nvSpPr>
          <p:cNvPr id="11" name="TextBox 10">
            <a:extLst>
              <a:ext uri="{FF2B5EF4-FFF2-40B4-BE49-F238E27FC236}">
                <a16:creationId xmlns:a16="http://schemas.microsoft.com/office/drawing/2014/main" xmlns="" id="{64BCFD9C-5003-9BCD-5512-9A83EB1D301A}"/>
              </a:ext>
            </a:extLst>
          </p:cNvPr>
          <p:cNvSpPr txBox="1"/>
          <p:nvPr/>
        </p:nvSpPr>
        <p:spPr>
          <a:xfrm>
            <a:off x="5766620" y="2851305"/>
            <a:ext cx="5338916" cy="2246769"/>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هي البيئة التي تتسم بالتوتر، الصراعات، وانعدام الدعم، مما يؤدي إلى شعور الموظفين بعدم الراحة أو الاستقرار. قد تنتج هذه البيئة عن عوامل متعددة، مثل الإدارة السيئة، غياب العدالة، ضعف التواصل، أو انتشار ثقافة الإحباط والانتقاد</a:t>
            </a:r>
            <a:endParaRPr lang="en-US" dirty="0"/>
          </a:p>
        </p:txBody>
      </p:sp>
    </p:spTree>
    <p:extLst>
      <p:ext uri="{BB962C8B-B14F-4D97-AF65-F5344CB8AC3E}">
        <p14:creationId xmlns:p14="http://schemas.microsoft.com/office/powerpoint/2010/main" val="25754118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B0E0378-85E9-D8E0-2359-692961ED390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495F3086-54D9-EE74-D3FB-E582DF795B35}"/>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خصائص بيئة العمل السلبية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AF961465-D75C-6441-8FDA-3470ECBEDE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xmlns="" id="{89D42071-A145-6835-0313-96F831AB1DD7}"/>
              </a:ext>
            </a:extLst>
          </p:cNvPr>
          <p:cNvGrpSpPr/>
          <p:nvPr/>
        </p:nvGrpSpPr>
        <p:grpSpPr>
          <a:xfrm>
            <a:off x="5874964" y="1104553"/>
            <a:ext cx="2741721" cy="2942810"/>
            <a:chOff x="5874964" y="1104553"/>
            <a:chExt cx="2741721" cy="2942810"/>
          </a:xfrm>
        </p:grpSpPr>
        <p:grpSp>
          <p:nvGrpSpPr>
            <p:cNvPr id="26" name="Group 25">
              <a:extLst>
                <a:ext uri="{FF2B5EF4-FFF2-40B4-BE49-F238E27FC236}">
                  <a16:creationId xmlns:a16="http://schemas.microsoft.com/office/drawing/2014/main" xmlns="" id="{5513B4D9-640E-B6EC-8F3B-281817BBA92D}"/>
                </a:ext>
              </a:extLst>
            </p:cNvPr>
            <p:cNvGrpSpPr/>
            <p:nvPr/>
          </p:nvGrpSpPr>
          <p:grpSpPr>
            <a:xfrm>
              <a:off x="5874964" y="1104553"/>
              <a:ext cx="2741721" cy="2942810"/>
              <a:chOff x="2802299" y="0"/>
              <a:chExt cx="1673207" cy="1795781"/>
            </a:xfrm>
          </p:grpSpPr>
          <p:sp>
            <p:nvSpPr>
              <p:cNvPr id="38" name="Shape">
                <a:extLst>
                  <a:ext uri="{FF2B5EF4-FFF2-40B4-BE49-F238E27FC236}">
                    <a16:creationId xmlns:a16="http://schemas.microsoft.com/office/drawing/2014/main" xmlns="" id="{69652BFD-816B-CF54-58B6-5E79B77CFB02}"/>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9" name="Shape">
                <a:extLst>
                  <a:ext uri="{FF2B5EF4-FFF2-40B4-BE49-F238E27FC236}">
                    <a16:creationId xmlns:a16="http://schemas.microsoft.com/office/drawing/2014/main" xmlns="" id="{4DC12059-1DD6-D212-D3A1-E334AADD6765}"/>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40" name="TextBox 19">
                <a:extLst>
                  <a:ext uri="{FF2B5EF4-FFF2-40B4-BE49-F238E27FC236}">
                    <a16:creationId xmlns:a16="http://schemas.microsoft.com/office/drawing/2014/main" xmlns="" id="{FF1C16DF-954A-4946-3656-609CFB5959EB}"/>
                  </a:ext>
                </a:extLst>
              </p:cNvPr>
              <p:cNvSpPr txBox="1"/>
              <p:nvPr/>
            </p:nvSpPr>
            <p:spPr>
              <a:xfrm>
                <a:off x="3110360" y="723500"/>
                <a:ext cx="1082393" cy="706755"/>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الصراعات بين الزملاء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7" name="TextBox 450">
              <a:extLst>
                <a:ext uri="{FF2B5EF4-FFF2-40B4-BE49-F238E27FC236}">
                  <a16:creationId xmlns:a16="http://schemas.microsoft.com/office/drawing/2014/main" xmlns="" id="{7A293EB5-2985-1846-079A-34900818B4A0}"/>
                </a:ext>
              </a:extLst>
            </p:cNvPr>
            <p:cNvSpPr txBox="1"/>
            <p:nvPr/>
          </p:nvSpPr>
          <p:spPr>
            <a:xfrm>
              <a:off x="6856631" y="1257331"/>
              <a:ext cx="845937" cy="613952"/>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xmlns="" id="{0177B480-66C0-1342-F9C0-3E9EF3899EEE}"/>
              </a:ext>
            </a:extLst>
          </p:cNvPr>
          <p:cNvGrpSpPr/>
          <p:nvPr/>
        </p:nvGrpSpPr>
        <p:grpSpPr>
          <a:xfrm>
            <a:off x="8167169" y="1104553"/>
            <a:ext cx="2741721" cy="2942810"/>
            <a:chOff x="8167169" y="1104553"/>
            <a:chExt cx="2741721" cy="2942810"/>
          </a:xfrm>
        </p:grpSpPr>
        <p:grpSp>
          <p:nvGrpSpPr>
            <p:cNvPr id="29" name="Group 28">
              <a:extLst>
                <a:ext uri="{FF2B5EF4-FFF2-40B4-BE49-F238E27FC236}">
                  <a16:creationId xmlns:a16="http://schemas.microsoft.com/office/drawing/2014/main" xmlns="" id="{E66161A5-6A03-A9A2-5873-0344904FFD2E}"/>
                </a:ext>
              </a:extLst>
            </p:cNvPr>
            <p:cNvGrpSpPr/>
            <p:nvPr/>
          </p:nvGrpSpPr>
          <p:grpSpPr>
            <a:xfrm>
              <a:off x="8167169" y="1104553"/>
              <a:ext cx="2741721" cy="2942810"/>
              <a:chOff x="4201177" y="0"/>
              <a:chExt cx="1673207" cy="1795781"/>
            </a:xfrm>
          </p:grpSpPr>
          <p:sp>
            <p:nvSpPr>
              <p:cNvPr id="32" name="Shape">
                <a:extLst>
                  <a:ext uri="{FF2B5EF4-FFF2-40B4-BE49-F238E27FC236}">
                    <a16:creationId xmlns:a16="http://schemas.microsoft.com/office/drawing/2014/main" xmlns="" id="{666C7C12-4DC4-573C-5164-852DB67124F6}"/>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3" name="Shape">
                <a:extLst>
                  <a:ext uri="{FF2B5EF4-FFF2-40B4-BE49-F238E27FC236}">
                    <a16:creationId xmlns:a16="http://schemas.microsoft.com/office/drawing/2014/main" xmlns="" id="{7498BC98-068F-E85A-EBBB-46D89A4B0D51}"/>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4" name="TextBox 22">
                <a:extLst>
                  <a:ext uri="{FF2B5EF4-FFF2-40B4-BE49-F238E27FC236}">
                    <a16:creationId xmlns:a16="http://schemas.microsoft.com/office/drawing/2014/main" xmlns="" id="{8466D01C-95E4-B462-363A-DCFFED6150DC}"/>
                  </a:ext>
                </a:extLst>
              </p:cNvPr>
              <p:cNvSpPr txBox="1"/>
              <p:nvPr/>
            </p:nvSpPr>
            <p:spPr>
              <a:xfrm>
                <a:off x="4492355" y="880825"/>
                <a:ext cx="1150216" cy="559443"/>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التواصل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0" name="TextBox 449">
              <a:extLst>
                <a:ext uri="{FF2B5EF4-FFF2-40B4-BE49-F238E27FC236}">
                  <a16:creationId xmlns:a16="http://schemas.microsoft.com/office/drawing/2014/main" xmlns="" id="{C08906A1-FF4B-813A-B4E6-6B81CDF7A206}"/>
                </a:ext>
              </a:extLst>
            </p:cNvPr>
            <p:cNvSpPr txBox="1"/>
            <p:nvPr/>
          </p:nvSpPr>
          <p:spPr>
            <a:xfrm>
              <a:off x="9138436" y="1257331"/>
              <a:ext cx="846977" cy="613952"/>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roup 47">
            <a:extLst>
              <a:ext uri="{FF2B5EF4-FFF2-40B4-BE49-F238E27FC236}">
                <a16:creationId xmlns:a16="http://schemas.microsoft.com/office/drawing/2014/main" xmlns="" id="{15403B3C-0F29-EFDE-730E-57CED1707482}"/>
              </a:ext>
            </a:extLst>
          </p:cNvPr>
          <p:cNvGrpSpPr/>
          <p:nvPr/>
        </p:nvGrpSpPr>
        <p:grpSpPr>
          <a:xfrm>
            <a:off x="3575315" y="1104553"/>
            <a:ext cx="2741718" cy="2942810"/>
            <a:chOff x="3575315" y="1104553"/>
            <a:chExt cx="2741718" cy="2942810"/>
          </a:xfrm>
        </p:grpSpPr>
        <p:grpSp>
          <p:nvGrpSpPr>
            <p:cNvPr id="28" name="Group 27">
              <a:extLst>
                <a:ext uri="{FF2B5EF4-FFF2-40B4-BE49-F238E27FC236}">
                  <a16:creationId xmlns:a16="http://schemas.microsoft.com/office/drawing/2014/main" xmlns="" id="{AA68D277-D4ED-7FC7-D396-9FABFBCB5BED}"/>
                </a:ext>
              </a:extLst>
            </p:cNvPr>
            <p:cNvGrpSpPr/>
            <p:nvPr/>
          </p:nvGrpSpPr>
          <p:grpSpPr>
            <a:xfrm>
              <a:off x="3575315" y="1104553"/>
              <a:ext cx="2741718" cy="2942810"/>
              <a:chOff x="1398878" y="0"/>
              <a:chExt cx="1673205" cy="1795781"/>
            </a:xfrm>
          </p:grpSpPr>
          <p:sp>
            <p:nvSpPr>
              <p:cNvPr id="35" name="Shape">
                <a:extLst>
                  <a:ext uri="{FF2B5EF4-FFF2-40B4-BE49-F238E27FC236}">
                    <a16:creationId xmlns:a16="http://schemas.microsoft.com/office/drawing/2014/main" xmlns="" id="{EB03D152-10C0-81D6-5B27-A151CBC31CEC}"/>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6" name="Shape">
                <a:extLst>
                  <a:ext uri="{FF2B5EF4-FFF2-40B4-BE49-F238E27FC236}">
                    <a16:creationId xmlns:a16="http://schemas.microsoft.com/office/drawing/2014/main" xmlns="" id="{23CFDC4E-D0D4-667E-6F4D-B6738C6DD04C}"/>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7" name="TextBox 445">
                <a:extLst>
                  <a:ext uri="{FF2B5EF4-FFF2-40B4-BE49-F238E27FC236}">
                    <a16:creationId xmlns:a16="http://schemas.microsoft.com/office/drawing/2014/main" xmlns="" id="{A4AEBEA4-CD9D-DB77-AA36-09765CBE0089}"/>
                  </a:ext>
                </a:extLst>
              </p:cNvPr>
              <p:cNvSpPr txBox="1"/>
              <p:nvPr/>
            </p:nvSpPr>
            <p:spPr>
              <a:xfrm>
                <a:off x="1763675" y="696674"/>
                <a:ext cx="906173" cy="913010"/>
              </a:xfrm>
              <a:prstGeom prst="rect">
                <a:avLst/>
              </a:prstGeom>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غياب الدعم والتقدير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1" name="TextBox 451">
              <a:extLst>
                <a:ext uri="{FF2B5EF4-FFF2-40B4-BE49-F238E27FC236}">
                  <a16:creationId xmlns:a16="http://schemas.microsoft.com/office/drawing/2014/main" xmlns="" id="{BBB2DD7F-48F5-29AB-9A26-2AC0C987B081}"/>
                </a:ext>
              </a:extLst>
            </p:cNvPr>
            <p:cNvSpPr txBox="1"/>
            <p:nvPr/>
          </p:nvSpPr>
          <p:spPr>
            <a:xfrm>
              <a:off x="4528488" y="1257331"/>
              <a:ext cx="846977" cy="613952"/>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roup 46">
            <a:extLst>
              <a:ext uri="{FF2B5EF4-FFF2-40B4-BE49-F238E27FC236}">
                <a16:creationId xmlns:a16="http://schemas.microsoft.com/office/drawing/2014/main" xmlns="" id="{1FD51EC5-2310-BB28-1C7F-A8375269F54C}"/>
              </a:ext>
            </a:extLst>
          </p:cNvPr>
          <p:cNvGrpSpPr/>
          <p:nvPr/>
        </p:nvGrpSpPr>
        <p:grpSpPr>
          <a:xfrm>
            <a:off x="1283110" y="1104553"/>
            <a:ext cx="2741346" cy="2942063"/>
            <a:chOff x="1283110" y="1104553"/>
            <a:chExt cx="2741346" cy="2942063"/>
          </a:xfrm>
        </p:grpSpPr>
        <p:sp>
          <p:nvSpPr>
            <p:cNvPr id="41" name="Shape">
              <a:extLst>
                <a:ext uri="{FF2B5EF4-FFF2-40B4-BE49-F238E27FC236}">
                  <a16:creationId xmlns:a16="http://schemas.microsoft.com/office/drawing/2014/main" xmlns="" id="{F7A8E1B0-B0E8-969D-2189-98BB30943EB3}"/>
                </a:ext>
              </a:extLst>
            </p:cNvPr>
            <p:cNvSpPr/>
            <p:nvPr/>
          </p:nvSpPr>
          <p:spPr>
            <a:xfrm>
              <a:off x="2215807" y="1104553"/>
              <a:ext cx="875951" cy="88224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2" name="Shape">
              <a:extLst>
                <a:ext uri="{FF2B5EF4-FFF2-40B4-BE49-F238E27FC236}">
                  <a16:creationId xmlns:a16="http://schemas.microsoft.com/office/drawing/2014/main" xmlns="" id="{137779A3-D986-233D-7384-47BA53ABAFBE}"/>
                </a:ext>
              </a:extLst>
            </p:cNvPr>
            <p:cNvSpPr/>
            <p:nvPr/>
          </p:nvSpPr>
          <p:spPr>
            <a:xfrm>
              <a:off x="1283110" y="1779166"/>
              <a:ext cx="2741346" cy="2267450"/>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43" name="TextBox 13">
              <a:extLst>
                <a:ext uri="{FF2B5EF4-FFF2-40B4-BE49-F238E27FC236}">
                  <a16:creationId xmlns:a16="http://schemas.microsoft.com/office/drawing/2014/main" xmlns="" id="{3A5F2AA5-7D1D-D107-C168-1D7FAA70C766}"/>
                </a:ext>
              </a:extLst>
            </p:cNvPr>
            <p:cNvSpPr txBox="1"/>
            <p:nvPr/>
          </p:nvSpPr>
          <p:spPr>
            <a:xfrm>
              <a:off x="1661231" y="2456697"/>
              <a:ext cx="1845211" cy="905277"/>
            </a:xfrm>
            <a:prstGeom prst="rect">
              <a:avLst/>
            </a:prstGeom>
            <a:noFill/>
          </p:spPr>
          <p:txBody>
            <a:bodyPr wrap="square" lIns="0" rIns="0" rtlCol="0" anchor="t">
              <a:no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الإدارة السيئة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452">
              <a:extLst>
                <a:ext uri="{FF2B5EF4-FFF2-40B4-BE49-F238E27FC236}">
                  <a16:creationId xmlns:a16="http://schemas.microsoft.com/office/drawing/2014/main" xmlns="" id="{3E6D0DDF-0060-EC97-EEBD-C51DE9FB54FF}"/>
                </a:ext>
              </a:extLst>
            </p:cNvPr>
            <p:cNvSpPr txBox="1"/>
            <p:nvPr/>
          </p:nvSpPr>
          <p:spPr>
            <a:xfrm>
              <a:off x="2246685" y="1257331"/>
              <a:ext cx="846977" cy="613952"/>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roup 43">
            <a:extLst>
              <a:ext uri="{FF2B5EF4-FFF2-40B4-BE49-F238E27FC236}">
                <a16:creationId xmlns:a16="http://schemas.microsoft.com/office/drawing/2014/main" xmlns="" id="{19EEC399-D7DC-598D-D09C-274A2EB4A303}"/>
              </a:ext>
            </a:extLst>
          </p:cNvPr>
          <p:cNvGrpSpPr/>
          <p:nvPr/>
        </p:nvGrpSpPr>
        <p:grpSpPr>
          <a:xfrm>
            <a:off x="7039057" y="3459565"/>
            <a:ext cx="2741721" cy="2942810"/>
            <a:chOff x="7039057" y="3459565"/>
            <a:chExt cx="2741721" cy="2942810"/>
          </a:xfrm>
        </p:grpSpPr>
        <p:grpSp>
          <p:nvGrpSpPr>
            <p:cNvPr id="13" name="Group 12">
              <a:extLst>
                <a:ext uri="{FF2B5EF4-FFF2-40B4-BE49-F238E27FC236}">
                  <a16:creationId xmlns:a16="http://schemas.microsoft.com/office/drawing/2014/main" xmlns="" id="{424B7F1E-1B18-121C-9765-8A328CEE94D0}"/>
                </a:ext>
              </a:extLst>
            </p:cNvPr>
            <p:cNvGrpSpPr/>
            <p:nvPr/>
          </p:nvGrpSpPr>
          <p:grpSpPr>
            <a:xfrm>
              <a:off x="7039057" y="3459565"/>
              <a:ext cx="2741721" cy="2942810"/>
              <a:chOff x="3512717" y="1437091"/>
              <a:chExt cx="1673207" cy="1795781"/>
            </a:xfrm>
          </p:grpSpPr>
          <p:sp>
            <p:nvSpPr>
              <p:cNvPr id="17" name="Shape">
                <a:extLst>
                  <a:ext uri="{FF2B5EF4-FFF2-40B4-BE49-F238E27FC236}">
                    <a16:creationId xmlns:a16="http://schemas.microsoft.com/office/drawing/2014/main" xmlns="" id="{B0FC6439-7B37-F62D-05CE-B07007FE38C3}"/>
                  </a:ext>
                </a:extLst>
              </p:cNvPr>
              <p:cNvSpPr/>
              <p:nvPr/>
            </p:nvSpPr>
            <p:spPr>
              <a:xfrm>
                <a:off x="4082034"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18" name="Shape">
                <a:extLst>
                  <a:ext uri="{FF2B5EF4-FFF2-40B4-BE49-F238E27FC236}">
                    <a16:creationId xmlns:a16="http://schemas.microsoft.com/office/drawing/2014/main" xmlns="" id="{100E60C0-7E25-5B03-4A96-E6E2F47DE7F9}"/>
                  </a:ext>
                </a:extLst>
              </p:cNvPr>
              <p:cNvSpPr/>
              <p:nvPr/>
            </p:nvSpPr>
            <p:spPr>
              <a:xfrm>
                <a:off x="3512717" y="1848758"/>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19" name="TextBox 19">
                <a:extLst>
                  <a:ext uri="{FF2B5EF4-FFF2-40B4-BE49-F238E27FC236}">
                    <a16:creationId xmlns:a16="http://schemas.microsoft.com/office/drawing/2014/main" xmlns="" id="{58837B35-7D5A-93C3-E2F4-C7A1D4AA70DA}"/>
                  </a:ext>
                </a:extLst>
              </p:cNvPr>
              <p:cNvSpPr txBox="1"/>
              <p:nvPr/>
            </p:nvSpPr>
            <p:spPr>
              <a:xfrm>
                <a:off x="3906188" y="2198044"/>
                <a:ext cx="955638" cy="641631"/>
              </a:xfrm>
              <a:prstGeom prst="rect">
                <a:avLst/>
              </a:prstGeom>
            </p:spPr>
            <p:txBody>
              <a:bodyPr wrap="square" lIns="0" rIns="0" rtlCol="0" anchor="t">
                <a:no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العمل الزائدة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4" name="TextBox 453">
              <a:extLst>
                <a:ext uri="{FF2B5EF4-FFF2-40B4-BE49-F238E27FC236}">
                  <a16:creationId xmlns:a16="http://schemas.microsoft.com/office/drawing/2014/main" xmlns="" id="{6BF1C769-603A-A262-2EFC-8A09B54CC7CC}"/>
                </a:ext>
              </a:extLst>
            </p:cNvPr>
            <p:cNvSpPr txBox="1"/>
            <p:nvPr/>
          </p:nvSpPr>
          <p:spPr>
            <a:xfrm>
              <a:off x="8000204" y="3621955"/>
              <a:ext cx="845937" cy="613952"/>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Group 44">
            <a:extLst>
              <a:ext uri="{FF2B5EF4-FFF2-40B4-BE49-F238E27FC236}">
                <a16:creationId xmlns:a16="http://schemas.microsoft.com/office/drawing/2014/main" xmlns="" id="{38AEEF65-F349-44CA-2B51-9AD5F798CAAC}"/>
              </a:ext>
            </a:extLst>
          </p:cNvPr>
          <p:cNvGrpSpPr/>
          <p:nvPr/>
        </p:nvGrpSpPr>
        <p:grpSpPr>
          <a:xfrm>
            <a:off x="4739408" y="3459565"/>
            <a:ext cx="2741718" cy="2942810"/>
            <a:chOff x="4739408" y="3459565"/>
            <a:chExt cx="2741718" cy="2942810"/>
          </a:xfrm>
        </p:grpSpPr>
        <p:grpSp>
          <p:nvGrpSpPr>
            <p:cNvPr id="12" name="Group 11">
              <a:extLst>
                <a:ext uri="{FF2B5EF4-FFF2-40B4-BE49-F238E27FC236}">
                  <a16:creationId xmlns:a16="http://schemas.microsoft.com/office/drawing/2014/main" xmlns="" id="{6371ED74-7BA2-0A44-E12D-FFCFB7C075A6}"/>
                </a:ext>
              </a:extLst>
            </p:cNvPr>
            <p:cNvGrpSpPr/>
            <p:nvPr/>
          </p:nvGrpSpPr>
          <p:grpSpPr>
            <a:xfrm>
              <a:off x="4739408" y="3459565"/>
              <a:ext cx="2741718" cy="2942810"/>
              <a:chOff x="2109296" y="1437091"/>
              <a:chExt cx="1673205" cy="1795781"/>
            </a:xfrm>
          </p:grpSpPr>
          <p:sp>
            <p:nvSpPr>
              <p:cNvPr id="20" name="Shape">
                <a:extLst>
                  <a:ext uri="{FF2B5EF4-FFF2-40B4-BE49-F238E27FC236}">
                    <a16:creationId xmlns:a16="http://schemas.microsoft.com/office/drawing/2014/main" xmlns="" id="{A38C4EB4-6C49-E26D-3F99-DA9631EE6970}"/>
                  </a:ext>
                </a:extLst>
              </p:cNvPr>
              <p:cNvSpPr/>
              <p:nvPr/>
            </p:nvSpPr>
            <p:spPr>
              <a:xfrm>
                <a:off x="2678613"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1" name="Shape">
                <a:extLst>
                  <a:ext uri="{FF2B5EF4-FFF2-40B4-BE49-F238E27FC236}">
                    <a16:creationId xmlns:a16="http://schemas.microsoft.com/office/drawing/2014/main" xmlns="" id="{37B2A52C-88E9-29FB-EE50-721965753AA2}"/>
                  </a:ext>
                </a:extLst>
              </p:cNvPr>
              <p:cNvSpPr/>
              <p:nvPr/>
            </p:nvSpPr>
            <p:spPr>
              <a:xfrm>
                <a:off x="2109296" y="1848758"/>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2" name="TextBox 422">
                <a:extLst>
                  <a:ext uri="{FF2B5EF4-FFF2-40B4-BE49-F238E27FC236}">
                    <a16:creationId xmlns:a16="http://schemas.microsoft.com/office/drawing/2014/main" xmlns="" id="{9D30DAD8-BBA4-D4E3-0401-2C8A7CCD4F86}"/>
                  </a:ext>
                </a:extLst>
              </p:cNvPr>
              <p:cNvSpPr txBox="1"/>
              <p:nvPr/>
            </p:nvSpPr>
            <p:spPr>
              <a:xfrm>
                <a:off x="2444790" y="2187322"/>
                <a:ext cx="1067927" cy="798718"/>
              </a:xfrm>
              <a:prstGeom prst="rect">
                <a:avLst/>
              </a:prstGeom>
              <a:noFill/>
            </p:spPr>
            <p:txBody>
              <a:bodyPr wrap="square" lIns="0" rIns="0" rtlCol="0" anchor="t">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التمييز وانعدام العدالة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454">
              <a:extLst>
                <a:ext uri="{FF2B5EF4-FFF2-40B4-BE49-F238E27FC236}">
                  <a16:creationId xmlns:a16="http://schemas.microsoft.com/office/drawing/2014/main" xmlns="" id="{A3740499-6FD2-4422-68E5-EF66863EB1D2}"/>
                </a:ext>
              </a:extLst>
            </p:cNvPr>
            <p:cNvSpPr txBox="1"/>
            <p:nvPr/>
          </p:nvSpPr>
          <p:spPr>
            <a:xfrm>
              <a:off x="5672061" y="3621955"/>
              <a:ext cx="846977" cy="613952"/>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6" name="Group 45">
            <a:extLst>
              <a:ext uri="{FF2B5EF4-FFF2-40B4-BE49-F238E27FC236}">
                <a16:creationId xmlns:a16="http://schemas.microsoft.com/office/drawing/2014/main" xmlns="" id="{E21263A6-AB90-7135-51D8-DD28C0B5332A}"/>
              </a:ext>
            </a:extLst>
          </p:cNvPr>
          <p:cNvGrpSpPr/>
          <p:nvPr/>
        </p:nvGrpSpPr>
        <p:grpSpPr>
          <a:xfrm>
            <a:off x="2447203" y="3459565"/>
            <a:ext cx="2741346" cy="2942063"/>
            <a:chOff x="2447203" y="3459565"/>
            <a:chExt cx="2741346" cy="2942063"/>
          </a:xfrm>
        </p:grpSpPr>
        <p:grpSp>
          <p:nvGrpSpPr>
            <p:cNvPr id="10" name="Group 9">
              <a:extLst>
                <a:ext uri="{FF2B5EF4-FFF2-40B4-BE49-F238E27FC236}">
                  <a16:creationId xmlns:a16="http://schemas.microsoft.com/office/drawing/2014/main" xmlns="" id="{9ACEB422-BE2E-2A37-D4C3-15B60BE02215}"/>
                </a:ext>
              </a:extLst>
            </p:cNvPr>
            <p:cNvGrpSpPr/>
            <p:nvPr/>
          </p:nvGrpSpPr>
          <p:grpSpPr>
            <a:xfrm>
              <a:off x="2447203" y="3459565"/>
              <a:ext cx="2741346" cy="2942063"/>
              <a:chOff x="710418" y="1437091"/>
              <a:chExt cx="1672978" cy="1795325"/>
            </a:xfrm>
          </p:grpSpPr>
          <p:sp>
            <p:nvSpPr>
              <p:cNvPr id="23" name="Shape">
                <a:extLst>
                  <a:ext uri="{FF2B5EF4-FFF2-40B4-BE49-F238E27FC236}">
                    <a16:creationId xmlns:a16="http://schemas.microsoft.com/office/drawing/2014/main" xmlns="" id="{E457E67F-3BEB-91F5-D351-169F842089EE}"/>
                  </a:ext>
                </a:extLst>
              </p:cNvPr>
              <p:cNvSpPr/>
              <p:nvPr/>
            </p:nvSpPr>
            <p:spPr>
              <a:xfrm>
                <a:off x="1279621"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4" name="Shape">
                <a:extLst>
                  <a:ext uri="{FF2B5EF4-FFF2-40B4-BE49-F238E27FC236}">
                    <a16:creationId xmlns:a16="http://schemas.microsoft.com/office/drawing/2014/main" xmlns="" id="{A5B710BF-F8DA-9247-6A30-2B644A16E320}"/>
                  </a:ext>
                </a:extLst>
              </p:cNvPr>
              <p:cNvSpPr/>
              <p:nvPr/>
            </p:nvSpPr>
            <p:spPr>
              <a:xfrm>
                <a:off x="710418" y="1848758"/>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25" name="TextBox 13">
                <a:extLst>
                  <a:ext uri="{FF2B5EF4-FFF2-40B4-BE49-F238E27FC236}">
                    <a16:creationId xmlns:a16="http://schemas.microsoft.com/office/drawing/2014/main" xmlns="" id="{D0D606CA-7723-2CCC-4BE1-C76308822C24}"/>
                  </a:ext>
                </a:extLst>
              </p:cNvPr>
              <p:cNvSpPr txBox="1"/>
              <p:nvPr/>
            </p:nvSpPr>
            <p:spPr>
              <a:xfrm>
                <a:off x="902097" y="2206830"/>
                <a:ext cx="1303502" cy="779210"/>
              </a:xfrm>
              <a:prstGeom prst="rect">
                <a:avLst/>
              </a:prstGeom>
              <a:noFill/>
            </p:spPr>
            <p:txBody>
              <a:bodyPr wrap="square" lIns="0" rIns="0" rtlCol="0" anchor="t">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انتشار الشكوى والإحباط</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455">
              <a:extLst>
                <a:ext uri="{FF2B5EF4-FFF2-40B4-BE49-F238E27FC236}">
                  <a16:creationId xmlns:a16="http://schemas.microsoft.com/office/drawing/2014/main" xmlns="" id="{AA9D4CDF-C2EB-28F9-D394-4C4FEFD8018B}"/>
                </a:ext>
              </a:extLst>
            </p:cNvPr>
            <p:cNvSpPr txBox="1"/>
            <p:nvPr/>
          </p:nvSpPr>
          <p:spPr>
            <a:xfrm>
              <a:off x="3390256" y="3621955"/>
              <a:ext cx="846977" cy="613952"/>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97808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1000"/>
                                        <p:tgtEl>
                                          <p:spTgt spid="46"/>
                                        </p:tgtEl>
                                      </p:cBhvr>
                                    </p:animEffect>
                                    <p:anim calcmode="lin" valueType="num">
                                      <p:cBhvr>
                                        <p:cTn id="50" dur="1000" fill="hold"/>
                                        <p:tgtEl>
                                          <p:spTgt spid="46"/>
                                        </p:tgtEl>
                                        <p:attrNameLst>
                                          <p:attrName>ppt_x</p:attrName>
                                        </p:attrNameLst>
                                      </p:cBhvr>
                                      <p:tavLst>
                                        <p:tav tm="0">
                                          <p:val>
                                            <p:strVal val="#ppt_x"/>
                                          </p:val>
                                        </p:tav>
                                        <p:tav tm="100000">
                                          <p:val>
                                            <p:strVal val="#ppt_x"/>
                                          </p:val>
                                        </p:tav>
                                      </p:tavLst>
                                    </p:anim>
                                    <p:anim calcmode="lin" valueType="num">
                                      <p:cBhvr>
                                        <p:cTn id="5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04814A5-0E40-B412-EC9D-F69C966C456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BC9384E2-7464-3552-69ED-6A83E939309B}"/>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أثر بيئة العمل السلبية على الموظفين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112D5E2F-3953-E2B2-D700-B67B1E68F0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2" name="Group 61">
            <a:extLst>
              <a:ext uri="{FF2B5EF4-FFF2-40B4-BE49-F238E27FC236}">
                <a16:creationId xmlns:a16="http://schemas.microsoft.com/office/drawing/2014/main" xmlns="" id="{5EE52600-18CE-D1A2-565D-40EB97F0675B}"/>
              </a:ext>
            </a:extLst>
          </p:cNvPr>
          <p:cNvGrpSpPr/>
          <p:nvPr/>
        </p:nvGrpSpPr>
        <p:grpSpPr>
          <a:xfrm>
            <a:off x="435189" y="990600"/>
            <a:ext cx="2723169" cy="2722940"/>
            <a:chOff x="0" y="0"/>
            <a:chExt cx="1432998" cy="1432999"/>
          </a:xfrm>
        </p:grpSpPr>
        <p:grpSp>
          <p:nvGrpSpPr>
            <p:cNvPr id="79" name="Group 78">
              <a:extLst>
                <a:ext uri="{FF2B5EF4-FFF2-40B4-BE49-F238E27FC236}">
                  <a16:creationId xmlns:a16="http://schemas.microsoft.com/office/drawing/2014/main" xmlns="" id="{6319B76E-1E84-D940-C908-D84135860ECA}"/>
                </a:ext>
              </a:extLst>
            </p:cNvPr>
            <p:cNvGrpSpPr/>
            <p:nvPr/>
          </p:nvGrpSpPr>
          <p:grpSpPr>
            <a:xfrm>
              <a:off x="0" y="0"/>
              <a:ext cx="1432998" cy="1432999"/>
              <a:chOff x="0" y="0"/>
              <a:chExt cx="1714500" cy="1714500"/>
            </a:xfrm>
          </p:grpSpPr>
          <p:sp>
            <p:nvSpPr>
              <p:cNvPr id="81" name="Rectangle: Diagonal Corners Rounded 80">
                <a:extLst>
                  <a:ext uri="{FF2B5EF4-FFF2-40B4-BE49-F238E27FC236}">
                    <a16:creationId xmlns:a16="http://schemas.microsoft.com/office/drawing/2014/main" xmlns="" id="{F798BC9E-0952-F6FA-3C91-05B5CA89D95C}"/>
                  </a:ext>
                </a:extLst>
              </p:cNvPr>
              <p:cNvSpPr/>
              <p:nvPr/>
            </p:nvSpPr>
            <p:spPr>
              <a:xfrm flipV="1">
                <a:off x="45971" y="23618"/>
                <a:ext cx="1622560" cy="1667264"/>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82" name="Oval 81">
                <a:extLst>
                  <a:ext uri="{FF2B5EF4-FFF2-40B4-BE49-F238E27FC236}">
                    <a16:creationId xmlns:a16="http://schemas.microsoft.com/office/drawing/2014/main" xmlns="" id="{D20F1675-213D-2260-FD17-E750FF409C13}"/>
                  </a:ext>
                </a:extLst>
              </p:cNvPr>
              <p:cNvSpPr/>
              <p:nvPr/>
            </p:nvSpPr>
            <p:spPr>
              <a:xfrm>
                <a:off x="0" y="0"/>
                <a:ext cx="1714500" cy="1714500"/>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80" name="TextBox 4101">
              <a:extLst>
                <a:ext uri="{FF2B5EF4-FFF2-40B4-BE49-F238E27FC236}">
                  <a16:creationId xmlns:a16="http://schemas.microsoft.com/office/drawing/2014/main" xmlns="" id="{37C5D3E0-5752-97F8-0DD1-B5B72DC493BF}"/>
                </a:ext>
              </a:extLst>
            </p:cNvPr>
            <p:cNvSpPr txBox="1"/>
            <p:nvPr/>
          </p:nvSpPr>
          <p:spPr>
            <a:xfrm>
              <a:off x="198928" y="432896"/>
              <a:ext cx="1034703" cy="699977"/>
            </a:xfrm>
            <a:prstGeom prst="rect">
              <a:avLst/>
            </a:prstGeom>
            <a:noFill/>
          </p:spPr>
          <p:txBody>
            <a:bodyPr wrap="square" rtlCol="0">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معدلات الغياب</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63">
            <a:extLst>
              <a:ext uri="{FF2B5EF4-FFF2-40B4-BE49-F238E27FC236}">
                <a16:creationId xmlns:a16="http://schemas.microsoft.com/office/drawing/2014/main" xmlns="" id="{5E25D978-D96E-E1E5-2C2B-4460F8A9F933}"/>
              </a:ext>
            </a:extLst>
          </p:cNvPr>
          <p:cNvGrpSpPr/>
          <p:nvPr/>
        </p:nvGrpSpPr>
        <p:grpSpPr>
          <a:xfrm>
            <a:off x="6167489" y="990600"/>
            <a:ext cx="2723169" cy="2722940"/>
            <a:chOff x="3016476" y="0"/>
            <a:chExt cx="1432998" cy="1432999"/>
          </a:xfrm>
        </p:grpSpPr>
        <p:grpSp>
          <p:nvGrpSpPr>
            <p:cNvPr id="75" name="Group 74">
              <a:extLst>
                <a:ext uri="{FF2B5EF4-FFF2-40B4-BE49-F238E27FC236}">
                  <a16:creationId xmlns:a16="http://schemas.microsoft.com/office/drawing/2014/main" xmlns="" id="{8C7C5406-C655-2F82-BD4E-B323F30CF2C7}"/>
                </a:ext>
              </a:extLst>
            </p:cNvPr>
            <p:cNvGrpSpPr/>
            <p:nvPr/>
          </p:nvGrpSpPr>
          <p:grpSpPr>
            <a:xfrm>
              <a:off x="3016476" y="0"/>
              <a:ext cx="1432998" cy="1432999"/>
              <a:chOff x="3016478" y="0"/>
              <a:chExt cx="1714500" cy="1714500"/>
            </a:xfrm>
          </p:grpSpPr>
          <p:sp>
            <p:nvSpPr>
              <p:cNvPr id="77" name="Rectangle: Diagonal Corners Rounded 76">
                <a:extLst>
                  <a:ext uri="{FF2B5EF4-FFF2-40B4-BE49-F238E27FC236}">
                    <a16:creationId xmlns:a16="http://schemas.microsoft.com/office/drawing/2014/main" xmlns="" id="{89FAA278-F3C5-A43E-6FFA-7F59228DED02}"/>
                  </a:ext>
                </a:extLst>
              </p:cNvPr>
              <p:cNvSpPr/>
              <p:nvPr/>
            </p:nvSpPr>
            <p:spPr>
              <a:xfrm flipV="1">
                <a:off x="3062449" y="2361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8" name="Oval 77">
                <a:extLst>
                  <a:ext uri="{FF2B5EF4-FFF2-40B4-BE49-F238E27FC236}">
                    <a16:creationId xmlns:a16="http://schemas.microsoft.com/office/drawing/2014/main" xmlns="" id="{91556A45-D953-A91D-954D-BA4BA359DA17}"/>
                  </a:ext>
                </a:extLst>
              </p:cNvPr>
              <p:cNvSpPr/>
              <p:nvPr/>
            </p:nvSpPr>
            <p:spPr>
              <a:xfrm>
                <a:off x="3016478" y="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76" name="TextBox 67">
              <a:extLst>
                <a:ext uri="{FF2B5EF4-FFF2-40B4-BE49-F238E27FC236}">
                  <a16:creationId xmlns:a16="http://schemas.microsoft.com/office/drawing/2014/main" xmlns="" id="{906EFF8C-A0A9-F038-3888-3E900ADAC0EE}"/>
                </a:ext>
              </a:extLst>
            </p:cNvPr>
            <p:cNvSpPr txBox="1"/>
            <p:nvPr/>
          </p:nvSpPr>
          <p:spPr>
            <a:xfrm>
              <a:off x="3054824" y="583966"/>
              <a:ext cx="1355724" cy="409575"/>
            </a:xfrm>
            <a:prstGeom prst="rect">
              <a:avLst/>
            </a:prstGeom>
            <a:noFill/>
          </p:spPr>
          <p:txBody>
            <a:bodyPr wrap="square" rtlCol="0">
              <a:no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الإرهاق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5" name="Group 64">
            <a:extLst>
              <a:ext uri="{FF2B5EF4-FFF2-40B4-BE49-F238E27FC236}">
                <a16:creationId xmlns:a16="http://schemas.microsoft.com/office/drawing/2014/main" xmlns="" id="{01588AB5-D237-BF19-05F4-3DB028FD17D6}"/>
              </a:ext>
            </a:extLst>
          </p:cNvPr>
          <p:cNvGrpSpPr/>
          <p:nvPr/>
        </p:nvGrpSpPr>
        <p:grpSpPr>
          <a:xfrm>
            <a:off x="3301339" y="990600"/>
            <a:ext cx="2723169" cy="2722940"/>
            <a:chOff x="1508238" y="0"/>
            <a:chExt cx="1432998" cy="1432999"/>
          </a:xfrm>
        </p:grpSpPr>
        <p:grpSp>
          <p:nvGrpSpPr>
            <p:cNvPr id="71" name="Group 70">
              <a:extLst>
                <a:ext uri="{FF2B5EF4-FFF2-40B4-BE49-F238E27FC236}">
                  <a16:creationId xmlns:a16="http://schemas.microsoft.com/office/drawing/2014/main" xmlns="" id="{2FFD1EF5-4363-D918-E488-FB9DEC0602D8}"/>
                </a:ext>
              </a:extLst>
            </p:cNvPr>
            <p:cNvGrpSpPr/>
            <p:nvPr/>
          </p:nvGrpSpPr>
          <p:grpSpPr>
            <a:xfrm>
              <a:off x="1508238" y="0"/>
              <a:ext cx="1432998" cy="1432999"/>
              <a:chOff x="1508239" y="0"/>
              <a:chExt cx="1714500" cy="1714500"/>
            </a:xfrm>
          </p:grpSpPr>
          <p:sp>
            <p:nvSpPr>
              <p:cNvPr id="73" name="Rectangle: Diagonal Corners Rounded 72">
                <a:extLst>
                  <a:ext uri="{FF2B5EF4-FFF2-40B4-BE49-F238E27FC236}">
                    <a16:creationId xmlns:a16="http://schemas.microsoft.com/office/drawing/2014/main" xmlns="" id="{7D2A20B0-D1E0-0FD0-5EA8-8AF16B08432A}"/>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4" name="Oval 73">
                <a:extLst>
                  <a:ext uri="{FF2B5EF4-FFF2-40B4-BE49-F238E27FC236}">
                    <a16:creationId xmlns:a16="http://schemas.microsoft.com/office/drawing/2014/main" xmlns="" id="{70FBCBFD-BDE0-CFA3-4BF9-34F5D6171AE3}"/>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72" name="TextBox 71">
              <a:extLst>
                <a:ext uri="{FF2B5EF4-FFF2-40B4-BE49-F238E27FC236}">
                  <a16:creationId xmlns:a16="http://schemas.microsoft.com/office/drawing/2014/main" xmlns="" id="{3FCE0AE0-DAF5-D7AD-D077-C6BC6D373F46}"/>
                </a:ext>
              </a:extLst>
            </p:cNvPr>
            <p:cNvSpPr txBox="1"/>
            <p:nvPr/>
          </p:nvSpPr>
          <p:spPr>
            <a:xfrm>
              <a:off x="1546496" y="564262"/>
              <a:ext cx="1355724" cy="848997"/>
            </a:xfrm>
            <a:prstGeom prst="rect">
              <a:avLst/>
            </a:prstGeom>
            <a:noFill/>
          </p:spPr>
          <p:txBody>
            <a:bodyPr wrap="square" rtlCol="0">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انخفاض الإنتاجية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6" name="Group 65">
            <a:extLst>
              <a:ext uri="{FF2B5EF4-FFF2-40B4-BE49-F238E27FC236}">
                <a16:creationId xmlns:a16="http://schemas.microsoft.com/office/drawing/2014/main" xmlns="" id="{D2ACA32F-0210-E977-256A-08A0D6F574BF}"/>
              </a:ext>
            </a:extLst>
          </p:cNvPr>
          <p:cNvGrpSpPr/>
          <p:nvPr/>
        </p:nvGrpSpPr>
        <p:grpSpPr>
          <a:xfrm>
            <a:off x="9033642" y="990600"/>
            <a:ext cx="2723169" cy="2722940"/>
            <a:chOff x="4524715" y="0"/>
            <a:chExt cx="1432998" cy="1432999"/>
          </a:xfrm>
        </p:grpSpPr>
        <p:grpSp>
          <p:nvGrpSpPr>
            <p:cNvPr id="67" name="Group 66">
              <a:extLst>
                <a:ext uri="{FF2B5EF4-FFF2-40B4-BE49-F238E27FC236}">
                  <a16:creationId xmlns:a16="http://schemas.microsoft.com/office/drawing/2014/main" xmlns="" id="{9F58D22A-F29E-1FA2-EF2D-28DF6D07CF0F}"/>
                </a:ext>
              </a:extLst>
            </p:cNvPr>
            <p:cNvGrpSpPr/>
            <p:nvPr/>
          </p:nvGrpSpPr>
          <p:grpSpPr>
            <a:xfrm>
              <a:off x="4524715" y="0"/>
              <a:ext cx="1432998" cy="1432999"/>
              <a:chOff x="4524717" y="0"/>
              <a:chExt cx="1714500" cy="1714500"/>
            </a:xfrm>
          </p:grpSpPr>
          <p:sp>
            <p:nvSpPr>
              <p:cNvPr id="69" name="Rectangle: Diagonal Corners Rounded 68">
                <a:extLst>
                  <a:ext uri="{FF2B5EF4-FFF2-40B4-BE49-F238E27FC236}">
                    <a16:creationId xmlns:a16="http://schemas.microsoft.com/office/drawing/2014/main" xmlns="" id="{8CE10C19-C6D0-D66D-575A-1DD7E73AADCF}"/>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0" name="Oval 69">
                <a:extLst>
                  <a:ext uri="{FF2B5EF4-FFF2-40B4-BE49-F238E27FC236}">
                    <a16:creationId xmlns:a16="http://schemas.microsoft.com/office/drawing/2014/main" xmlns="" id="{18EF4687-754A-251A-2462-B2FFD65246A7}"/>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68" name="TextBox 4142">
              <a:extLst>
                <a:ext uri="{FF2B5EF4-FFF2-40B4-BE49-F238E27FC236}">
                  <a16:creationId xmlns:a16="http://schemas.microsoft.com/office/drawing/2014/main" xmlns="" id="{D0CFB42F-CDE2-AFBC-9E47-63311634A10A}"/>
                </a:ext>
              </a:extLst>
            </p:cNvPr>
            <p:cNvSpPr txBox="1"/>
            <p:nvPr/>
          </p:nvSpPr>
          <p:spPr>
            <a:xfrm>
              <a:off x="4722248" y="407722"/>
              <a:ext cx="1036538" cy="813237"/>
            </a:xfrm>
            <a:prstGeom prst="rect">
              <a:avLst/>
            </a:prstGeom>
            <a:noFill/>
          </p:spPr>
          <p:txBody>
            <a:bodyPr wrap="square" rtlCol="0">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تدهور الصحة النفسية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xmlns="" id="{2D3CD859-173A-E60B-89DD-0D583DF556FA}"/>
              </a:ext>
            </a:extLst>
          </p:cNvPr>
          <p:cNvGrpSpPr/>
          <p:nvPr/>
        </p:nvGrpSpPr>
        <p:grpSpPr>
          <a:xfrm>
            <a:off x="1723755" y="3868360"/>
            <a:ext cx="2723169" cy="2722940"/>
            <a:chOff x="678075" y="1514476"/>
            <a:chExt cx="1432998" cy="1432999"/>
          </a:xfrm>
        </p:grpSpPr>
        <p:grpSp>
          <p:nvGrpSpPr>
            <p:cNvPr id="58" name="Group 57">
              <a:extLst>
                <a:ext uri="{FF2B5EF4-FFF2-40B4-BE49-F238E27FC236}">
                  <a16:creationId xmlns:a16="http://schemas.microsoft.com/office/drawing/2014/main" xmlns="" id="{777F60D6-FA1C-5BA2-3FE9-BF345ACCCA25}"/>
                </a:ext>
              </a:extLst>
            </p:cNvPr>
            <p:cNvGrpSpPr/>
            <p:nvPr/>
          </p:nvGrpSpPr>
          <p:grpSpPr>
            <a:xfrm>
              <a:off x="678075" y="1514476"/>
              <a:ext cx="1432998" cy="1432999"/>
              <a:chOff x="678075" y="1514476"/>
              <a:chExt cx="1714500" cy="1714500"/>
            </a:xfrm>
          </p:grpSpPr>
          <p:sp>
            <p:nvSpPr>
              <p:cNvPr id="60" name="Rectangle: Diagonal Corners Rounded 59">
                <a:extLst>
                  <a:ext uri="{FF2B5EF4-FFF2-40B4-BE49-F238E27FC236}">
                    <a16:creationId xmlns:a16="http://schemas.microsoft.com/office/drawing/2014/main" xmlns="" id="{465252D5-F324-79BB-40DB-7A6888AB9BF8}"/>
                  </a:ext>
                </a:extLst>
              </p:cNvPr>
              <p:cNvSpPr/>
              <p:nvPr/>
            </p:nvSpPr>
            <p:spPr>
              <a:xfrm flipV="1">
                <a:off x="724046" y="1538094"/>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1" name="Oval 60">
                <a:extLst>
                  <a:ext uri="{FF2B5EF4-FFF2-40B4-BE49-F238E27FC236}">
                    <a16:creationId xmlns:a16="http://schemas.microsoft.com/office/drawing/2014/main" xmlns="" id="{A26F1E2E-00BC-3A87-793F-06A9853EA46A}"/>
                  </a:ext>
                </a:extLst>
              </p:cNvPr>
              <p:cNvSpPr/>
              <p:nvPr/>
            </p:nvSpPr>
            <p:spPr>
              <a:xfrm>
                <a:off x="678075" y="1514476"/>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9" name="TextBox 58">
              <a:extLst>
                <a:ext uri="{FF2B5EF4-FFF2-40B4-BE49-F238E27FC236}">
                  <a16:creationId xmlns:a16="http://schemas.microsoft.com/office/drawing/2014/main" xmlns="" id="{434D8A3C-5DA6-E812-7AAD-1754F4512ABA}"/>
                </a:ext>
              </a:extLst>
            </p:cNvPr>
            <p:cNvSpPr txBox="1"/>
            <p:nvPr/>
          </p:nvSpPr>
          <p:spPr>
            <a:xfrm>
              <a:off x="852898" y="1911156"/>
              <a:ext cx="1083403" cy="849224"/>
            </a:xfrm>
            <a:prstGeom prst="rect">
              <a:avLst/>
            </a:prstGeom>
            <a:noFill/>
          </p:spPr>
          <p:txBody>
            <a:bodyPr wrap="square" rtlCol="0">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ضعف الإبداع والابتكار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xmlns="" id="{32FFAD1B-D723-9128-628B-1D717C585E1B}"/>
              </a:ext>
            </a:extLst>
          </p:cNvPr>
          <p:cNvGrpSpPr/>
          <p:nvPr/>
        </p:nvGrpSpPr>
        <p:grpSpPr>
          <a:xfrm>
            <a:off x="4589904" y="3868360"/>
            <a:ext cx="2723169" cy="2722940"/>
            <a:chOff x="2186312" y="1514476"/>
            <a:chExt cx="1432998" cy="1432999"/>
          </a:xfrm>
        </p:grpSpPr>
        <p:grpSp>
          <p:nvGrpSpPr>
            <p:cNvPr id="54" name="Group 53">
              <a:extLst>
                <a:ext uri="{FF2B5EF4-FFF2-40B4-BE49-F238E27FC236}">
                  <a16:creationId xmlns:a16="http://schemas.microsoft.com/office/drawing/2014/main" xmlns="" id="{263DDE7D-6C6D-6603-9D03-B1F167F9F1CC}"/>
                </a:ext>
              </a:extLst>
            </p:cNvPr>
            <p:cNvGrpSpPr/>
            <p:nvPr/>
          </p:nvGrpSpPr>
          <p:grpSpPr>
            <a:xfrm>
              <a:off x="2186312" y="1514476"/>
              <a:ext cx="1432998" cy="1432999"/>
              <a:chOff x="2186314" y="1514476"/>
              <a:chExt cx="1714500" cy="1714500"/>
            </a:xfrm>
          </p:grpSpPr>
          <p:sp>
            <p:nvSpPr>
              <p:cNvPr id="56" name="Rectangle: Diagonal Corners Rounded 55">
                <a:extLst>
                  <a:ext uri="{FF2B5EF4-FFF2-40B4-BE49-F238E27FC236}">
                    <a16:creationId xmlns:a16="http://schemas.microsoft.com/office/drawing/2014/main" xmlns="" id="{86414643-A755-AB90-C263-7621DE434E06}"/>
                  </a:ext>
                </a:extLst>
              </p:cNvPr>
              <p:cNvSpPr/>
              <p:nvPr/>
            </p:nvSpPr>
            <p:spPr>
              <a:xfrm flipV="1">
                <a:off x="2232285" y="1538094"/>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7" name="Oval 56">
                <a:extLst>
                  <a:ext uri="{FF2B5EF4-FFF2-40B4-BE49-F238E27FC236}">
                    <a16:creationId xmlns:a16="http://schemas.microsoft.com/office/drawing/2014/main" xmlns="" id="{9AB51B7B-E360-71FB-DFB9-15D879D3BA90}"/>
                  </a:ext>
                </a:extLst>
              </p:cNvPr>
              <p:cNvSpPr/>
              <p:nvPr/>
            </p:nvSpPr>
            <p:spPr>
              <a:xfrm>
                <a:off x="2186314" y="1514476"/>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5" name="TextBox 42">
              <a:extLst>
                <a:ext uri="{FF2B5EF4-FFF2-40B4-BE49-F238E27FC236}">
                  <a16:creationId xmlns:a16="http://schemas.microsoft.com/office/drawing/2014/main" xmlns="" id="{1CB93916-8BAC-F2B8-D23B-79C817235445}"/>
                </a:ext>
              </a:extLst>
            </p:cNvPr>
            <p:cNvSpPr txBox="1"/>
            <p:nvPr/>
          </p:nvSpPr>
          <p:spPr>
            <a:xfrm>
              <a:off x="2224318" y="1957781"/>
              <a:ext cx="1356359" cy="924400"/>
            </a:xfrm>
            <a:prstGeom prst="rect">
              <a:avLst/>
            </a:prstGeom>
            <a:noFill/>
          </p:spPr>
          <p:txBody>
            <a:bodyPr wrap="square" rtlCol="0">
              <a:noAutofit/>
            </a:bodyPr>
            <a:lstStyle/>
            <a:p>
              <a:pPr algn="ctr">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تأثير على العلاقات الشخصية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5BC33153-8E8D-7BD7-1BA5-AB145F2FDE17}"/>
              </a:ext>
            </a:extLst>
          </p:cNvPr>
          <p:cNvGrpSpPr/>
          <p:nvPr/>
        </p:nvGrpSpPr>
        <p:grpSpPr>
          <a:xfrm>
            <a:off x="7456056" y="3868360"/>
            <a:ext cx="2723169" cy="2722940"/>
            <a:chOff x="3694551" y="1514476"/>
            <a:chExt cx="1432998" cy="1432999"/>
          </a:xfrm>
        </p:grpSpPr>
        <p:grpSp>
          <p:nvGrpSpPr>
            <p:cNvPr id="11" name="Group 10">
              <a:extLst>
                <a:ext uri="{FF2B5EF4-FFF2-40B4-BE49-F238E27FC236}">
                  <a16:creationId xmlns:a16="http://schemas.microsoft.com/office/drawing/2014/main" xmlns="" id="{9A04A0D1-45D9-5055-6B7E-841677A2B651}"/>
                </a:ext>
              </a:extLst>
            </p:cNvPr>
            <p:cNvGrpSpPr/>
            <p:nvPr/>
          </p:nvGrpSpPr>
          <p:grpSpPr>
            <a:xfrm>
              <a:off x="3694551" y="1514476"/>
              <a:ext cx="1432998" cy="1432999"/>
              <a:chOff x="3694553" y="1514476"/>
              <a:chExt cx="1714500" cy="1714500"/>
            </a:xfrm>
          </p:grpSpPr>
          <p:sp>
            <p:nvSpPr>
              <p:cNvPr id="52" name="Rectangle: Diagonal Corners Rounded 51">
                <a:extLst>
                  <a:ext uri="{FF2B5EF4-FFF2-40B4-BE49-F238E27FC236}">
                    <a16:creationId xmlns:a16="http://schemas.microsoft.com/office/drawing/2014/main" xmlns="" id="{599B34A5-713E-314E-B880-07ED9D206EAE}"/>
                  </a:ext>
                </a:extLst>
              </p:cNvPr>
              <p:cNvSpPr/>
              <p:nvPr/>
            </p:nvSpPr>
            <p:spPr>
              <a:xfrm flipV="1">
                <a:off x="3740524" y="1538094"/>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3" name="Oval 52">
                <a:extLst>
                  <a:ext uri="{FF2B5EF4-FFF2-40B4-BE49-F238E27FC236}">
                    <a16:creationId xmlns:a16="http://schemas.microsoft.com/office/drawing/2014/main" xmlns="" id="{444F107A-E3DC-C681-BD9E-F1037148B220}"/>
                  </a:ext>
                </a:extLst>
              </p:cNvPr>
              <p:cNvSpPr/>
              <p:nvPr/>
            </p:nvSpPr>
            <p:spPr>
              <a:xfrm>
                <a:off x="3694553" y="1514476"/>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1" name="TextBox 38">
              <a:extLst>
                <a:ext uri="{FF2B5EF4-FFF2-40B4-BE49-F238E27FC236}">
                  <a16:creationId xmlns:a16="http://schemas.microsoft.com/office/drawing/2014/main" xmlns="" id="{C20A1223-3B20-6B7B-6FF0-07D39E845B1D}"/>
                </a:ext>
              </a:extLst>
            </p:cNvPr>
            <p:cNvSpPr txBox="1"/>
            <p:nvPr/>
          </p:nvSpPr>
          <p:spPr>
            <a:xfrm>
              <a:off x="3732579" y="1909321"/>
              <a:ext cx="1355724" cy="849224"/>
            </a:xfrm>
            <a:prstGeom prst="rect">
              <a:avLst/>
            </a:prstGeom>
            <a:noFill/>
          </p:spPr>
          <p:txBody>
            <a:bodyPr wrap="square" rtlCol="0">
              <a:noAutofit/>
            </a:bodyPr>
            <a:lstStyle/>
            <a:p>
              <a:pPr algn="ctr">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ارتفاع معدل دوران 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0961867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1000"/>
                                        <p:tgtEl>
                                          <p:spTgt spid="64"/>
                                        </p:tgtEl>
                                      </p:cBhvr>
                                    </p:animEffect>
                                    <p:anim calcmode="lin" valueType="num">
                                      <p:cBhvr>
                                        <p:cTn id="15" dur="1000" fill="hold"/>
                                        <p:tgtEl>
                                          <p:spTgt spid="64"/>
                                        </p:tgtEl>
                                        <p:attrNameLst>
                                          <p:attrName>ppt_x</p:attrName>
                                        </p:attrNameLst>
                                      </p:cBhvr>
                                      <p:tavLst>
                                        <p:tav tm="0">
                                          <p:val>
                                            <p:strVal val="#ppt_x"/>
                                          </p:val>
                                        </p:tav>
                                        <p:tav tm="100000">
                                          <p:val>
                                            <p:strVal val="#ppt_x"/>
                                          </p:val>
                                        </p:tav>
                                      </p:tavLst>
                                    </p:anim>
                                    <p:anim calcmode="lin" valueType="num">
                                      <p:cBhvr>
                                        <p:cTn id="16"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1000"/>
                                        <p:tgtEl>
                                          <p:spTgt spid="65"/>
                                        </p:tgtEl>
                                      </p:cBhvr>
                                    </p:animEffect>
                                    <p:anim calcmode="lin" valueType="num">
                                      <p:cBhvr>
                                        <p:cTn id="22" dur="1000" fill="hold"/>
                                        <p:tgtEl>
                                          <p:spTgt spid="65"/>
                                        </p:tgtEl>
                                        <p:attrNameLst>
                                          <p:attrName>ppt_x</p:attrName>
                                        </p:attrNameLst>
                                      </p:cBhvr>
                                      <p:tavLst>
                                        <p:tav tm="0">
                                          <p:val>
                                            <p:strVal val="#ppt_x"/>
                                          </p:val>
                                        </p:tav>
                                        <p:tav tm="100000">
                                          <p:val>
                                            <p:strVal val="#ppt_x"/>
                                          </p:val>
                                        </p:tav>
                                      </p:tavLst>
                                    </p:anim>
                                    <p:anim calcmode="lin" valueType="num">
                                      <p:cBhvr>
                                        <p:cTn id="23"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6D828EE-7313-453C-9831-8AFD54FF61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64DCFF53-6FA4-3AED-C83A-0FE69EF522AB}"/>
              </a:ext>
            </a:extLst>
          </p:cNvPr>
          <p:cNvSpPr txBox="1"/>
          <p:nvPr/>
        </p:nvSpPr>
        <p:spPr>
          <a:xfrm>
            <a:off x="2779494" y="-10513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الدعم النفسي والاجتماعي في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59987793-9E87-1B77-B1BE-3A4ECB92DA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DFE15B0F-6792-A565-BFBA-D88FB6C1CE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1619250"/>
            <a:ext cx="4762500" cy="4762500"/>
          </a:xfrm>
          <a:prstGeom prst="rect">
            <a:avLst/>
          </a:prstGeom>
        </p:spPr>
      </p:pic>
      <p:sp>
        <p:nvSpPr>
          <p:cNvPr id="6" name="TextBox 5">
            <a:extLst>
              <a:ext uri="{FF2B5EF4-FFF2-40B4-BE49-F238E27FC236}">
                <a16:creationId xmlns:a16="http://schemas.microsoft.com/office/drawing/2014/main" xmlns="" id="{2BFE41F5-B598-8488-E07C-1FFE6AE5DD7D}"/>
              </a:ext>
            </a:extLst>
          </p:cNvPr>
          <p:cNvSpPr txBox="1"/>
          <p:nvPr/>
        </p:nvSpPr>
        <p:spPr>
          <a:xfrm>
            <a:off x="5766620" y="2446228"/>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يُشير الدعم النفسي والاجتماعي في مكان العمل إلى الجهود المبذولة من قبل الإدارة والزملاء لتوفير بيئة عمل داعمة تُعزز رفاهية الموظفين النفسية والاجتماعية. يشمل ذلك تقديم المساعدة العاطفية، توفير التوجيه والمساندة، وإرساء علاقات إيجابية بين الموظفين، مما يساعد على تحسين التوازن بين الحياة المهنية والشخصية</a:t>
            </a:r>
            <a:endParaRPr lang="en-US" dirty="0"/>
          </a:p>
        </p:txBody>
      </p:sp>
    </p:spTree>
    <p:extLst>
      <p:ext uri="{BB962C8B-B14F-4D97-AF65-F5344CB8AC3E}">
        <p14:creationId xmlns:p14="http://schemas.microsoft.com/office/powerpoint/2010/main" val="2511371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C334FE0-774E-75B4-6E9C-84E804733A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BAF16F6D-1221-0C82-56C8-A9A8B701784C}"/>
              </a:ext>
            </a:extLst>
          </p:cNvPr>
          <p:cNvSpPr txBox="1"/>
          <p:nvPr/>
        </p:nvSpPr>
        <p:spPr>
          <a:xfrm>
            <a:off x="2779494" y="-10513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أهمية الدعم النفسي والاجتماعي في مكان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E399FE7A-4D50-32FF-B606-7464B8B6A1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50" name="Group 149">
            <a:extLst>
              <a:ext uri="{FF2B5EF4-FFF2-40B4-BE49-F238E27FC236}">
                <a16:creationId xmlns:a16="http://schemas.microsoft.com/office/drawing/2014/main" xmlns="" id="{EEE9200B-FE58-3F8F-E254-656531AA49DF}"/>
              </a:ext>
            </a:extLst>
          </p:cNvPr>
          <p:cNvGrpSpPr/>
          <p:nvPr/>
        </p:nvGrpSpPr>
        <p:grpSpPr>
          <a:xfrm>
            <a:off x="6096000" y="3752823"/>
            <a:ext cx="5380259" cy="1394709"/>
            <a:chOff x="6096000" y="3752823"/>
            <a:chExt cx="5380259" cy="1394709"/>
          </a:xfrm>
        </p:grpSpPr>
        <p:grpSp>
          <p:nvGrpSpPr>
            <p:cNvPr id="63" name="Group 62">
              <a:extLst>
                <a:ext uri="{FF2B5EF4-FFF2-40B4-BE49-F238E27FC236}">
                  <a16:creationId xmlns:a16="http://schemas.microsoft.com/office/drawing/2014/main" xmlns="" id="{F6D8604F-34CC-416B-25B7-F2B319C06FA4}"/>
                </a:ext>
              </a:extLst>
            </p:cNvPr>
            <p:cNvGrpSpPr/>
            <p:nvPr/>
          </p:nvGrpSpPr>
          <p:grpSpPr>
            <a:xfrm>
              <a:off x="6096000" y="3752823"/>
              <a:ext cx="5380259" cy="1394709"/>
              <a:chOff x="3021605" y="1559048"/>
              <a:chExt cx="3021605" cy="783380"/>
            </a:xfrm>
          </p:grpSpPr>
          <p:grpSp>
            <p:nvGrpSpPr>
              <p:cNvPr id="71" name="Group 70">
                <a:extLst>
                  <a:ext uri="{FF2B5EF4-FFF2-40B4-BE49-F238E27FC236}">
                    <a16:creationId xmlns:a16="http://schemas.microsoft.com/office/drawing/2014/main" xmlns="" id="{5DE58F8F-553E-90E9-43BE-C26F0FA05839}"/>
                  </a:ext>
                </a:extLst>
              </p:cNvPr>
              <p:cNvGrpSpPr/>
              <p:nvPr/>
            </p:nvGrpSpPr>
            <p:grpSpPr>
              <a:xfrm>
                <a:off x="3021605" y="1597777"/>
                <a:ext cx="2578490" cy="704145"/>
                <a:chOff x="3021605" y="1597777"/>
                <a:chExt cx="2578490" cy="704145"/>
              </a:xfrm>
            </p:grpSpPr>
            <p:sp>
              <p:nvSpPr>
                <p:cNvPr id="75" name="Freeform: Shape 74">
                  <a:extLst>
                    <a:ext uri="{FF2B5EF4-FFF2-40B4-BE49-F238E27FC236}">
                      <a16:creationId xmlns:a16="http://schemas.microsoft.com/office/drawing/2014/main" xmlns="" id="{F9A79CF6-F183-E661-580C-17F2FA1EC7FD}"/>
                    </a:ext>
                  </a:extLst>
                </p:cNvPr>
                <p:cNvSpPr/>
                <p:nvPr/>
              </p:nvSpPr>
              <p:spPr>
                <a:xfrm rot="5400000">
                  <a:off x="392692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6" name="Freeform: Shape 75">
                  <a:extLst>
                    <a:ext uri="{FF2B5EF4-FFF2-40B4-BE49-F238E27FC236}">
                      <a16:creationId xmlns:a16="http://schemas.microsoft.com/office/drawing/2014/main" xmlns="" id="{D3871EC9-3BD1-BCE9-8207-D74708589AD2}"/>
                    </a:ext>
                  </a:extLst>
                </p:cNvPr>
                <p:cNvSpPr/>
                <p:nvPr/>
              </p:nvSpPr>
              <p:spPr>
                <a:xfrm rot="5400000">
                  <a:off x="399063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72" name="Oval 71">
                <a:extLst>
                  <a:ext uri="{FF2B5EF4-FFF2-40B4-BE49-F238E27FC236}">
                    <a16:creationId xmlns:a16="http://schemas.microsoft.com/office/drawing/2014/main" xmlns="" id="{6ADCFD1C-10D7-61C0-9026-8A243716EE2A}"/>
                  </a:ext>
                </a:extLst>
              </p:cNvPr>
              <p:cNvSpPr/>
              <p:nvPr/>
            </p:nvSpPr>
            <p:spPr>
              <a:xfrm>
                <a:off x="5259830"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3" name="Oval 72">
                <a:extLst>
                  <a:ext uri="{FF2B5EF4-FFF2-40B4-BE49-F238E27FC236}">
                    <a16:creationId xmlns:a16="http://schemas.microsoft.com/office/drawing/2014/main" xmlns="" id="{3EB61541-49C3-ECA9-40E6-60C625C9ABE3}"/>
                  </a:ext>
                </a:extLst>
              </p:cNvPr>
              <p:cNvSpPr/>
              <p:nvPr/>
            </p:nvSpPr>
            <p:spPr>
              <a:xfrm>
                <a:off x="5300773"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4" name="TextBox 166">
                <a:extLst>
                  <a:ext uri="{FF2B5EF4-FFF2-40B4-BE49-F238E27FC236}">
                    <a16:creationId xmlns:a16="http://schemas.microsoft.com/office/drawing/2014/main" xmlns="" id="{E861F5DF-F0B6-723E-431C-B30334A41540}"/>
                  </a:ext>
                </a:extLst>
              </p:cNvPr>
              <p:cNvSpPr txBox="1"/>
              <p:nvPr/>
            </p:nvSpPr>
            <p:spPr>
              <a:xfrm>
                <a:off x="3362359" y="1593217"/>
                <a:ext cx="1800427" cy="683326"/>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التقليل من معدلات الغياب عن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6" name="TextBox 6">
              <a:extLst>
                <a:ext uri="{FF2B5EF4-FFF2-40B4-BE49-F238E27FC236}">
                  <a16:creationId xmlns:a16="http://schemas.microsoft.com/office/drawing/2014/main" xmlns="" id="{C708524A-92DC-7C48-2527-2A40BBCA00B1}"/>
                </a:ext>
              </a:extLst>
            </p:cNvPr>
            <p:cNvSpPr txBox="1"/>
            <p:nvPr/>
          </p:nvSpPr>
          <p:spPr>
            <a:xfrm>
              <a:off x="10328868" y="3940435"/>
              <a:ext cx="886782" cy="987450"/>
            </a:xfrm>
            <a:prstGeom prst="rect">
              <a:avLst/>
            </a:prstGeom>
            <a:noFill/>
          </p:spPr>
          <p:txBody>
            <a:bodyPr wrap="none" rtlCol="0">
              <a:spAutoFit/>
            </a:bodyPr>
            <a:lstStyle/>
            <a:p>
              <a:pPr algn="just"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9" name="Group 148">
            <a:extLst>
              <a:ext uri="{FF2B5EF4-FFF2-40B4-BE49-F238E27FC236}">
                <a16:creationId xmlns:a16="http://schemas.microsoft.com/office/drawing/2014/main" xmlns="" id="{6AA819A1-5DC4-8157-D28F-BC8620D237E0}"/>
              </a:ext>
            </a:extLst>
          </p:cNvPr>
          <p:cNvGrpSpPr/>
          <p:nvPr/>
        </p:nvGrpSpPr>
        <p:grpSpPr>
          <a:xfrm>
            <a:off x="6096000" y="2323731"/>
            <a:ext cx="5380259" cy="1394709"/>
            <a:chOff x="6096000" y="2323731"/>
            <a:chExt cx="5380259" cy="1394709"/>
          </a:xfrm>
        </p:grpSpPr>
        <p:grpSp>
          <p:nvGrpSpPr>
            <p:cNvPr id="29" name="Group 28">
              <a:extLst>
                <a:ext uri="{FF2B5EF4-FFF2-40B4-BE49-F238E27FC236}">
                  <a16:creationId xmlns:a16="http://schemas.microsoft.com/office/drawing/2014/main" xmlns="" id="{644AA5FB-5D0E-74BF-77AD-334025ECF8C9}"/>
                </a:ext>
              </a:extLst>
            </p:cNvPr>
            <p:cNvGrpSpPr/>
            <p:nvPr/>
          </p:nvGrpSpPr>
          <p:grpSpPr>
            <a:xfrm>
              <a:off x="6096000" y="2323731"/>
              <a:ext cx="5380259" cy="1394709"/>
              <a:chOff x="2937076" y="778811"/>
              <a:chExt cx="3021605" cy="783380"/>
            </a:xfrm>
          </p:grpSpPr>
          <p:grpSp>
            <p:nvGrpSpPr>
              <p:cNvPr id="57" name="Group 56">
                <a:extLst>
                  <a:ext uri="{FF2B5EF4-FFF2-40B4-BE49-F238E27FC236}">
                    <a16:creationId xmlns:a16="http://schemas.microsoft.com/office/drawing/2014/main" xmlns="" id="{20AB99D3-7A1D-80A6-364F-1CB371CF0114}"/>
                  </a:ext>
                </a:extLst>
              </p:cNvPr>
              <p:cNvGrpSpPr/>
              <p:nvPr/>
            </p:nvGrpSpPr>
            <p:grpSpPr>
              <a:xfrm>
                <a:off x="2937076" y="817540"/>
                <a:ext cx="2578490" cy="704145"/>
                <a:chOff x="2937076" y="817540"/>
                <a:chExt cx="2578490" cy="704145"/>
              </a:xfrm>
            </p:grpSpPr>
            <p:sp>
              <p:nvSpPr>
                <p:cNvPr id="61" name="Freeform: Shape 60">
                  <a:extLst>
                    <a:ext uri="{FF2B5EF4-FFF2-40B4-BE49-F238E27FC236}">
                      <a16:creationId xmlns:a16="http://schemas.microsoft.com/office/drawing/2014/main" xmlns="" id="{67B62449-29E8-A692-A52B-3C27DCECFD57}"/>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2" name="Freeform: Shape 61">
                  <a:extLst>
                    <a:ext uri="{FF2B5EF4-FFF2-40B4-BE49-F238E27FC236}">
                      <a16:creationId xmlns:a16="http://schemas.microsoft.com/office/drawing/2014/main" xmlns="" id="{1CCC913C-7ADB-1015-FAD8-EF77E717B471}"/>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8" name="Oval 57">
                <a:extLst>
                  <a:ext uri="{FF2B5EF4-FFF2-40B4-BE49-F238E27FC236}">
                    <a16:creationId xmlns:a16="http://schemas.microsoft.com/office/drawing/2014/main" xmlns="" id="{4F23BAFE-A08D-8F35-B4ED-E7A084E0D735}"/>
                  </a:ext>
                </a:extLst>
              </p:cNvPr>
              <p:cNvSpPr/>
              <p:nvPr/>
            </p:nvSpPr>
            <p:spPr>
              <a:xfrm>
                <a:off x="5175301"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9" name="Oval 58">
                <a:extLst>
                  <a:ext uri="{FF2B5EF4-FFF2-40B4-BE49-F238E27FC236}">
                    <a16:creationId xmlns:a16="http://schemas.microsoft.com/office/drawing/2014/main" xmlns="" id="{F3403075-0DAB-5E2F-9DD0-F967C27B4BA8}"/>
                  </a:ext>
                </a:extLst>
              </p:cNvPr>
              <p:cNvSpPr/>
              <p:nvPr/>
            </p:nvSpPr>
            <p:spPr>
              <a:xfrm>
                <a:off x="5216244"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0" name="TextBox 104">
                <a:extLst>
                  <a:ext uri="{FF2B5EF4-FFF2-40B4-BE49-F238E27FC236}">
                    <a16:creationId xmlns:a16="http://schemas.microsoft.com/office/drawing/2014/main" xmlns="" id="{4595A77A-FA70-3F20-C81F-08C8229FA1F0}"/>
                  </a:ext>
                </a:extLst>
              </p:cNvPr>
              <p:cNvSpPr txBox="1"/>
              <p:nvPr/>
            </p:nvSpPr>
            <p:spPr>
              <a:xfrm>
                <a:off x="3176347" y="980870"/>
                <a:ext cx="1940881" cy="359573"/>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الرضا الوظيفي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1" name="TextBox 6">
              <a:extLst>
                <a:ext uri="{FF2B5EF4-FFF2-40B4-BE49-F238E27FC236}">
                  <a16:creationId xmlns:a16="http://schemas.microsoft.com/office/drawing/2014/main" xmlns="" id="{48E155E0-11EF-9343-22DA-45548F8986C4}"/>
                </a:ext>
              </a:extLst>
            </p:cNvPr>
            <p:cNvSpPr txBox="1"/>
            <p:nvPr/>
          </p:nvSpPr>
          <p:spPr>
            <a:xfrm>
              <a:off x="10328868" y="2533366"/>
              <a:ext cx="886782" cy="987450"/>
            </a:xfrm>
            <a:prstGeom prst="rect">
              <a:avLst/>
            </a:prstGeom>
            <a:noFill/>
          </p:spPr>
          <p:txBody>
            <a:bodyPr wrap="none" rtlCol="0">
              <a:spAutoFit/>
            </a:bodyPr>
            <a:lstStyle/>
            <a:p>
              <a:pPr algn="just"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8" name="Group 147">
            <a:extLst>
              <a:ext uri="{FF2B5EF4-FFF2-40B4-BE49-F238E27FC236}">
                <a16:creationId xmlns:a16="http://schemas.microsoft.com/office/drawing/2014/main" xmlns="" id="{BCE07924-CCD4-A7F8-31D0-82755BBC6006}"/>
              </a:ext>
            </a:extLst>
          </p:cNvPr>
          <p:cNvGrpSpPr/>
          <p:nvPr/>
        </p:nvGrpSpPr>
        <p:grpSpPr>
          <a:xfrm>
            <a:off x="6096000" y="897251"/>
            <a:ext cx="5380259" cy="1394709"/>
            <a:chOff x="6096000" y="897251"/>
            <a:chExt cx="5380259" cy="1394709"/>
          </a:xfrm>
        </p:grpSpPr>
        <p:grpSp>
          <p:nvGrpSpPr>
            <p:cNvPr id="37" name="Group 36">
              <a:extLst>
                <a:ext uri="{FF2B5EF4-FFF2-40B4-BE49-F238E27FC236}">
                  <a16:creationId xmlns:a16="http://schemas.microsoft.com/office/drawing/2014/main" xmlns="" id="{898FDA9F-16B8-CAD2-5CCA-BF17EF5C36BE}"/>
                </a:ext>
              </a:extLst>
            </p:cNvPr>
            <p:cNvGrpSpPr/>
            <p:nvPr/>
          </p:nvGrpSpPr>
          <p:grpSpPr>
            <a:xfrm>
              <a:off x="6096000" y="897251"/>
              <a:ext cx="5380259" cy="1394709"/>
              <a:chOff x="3021605" y="0"/>
              <a:chExt cx="3021605" cy="783380"/>
            </a:xfrm>
          </p:grpSpPr>
          <p:grpSp>
            <p:nvGrpSpPr>
              <p:cNvPr id="45" name="Group 44">
                <a:extLst>
                  <a:ext uri="{FF2B5EF4-FFF2-40B4-BE49-F238E27FC236}">
                    <a16:creationId xmlns:a16="http://schemas.microsoft.com/office/drawing/2014/main" xmlns="" id="{D700C8E4-339B-CA44-6F74-69A73503E5AE}"/>
                  </a:ext>
                </a:extLst>
              </p:cNvPr>
              <p:cNvGrpSpPr/>
              <p:nvPr/>
            </p:nvGrpSpPr>
            <p:grpSpPr>
              <a:xfrm>
                <a:off x="3021605" y="38729"/>
                <a:ext cx="2578490" cy="704145"/>
                <a:chOff x="3021605" y="38729"/>
                <a:chExt cx="2578490" cy="704145"/>
              </a:xfrm>
            </p:grpSpPr>
            <p:sp>
              <p:nvSpPr>
                <p:cNvPr id="49" name="Freeform: Shape 48">
                  <a:extLst>
                    <a:ext uri="{FF2B5EF4-FFF2-40B4-BE49-F238E27FC236}">
                      <a16:creationId xmlns:a16="http://schemas.microsoft.com/office/drawing/2014/main" xmlns="" id="{CC74E9CB-A5F6-8A19-CD8C-51E138F813EE}"/>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0" name="Freeform: Shape 49">
                  <a:extLst>
                    <a:ext uri="{FF2B5EF4-FFF2-40B4-BE49-F238E27FC236}">
                      <a16:creationId xmlns:a16="http://schemas.microsoft.com/office/drawing/2014/main" xmlns="" id="{E586EE90-6944-7B9F-E297-1235C3962058}"/>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6" name="Oval 45">
                <a:extLst>
                  <a:ext uri="{FF2B5EF4-FFF2-40B4-BE49-F238E27FC236}">
                    <a16:creationId xmlns:a16="http://schemas.microsoft.com/office/drawing/2014/main" xmlns="" id="{F19C8935-AD41-8B74-1C54-15C3608D8616}"/>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Oval 46">
                <a:extLst>
                  <a:ext uri="{FF2B5EF4-FFF2-40B4-BE49-F238E27FC236}">
                    <a16:creationId xmlns:a16="http://schemas.microsoft.com/office/drawing/2014/main" xmlns="" id="{7DE5E7E6-ED59-89D2-ABB0-5F63DAA9F2BF}"/>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TextBox 143">
                <a:extLst>
                  <a:ext uri="{FF2B5EF4-FFF2-40B4-BE49-F238E27FC236}">
                    <a16:creationId xmlns:a16="http://schemas.microsoft.com/office/drawing/2014/main" xmlns="" id="{5940999E-034D-F473-E025-E5B1B28ED22A}"/>
                  </a:ext>
                </a:extLst>
              </p:cNvPr>
              <p:cNvSpPr txBox="1"/>
              <p:nvPr/>
            </p:nvSpPr>
            <p:spPr>
              <a:xfrm>
                <a:off x="3339400" y="84258"/>
                <a:ext cx="1971585" cy="683326"/>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الصحة النفسية للموظفين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6">
              <a:extLst>
                <a:ext uri="{FF2B5EF4-FFF2-40B4-BE49-F238E27FC236}">
                  <a16:creationId xmlns:a16="http://schemas.microsoft.com/office/drawing/2014/main" xmlns="" id="{EA5E44B1-B392-0626-6536-618F139FC542}"/>
                </a:ext>
              </a:extLst>
            </p:cNvPr>
            <p:cNvSpPr txBox="1"/>
            <p:nvPr/>
          </p:nvSpPr>
          <p:spPr>
            <a:xfrm>
              <a:off x="10328868" y="1126303"/>
              <a:ext cx="886782" cy="987450"/>
            </a:xfrm>
            <a:prstGeom prst="rect">
              <a:avLst/>
            </a:prstGeom>
            <a:noFill/>
          </p:spPr>
          <p:txBody>
            <a:bodyPr wrap="none" rtlCol="0">
              <a:spAutoFit/>
            </a:bodyPr>
            <a:lstStyle/>
            <a:p>
              <a:pPr algn="just" rtl="1">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01</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5" name="Group 154">
            <a:extLst>
              <a:ext uri="{FF2B5EF4-FFF2-40B4-BE49-F238E27FC236}">
                <a16:creationId xmlns:a16="http://schemas.microsoft.com/office/drawing/2014/main" xmlns="" id="{851392A4-8751-749C-0C7E-3587B8AD9A29}"/>
              </a:ext>
            </a:extLst>
          </p:cNvPr>
          <p:cNvGrpSpPr/>
          <p:nvPr/>
        </p:nvGrpSpPr>
        <p:grpSpPr>
          <a:xfrm>
            <a:off x="715741" y="897251"/>
            <a:ext cx="5380259" cy="1394709"/>
            <a:chOff x="715741" y="897251"/>
            <a:chExt cx="5380259" cy="1394709"/>
          </a:xfrm>
        </p:grpSpPr>
        <p:grpSp>
          <p:nvGrpSpPr>
            <p:cNvPr id="38" name="Group 37">
              <a:extLst>
                <a:ext uri="{FF2B5EF4-FFF2-40B4-BE49-F238E27FC236}">
                  <a16:creationId xmlns:a16="http://schemas.microsoft.com/office/drawing/2014/main" xmlns="" id="{56DF5AF7-8714-4A1F-B350-4CBCCD3DF262}"/>
                </a:ext>
              </a:extLst>
            </p:cNvPr>
            <p:cNvGrpSpPr/>
            <p:nvPr/>
          </p:nvGrpSpPr>
          <p:grpSpPr>
            <a:xfrm flipH="1">
              <a:off x="715741" y="897251"/>
              <a:ext cx="5380259" cy="1394709"/>
              <a:chOff x="0" y="0"/>
              <a:chExt cx="3021605" cy="783380"/>
            </a:xfrm>
          </p:grpSpPr>
          <p:grpSp>
            <p:nvGrpSpPr>
              <p:cNvPr id="39" name="Group 38">
                <a:extLst>
                  <a:ext uri="{FF2B5EF4-FFF2-40B4-BE49-F238E27FC236}">
                    <a16:creationId xmlns:a16="http://schemas.microsoft.com/office/drawing/2014/main" xmlns="" id="{DFA71C0F-42F2-BD6D-0BD0-2362E0582CC7}"/>
                  </a:ext>
                </a:extLst>
              </p:cNvPr>
              <p:cNvGrpSpPr/>
              <p:nvPr/>
            </p:nvGrpSpPr>
            <p:grpSpPr>
              <a:xfrm>
                <a:off x="0" y="38729"/>
                <a:ext cx="2578490" cy="704145"/>
                <a:chOff x="0" y="38729"/>
                <a:chExt cx="2578490" cy="704145"/>
              </a:xfrm>
            </p:grpSpPr>
            <p:sp>
              <p:nvSpPr>
                <p:cNvPr id="43" name="Freeform: Shape 42">
                  <a:extLst>
                    <a:ext uri="{FF2B5EF4-FFF2-40B4-BE49-F238E27FC236}">
                      <a16:creationId xmlns:a16="http://schemas.microsoft.com/office/drawing/2014/main" xmlns="" id="{ADB7311A-2713-57F5-5AA3-6979F7AC3A65}"/>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Freeform: Shape 43">
                  <a:extLst>
                    <a:ext uri="{FF2B5EF4-FFF2-40B4-BE49-F238E27FC236}">
                      <a16:creationId xmlns:a16="http://schemas.microsoft.com/office/drawing/2014/main" xmlns="" id="{E9A0FB61-25B4-9671-115B-21771A619291}"/>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0" name="Oval 39">
                <a:extLst>
                  <a:ext uri="{FF2B5EF4-FFF2-40B4-BE49-F238E27FC236}">
                    <a16:creationId xmlns:a16="http://schemas.microsoft.com/office/drawing/2014/main" xmlns="" id="{386B3D32-F617-B708-CA61-3FB1AF8689FD}"/>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xmlns="" id="{35091C41-5229-8F72-AB8E-0EB64DE076C2}"/>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TextBox 124">
                <a:extLst>
                  <a:ext uri="{FF2B5EF4-FFF2-40B4-BE49-F238E27FC236}">
                    <a16:creationId xmlns:a16="http://schemas.microsoft.com/office/drawing/2014/main" xmlns="" id="{71525F3B-184C-203F-00DB-2E7D1599B8CF}"/>
                  </a:ext>
                </a:extLst>
              </p:cNvPr>
              <p:cNvSpPr txBox="1"/>
              <p:nvPr/>
            </p:nvSpPr>
            <p:spPr>
              <a:xfrm>
                <a:off x="191697" y="180196"/>
                <a:ext cx="2080029" cy="359573"/>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 والأداء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6" name="TextBox 6">
              <a:extLst>
                <a:ext uri="{FF2B5EF4-FFF2-40B4-BE49-F238E27FC236}">
                  <a16:creationId xmlns:a16="http://schemas.microsoft.com/office/drawing/2014/main" xmlns="" id="{5DAB919A-ADF0-B9CC-BE0F-6BC807E37470}"/>
                </a:ext>
              </a:extLst>
            </p:cNvPr>
            <p:cNvSpPr txBox="1"/>
            <p:nvPr/>
          </p:nvSpPr>
          <p:spPr>
            <a:xfrm>
              <a:off x="951459" y="1126303"/>
              <a:ext cx="886782" cy="987450"/>
            </a:xfrm>
            <a:prstGeom prst="rect">
              <a:avLst/>
            </a:prstGeom>
            <a:noFill/>
          </p:spPr>
          <p:txBody>
            <a:bodyPr wrap="none" rtlCol="0">
              <a:spAutoFit/>
            </a:bodyPr>
            <a:lstStyle/>
            <a:p>
              <a:pPr algn="just" rtl="1">
                <a:lnSpc>
                  <a:spcPct val="115000"/>
                </a:lnSpc>
              </a:pPr>
              <a:r>
                <a:rPr lang="en-US" sz="54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4" name="Group 153">
            <a:extLst>
              <a:ext uri="{FF2B5EF4-FFF2-40B4-BE49-F238E27FC236}">
                <a16:creationId xmlns:a16="http://schemas.microsoft.com/office/drawing/2014/main" xmlns="" id="{EC09A375-6E3A-DFB8-D471-E43EB9A8B40A}"/>
              </a:ext>
            </a:extLst>
          </p:cNvPr>
          <p:cNvGrpSpPr/>
          <p:nvPr/>
        </p:nvGrpSpPr>
        <p:grpSpPr>
          <a:xfrm>
            <a:off x="715741" y="2323731"/>
            <a:ext cx="5380259" cy="1394709"/>
            <a:chOff x="715741" y="2323731"/>
            <a:chExt cx="5380259" cy="1394709"/>
          </a:xfrm>
        </p:grpSpPr>
        <p:grpSp>
          <p:nvGrpSpPr>
            <p:cNvPr id="30" name="Group 29">
              <a:extLst>
                <a:ext uri="{FF2B5EF4-FFF2-40B4-BE49-F238E27FC236}">
                  <a16:creationId xmlns:a16="http://schemas.microsoft.com/office/drawing/2014/main" xmlns="" id="{8128C088-C9D0-323F-8A7A-622912E3372F}"/>
                </a:ext>
              </a:extLst>
            </p:cNvPr>
            <p:cNvGrpSpPr/>
            <p:nvPr/>
          </p:nvGrpSpPr>
          <p:grpSpPr>
            <a:xfrm flipH="1">
              <a:off x="715741" y="2323731"/>
              <a:ext cx="5380259" cy="1394709"/>
              <a:chOff x="0" y="778811"/>
              <a:chExt cx="3021605" cy="783380"/>
            </a:xfrm>
          </p:grpSpPr>
          <p:grpSp>
            <p:nvGrpSpPr>
              <p:cNvPr id="51" name="Group 50">
                <a:extLst>
                  <a:ext uri="{FF2B5EF4-FFF2-40B4-BE49-F238E27FC236}">
                    <a16:creationId xmlns:a16="http://schemas.microsoft.com/office/drawing/2014/main" xmlns="" id="{C10D0976-22CD-E316-E310-BBEF1E7D0605}"/>
                  </a:ext>
                </a:extLst>
              </p:cNvPr>
              <p:cNvGrpSpPr/>
              <p:nvPr/>
            </p:nvGrpSpPr>
            <p:grpSpPr>
              <a:xfrm>
                <a:off x="0" y="817540"/>
                <a:ext cx="2578490" cy="704145"/>
                <a:chOff x="0" y="817540"/>
                <a:chExt cx="2578490" cy="704145"/>
              </a:xfrm>
            </p:grpSpPr>
            <p:sp>
              <p:nvSpPr>
                <p:cNvPr id="55" name="Freeform: Shape 54">
                  <a:extLst>
                    <a:ext uri="{FF2B5EF4-FFF2-40B4-BE49-F238E27FC236}">
                      <a16:creationId xmlns:a16="http://schemas.microsoft.com/office/drawing/2014/main" xmlns="" id="{C5556CEF-3B46-232B-7998-BE358A92B419}"/>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6" name="Freeform: Shape 55">
                  <a:extLst>
                    <a:ext uri="{FF2B5EF4-FFF2-40B4-BE49-F238E27FC236}">
                      <a16:creationId xmlns:a16="http://schemas.microsoft.com/office/drawing/2014/main" xmlns="" id="{BF696303-AC2A-970C-D77E-23DB9CDF7C51}"/>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2" name="Oval 51">
                <a:extLst>
                  <a:ext uri="{FF2B5EF4-FFF2-40B4-BE49-F238E27FC236}">
                    <a16:creationId xmlns:a16="http://schemas.microsoft.com/office/drawing/2014/main" xmlns="" id="{D3185A67-92B2-411B-7EF6-B9995C70397C}"/>
                  </a:ext>
                </a:extLst>
              </p:cNvPr>
              <p:cNvSpPr/>
              <p:nvPr/>
            </p:nvSpPr>
            <p:spPr>
              <a:xfrm>
                <a:off x="2238225"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3" name="Oval 52">
                <a:extLst>
                  <a:ext uri="{FF2B5EF4-FFF2-40B4-BE49-F238E27FC236}">
                    <a16:creationId xmlns:a16="http://schemas.microsoft.com/office/drawing/2014/main" xmlns="" id="{276D864A-22F4-E77E-C037-5538704238CE}"/>
                  </a:ext>
                </a:extLst>
              </p:cNvPr>
              <p:cNvSpPr/>
              <p:nvPr/>
            </p:nvSpPr>
            <p:spPr>
              <a:xfrm>
                <a:off x="2279168"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TextBox 87">
                <a:extLst>
                  <a:ext uri="{FF2B5EF4-FFF2-40B4-BE49-F238E27FC236}">
                    <a16:creationId xmlns:a16="http://schemas.microsoft.com/office/drawing/2014/main" xmlns="" id="{E5CF9C4D-AF30-DA32-C822-3FA2965127EC}"/>
                  </a:ext>
                </a:extLst>
              </p:cNvPr>
              <p:cNvSpPr txBox="1"/>
              <p:nvPr/>
            </p:nvSpPr>
            <p:spPr>
              <a:xfrm>
                <a:off x="210773" y="969172"/>
                <a:ext cx="2071536" cy="359573"/>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تقوية العلاقات المهنية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3" name="TextBox 6">
              <a:extLst>
                <a:ext uri="{FF2B5EF4-FFF2-40B4-BE49-F238E27FC236}">
                  <a16:creationId xmlns:a16="http://schemas.microsoft.com/office/drawing/2014/main" xmlns="" id="{19F5196B-018F-BB4A-3F5A-CFB6DC16B60A}"/>
                </a:ext>
              </a:extLst>
            </p:cNvPr>
            <p:cNvSpPr txBox="1"/>
            <p:nvPr/>
          </p:nvSpPr>
          <p:spPr>
            <a:xfrm>
              <a:off x="951462" y="2533366"/>
              <a:ext cx="886782" cy="987450"/>
            </a:xfrm>
            <a:prstGeom prst="rect">
              <a:avLst/>
            </a:prstGeom>
            <a:noFill/>
          </p:spPr>
          <p:txBody>
            <a:bodyPr wrap="none" rtlCol="0">
              <a:spAutoFit/>
            </a:bodyPr>
            <a:lstStyle/>
            <a:p>
              <a:pPr algn="just"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3" name="Group 152">
            <a:extLst>
              <a:ext uri="{FF2B5EF4-FFF2-40B4-BE49-F238E27FC236}">
                <a16:creationId xmlns:a16="http://schemas.microsoft.com/office/drawing/2014/main" xmlns="" id="{FD8EADFF-59E0-7CB9-34DB-C81A296E6977}"/>
              </a:ext>
            </a:extLst>
          </p:cNvPr>
          <p:cNvGrpSpPr/>
          <p:nvPr/>
        </p:nvGrpSpPr>
        <p:grpSpPr>
          <a:xfrm>
            <a:off x="715741" y="3752823"/>
            <a:ext cx="5380259" cy="1394709"/>
            <a:chOff x="715741" y="3752823"/>
            <a:chExt cx="5380259" cy="1394709"/>
          </a:xfrm>
        </p:grpSpPr>
        <p:grpSp>
          <p:nvGrpSpPr>
            <p:cNvPr id="64" name="Group 63">
              <a:extLst>
                <a:ext uri="{FF2B5EF4-FFF2-40B4-BE49-F238E27FC236}">
                  <a16:creationId xmlns:a16="http://schemas.microsoft.com/office/drawing/2014/main" xmlns="" id="{2DC81601-5FE5-2EFF-CF69-ECA14CF107EC}"/>
                </a:ext>
              </a:extLst>
            </p:cNvPr>
            <p:cNvGrpSpPr/>
            <p:nvPr/>
          </p:nvGrpSpPr>
          <p:grpSpPr>
            <a:xfrm flipH="1">
              <a:off x="715741" y="3752823"/>
              <a:ext cx="5380259" cy="1394709"/>
              <a:chOff x="0" y="1559048"/>
              <a:chExt cx="3021605" cy="783380"/>
            </a:xfrm>
          </p:grpSpPr>
          <p:grpSp>
            <p:nvGrpSpPr>
              <p:cNvPr id="65" name="Group 64">
                <a:extLst>
                  <a:ext uri="{FF2B5EF4-FFF2-40B4-BE49-F238E27FC236}">
                    <a16:creationId xmlns:a16="http://schemas.microsoft.com/office/drawing/2014/main" xmlns="" id="{C36A380B-8C1C-796E-04C5-8BAA75B67614}"/>
                  </a:ext>
                </a:extLst>
              </p:cNvPr>
              <p:cNvGrpSpPr/>
              <p:nvPr/>
            </p:nvGrpSpPr>
            <p:grpSpPr>
              <a:xfrm>
                <a:off x="0" y="1597777"/>
                <a:ext cx="2578490" cy="704145"/>
                <a:chOff x="0" y="1597777"/>
                <a:chExt cx="2578490" cy="704145"/>
              </a:xfrm>
            </p:grpSpPr>
            <p:sp>
              <p:nvSpPr>
                <p:cNvPr id="69" name="Freeform: Shape 68">
                  <a:extLst>
                    <a:ext uri="{FF2B5EF4-FFF2-40B4-BE49-F238E27FC236}">
                      <a16:creationId xmlns:a16="http://schemas.microsoft.com/office/drawing/2014/main" xmlns="" id="{3F256528-1659-17CE-6F90-8A04A3DC17FB}"/>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0" name="Freeform: Shape 69">
                  <a:extLst>
                    <a:ext uri="{FF2B5EF4-FFF2-40B4-BE49-F238E27FC236}">
                      <a16:creationId xmlns:a16="http://schemas.microsoft.com/office/drawing/2014/main" xmlns="" id="{7BE711BC-D6B2-934A-C68C-0A2EB3092DD5}"/>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6" name="Oval 65">
                <a:extLst>
                  <a:ext uri="{FF2B5EF4-FFF2-40B4-BE49-F238E27FC236}">
                    <a16:creationId xmlns:a16="http://schemas.microsoft.com/office/drawing/2014/main" xmlns="" id="{EF4501D0-6BA0-5A57-6A90-30CAF9038EA9}"/>
                  </a:ext>
                </a:extLst>
              </p:cNvPr>
              <p:cNvSpPr/>
              <p:nvPr/>
            </p:nvSpPr>
            <p:spPr>
              <a:xfrm>
                <a:off x="2238225"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7" name="Oval 66">
                <a:extLst>
                  <a:ext uri="{FF2B5EF4-FFF2-40B4-BE49-F238E27FC236}">
                    <a16:creationId xmlns:a16="http://schemas.microsoft.com/office/drawing/2014/main" xmlns="" id="{898E072E-B3BE-191D-23E2-16CAD821B533}"/>
                  </a:ext>
                </a:extLst>
              </p:cNvPr>
              <p:cNvSpPr/>
              <p:nvPr/>
            </p:nvSpPr>
            <p:spPr>
              <a:xfrm>
                <a:off x="2279168"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8" name="TextBox 160">
                <a:extLst>
                  <a:ext uri="{FF2B5EF4-FFF2-40B4-BE49-F238E27FC236}">
                    <a16:creationId xmlns:a16="http://schemas.microsoft.com/office/drawing/2014/main" xmlns="" id="{40169606-EA55-B5A2-2EEC-93DDB1E266A5}"/>
                  </a:ext>
                </a:extLst>
              </p:cNvPr>
              <p:cNvSpPr txBox="1"/>
              <p:nvPr/>
            </p:nvSpPr>
            <p:spPr>
              <a:xfrm>
                <a:off x="191556" y="1746850"/>
                <a:ext cx="2139477" cy="359573"/>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خفض معدل دوران 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8" name="TextBox 6">
              <a:extLst>
                <a:ext uri="{FF2B5EF4-FFF2-40B4-BE49-F238E27FC236}">
                  <a16:creationId xmlns:a16="http://schemas.microsoft.com/office/drawing/2014/main" xmlns="" id="{7F6CB002-BBEB-5D6C-0B44-4160C2B54AC1}"/>
                </a:ext>
              </a:extLst>
            </p:cNvPr>
            <p:cNvSpPr txBox="1"/>
            <p:nvPr/>
          </p:nvSpPr>
          <p:spPr>
            <a:xfrm>
              <a:off x="951462" y="3940435"/>
              <a:ext cx="886782" cy="987450"/>
            </a:xfrm>
            <a:prstGeom prst="rect">
              <a:avLst/>
            </a:prstGeom>
            <a:noFill/>
          </p:spPr>
          <p:txBody>
            <a:bodyPr wrap="none" rtlCol="0">
              <a:spAutoFit/>
            </a:bodyPr>
            <a:lstStyle/>
            <a:p>
              <a:pPr algn="just"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06</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1" name="Group 150">
            <a:extLst>
              <a:ext uri="{FF2B5EF4-FFF2-40B4-BE49-F238E27FC236}">
                <a16:creationId xmlns:a16="http://schemas.microsoft.com/office/drawing/2014/main" xmlns="" id="{882971BE-0BCD-0B3E-9E04-592312D06C7C}"/>
              </a:ext>
            </a:extLst>
          </p:cNvPr>
          <p:cNvGrpSpPr/>
          <p:nvPr/>
        </p:nvGrpSpPr>
        <p:grpSpPr>
          <a:xfrm>
            <a:off x="6096000" y="5179442"/>
            <a:ext cx="5380259" cy="1394709"/>
            <a:chOff x="6096000" y="5179442"/>
            <a:chExt cx="5380259" cy="1394709"/>
          </a:xfrm>
        </p:grpSpPr>
        <p:grpSp>
          <p:nvGrpSpPr>
            <p:cNvPr id="11" name="Group 10">
              <a:extLst>
                <a:ext uri="{FF2B5EF4-FFF2-40B4-BE49-F238E27FC236}">
                  <a16:creationId xmlns:a16="http://schemas.microsoft.com/office/drawing/2014/main" xmlns="" id="{0DD467B5-16BD-1292-BA15-9A60FBCDB462}"/>
                </a:ext>
              </a:extLst>
            </p:cNvPr>
            <p:cNvGrpSpPr/>
            <p:nvPr/>
          </p:nvGrpSpPr>
          <p:grpSpPr>
            <a:xfrm>
              <a:off x="6096000" y="5179442"/>
              <a:ext cx="5380259" cy="1394709"/>
              <a:chOff x="3021605" y="2337935"/>
              <a:chExt cx="3021605" cy="783380"/>
            </a:xfrm>
          </p:grpSpPr>
          <p:grpSp>
            <p:nvGrpSpPr>
              <p:cNvPr id="19" name="Group 18">
                <a:extLst>
                  <a:ext uri="{FF2B5EF4-FFF2-40B4-BE49-F238E27FC236}">
                    <a16:creationId xmlns:a16="http://schemas.microsoft.com/office/drawing/2014/main" xmlns="" id="{E28BFCE2-4615-4CD1-0211-485B53699F4C}"/>
                  </a:ext>
                </a:extLst>
              </p:cNvPr>
              <p:cNvGrpSpPr/>
              <p:nvPr/>
            </p:nvGrpSpPr>
            <p:grpSpPr>
              <a:xfrm>
                <a:off x="3021605" y="2376664"/>
                <a:ext cx="2578490" cy="704145"/>
                <a:chOff x="3021605" y="2376664"/>
                <a:chExt cx="2578490" cy="704145"/>
              </a:xfrm>
            </p:grpSpPr>
            <p:sp>
              <p:nvSpPr>
                <p:cNvPr id="23" name="Freeform: Shape 22">
                  <a:extLst>
                    <a:ext uri="{FF2B5EF4-FFF2-40B4-BE49-F238E27FC236}">
                      <a16:creationId xmlns:a16="http://schemas.microsoft.com/office/drawing/2014/main" xmlns="" id="{0510C2C1-68A6-72C7-9617-451BADBE9972}"/>
                    </a:ext>
                  </a:extLst>
                </p:cNvPr>
                <p:cNvSpPr/>
                <p:nvPr/>
              </p:nvSpPr>
              <p:spPr>
                <a:xfrm rot="5400000">
                  <a:off x="3926920" y="1471349"/>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xmlns="" id="{FED8A84C-D6AB-7D54-B5E9-60B2777ADC31}"/>
                    </a:ext>
                  </a:extLst>
                </p:cNvPr>
                <p:cNvSpPr/>
                <p:nvPr/>
              </p:nvSpPr>
              <p:spPr>
                <a:xfrm rot="5400000">
                  <a:off x="3990635" y="1471349"/>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0" name="Oval 19">
                <a:extLst>
                  <a:ext uri="{FF2B5EF4-FFF2-40B4-BE49-F238E27FC236}">
                    <a16:creationId xmlns:a16="http://schemas.microsoft.com/office/drawing/2014/main" xmlns="" id="{14CE38DF-D1DC-4475-9EA6-8485D7D96EE8}"/>
                  </a:ext>
                </a:extLst>
              </p:cNvPr>
              <p:cNvSpPr/>
              <p:nvPr/>
            </p:nvSpPr>
            <p:spPr>
              <a:xfrm>
                <a:off x="5259830" y="2337935"/>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xmlns="" id="{313297CD-2E81-AEED-3D36-FE554DAAF4ED}"/>
                  </a:ext>
                </a:extLst>
              </p:cNvPr>
              <p:cNvSpPr/>
              <p:nvPr/>
            </p:nvSpPr>
            <p:spPr>
              <a:xfrm>
                <a:off x="5300773" y="2378441"/>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TextBox 201">
                <a:extLst>
                  <a:ext uri="{FF2B5EF4-FFF2-40B4-BE49-F238E27FC236}">
                    <a16:creationId xmlns:a16="http://schemas.microsoft.com/office/drawing/2014/main" xmlns="" id="{3159336E-01E0-9CA8-11E6-DBAA94246FAA}"/>
                  </a:ext>
                </a:extLst>
              </p:cNvPr>
              <p:cNvSpPr txBox="1"/>
              <p:nvPr/>
            </p:nvSpPr>
            <p:spPr>
              <a:xfrm>
                <a:off x="3390801" y="2387814"/>
                <a:ext cx="1800427" cy="683326"/>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التوازن بين العمل والحياة الشخصية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xmlns="" id="{4949EA43-9101-F6DA-621D-7C0AE0BD4157}"/>
                </a:ext>
              </a:extLst>
            </p:cNvPr>
            <p:cNvSpPr txBox="1"/>
            <p:nvPr/>
          </p:nvSpPr>
          <p:spPr>
            <a:xfrm>
              <a:off x="10328868" y="5366779"/>
              <a:ext cx="886782" cy="987450"/>
            </a:xfrm>
            <a:prstGeom prst="rect">
              <a:avLst/>
            </a:prstGeom>
            <a:noFill/>
          </p:spPr>
          <p:txBody>
            <a:bodyPr wrap="none" rtlCol="0">
              <a:spAutoFit/>
            </a:bodyPr>
            <a:lstStyle/>
            <a:p>
              <a:pPr algn="just"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07</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2" name="Group 151">
            <a:extLst>
              <a:ext uri="{FF2B5EF4-FFF2-40B4-BE49-F238E27FC236}">
                <a16:creationId xmlns:a16="http://schemas.microsoft.com/office/drawing/2014/main" xmlns="" id="{6B71C230-EE78-FAF0-581F-321D12DC3AD3}"/>
              </a:ext>
            </a:extLst>
          </p:cNvPr>
          <p:cNvGrpSpPr/>
          <p:nvPr/>
        </p:nvGrpSpPr>
        <p:grpSpPr>
          <a:xfrm>
            <a:off x="715741" y="5179442"/>
            <a:ext cx="5380259" cy="1394709"/>
            <a:chOff x="715741" y="5179442"/>
            <a:chExt cx="5380259" cy="1394709"/>
          </a:xfrm>
        </p:grpSpPr>
        <p:grpSp>
          <p:nvGrpSpPr>
            <p:cNvPr id="12" name="Group 11">
              <a:extLst>
                <a:ext uri="{FF2B5EF4-FFF2-40B4-BE49-F238E27FC236}">
                  <a16:creationId xmlns:a16="http://schemas.microsoft.com/office/drawing/2014/main" xmlns="" id="{504B4382-0B4A-97E9-4EB1-1402C9BDA9A2}"/>
                </a:ext>
              </a:extLst>
            </p:cNvPr>
            <p:cNvGrpSpPr/>
            <p:nvPr/>
          </p:nvGrpSpPr>
          <p:grpSpPr>
            <a:xfrm flipH="1">
              <a:off x="715741" y="5179442"/>
              <a:ext cx="5380259" cy="1394709"/>
              <a:chOff x="0" y="2337935"/>
              <a:chExt cx="3021605" cy="783380"/>
            </a:xfrm>
          </p:grpSpPr>
          <p:grpSp>
            <p:nvGrpSpPr>
              <p:cNvPr id="13" name="Group 12">
                <a:extLst>
                  <a:ext uri="{FF2B5EF4-FFF2-40B4-BE49-F238E27FC236}">
                    <a16:creationId xmlns:a16="http://schemas.microsoft.com/office/drawing/2014/main" xmlns="" id="{0868A4E6-9D9E-3EFB-1984-A6B9858A7207}"/>
                  </a:ext>
                </a:extLst>
              </p:cNvPr>
              <p:cNvGrpSpPr/>
              <p:nvPr/>
            </p:nvGrpSpPr>
            <p:grpSpPr>
              <a:xfrm>
                <a:off x="0" y="2376664"/>
                <a:ext cx="2578490" cy="704145"/>
                <a:chOff x="0" y="2376664"/>
                <a:chExt cx="2578490" cy="704145"/>
              </a:xfrm>
            </p:grpSpPr>
            <p:sp>
              <p:nvSpPr>
                <p:cNvPr id="17" name="Freeform: Shape 16">
                  <a:extLst>
                    <a:ext uri="{FF2B5EF4-FFF2-40B4-BE49-F238E27FC236}">
                      <a16:creationId xmlns:a16="http://schemas.microsoft.com/office/drawing/2014/main" xmlns="" id="{520BB36D-EB1E-18AF-6C1B-DA4AABEA28D4}"/>
                    </a:ext>
                  </a:extLst>
                </p:cNvPr>
                <p:cNvSpPr/>
                <p:nvPr/>
              </p:nvSpPr>
              <p:spPr>
                <a:xfrm rot="5400000">
                  <a:off x="905315" y="1471349"/>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Freeform: Shape 17">
                  <a:extLst>
                    <a:ext uri="{FF2B5EF4-FFF2-40B4-BE49-F238E27FC236}">
                      <a16:creationId xmlns:a16="http://schemas.microsoft.com/office/drawing/2014/main" xmlns="" id="{272117A4-87D3-E153-3AFA-87E26E2EAFE0}"/>
                    </a:ext>
                  </a:extLst>
                </p:cNvPr>
                <p:cNvSpPr/>
                <p:nvPr/>
              </p:nvSpPr>
              <p:spPr>
                <a:xfrm rot="5400000">
                  <a:off x="969030" y="1471349"/>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4" name="Oval 13">
                <a:extLst>
                  <a:ext uri="{FF2B5EF4-FFF2-40B4-BE49-F238E27FC236}">
                    <a16:creationId xmlns:a16="http://schemas.microsoft.com/office/drawing/2014/main" xmlns="" id="{F2C9E415-BC8F-7ED0-835B-D95BB3EFF746}"/>
                  </a:ext>
                </a:extLst>
              </p:cNvPr>
              <p:cNvSpPr/>
              <p:nvPr/>
            </p:nvSpPr>
            <p:spPr>
              <a:xfrm>
                <a:off x="2238225" y="2337935"/>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Oval 14">
                <a:extLst>
                  <a:ext uri="{FF2B5EF4-FFF2-40B4-BE49-F238E27FC236}">
                    <a16:creationId xmlns:a16="http://schemas.microsoft.com/office/drawing/2014/main" xmlns="" id="{C4813D79-4420-478C-7FA2-55551420ADD7}"/>
                  </a:ext>
                </a:extLst>
              </p:cNvPr>
              <p:cNvSpPr/>
              <p:nvPr/>
            </p:nvSpPr>
            <p:spPr>
              <a:xfrm>
                <a:off x="2279168" y="2378441"/>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TextBox 195">
                <a:extLst>
                  <a:ext uri="{FF2B5EF4-FFF2-40B4-BE49-F238E27FC236}">
                    <a16:creationId xmlns:a16="http://schemas.microsoft.com/office/drawing/2014/main" xmlns="" id="{195C4EC7-8118-B004-2623-D757C72BBAA0}"/>
                  </a:ext>
                </a:extLst>
              </p:cNvPr>
              <p:cNvSpPr txBox="1"/>
              <p:nvPr/>
            </p:nvSpPr>
            <p:spPr>
              <a:xfrm>
                <a:off x="191556" y="2525581"/>
                <a:ext cx="2139477" cy="359573"/>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الأزمات بفعالية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TextBox 6">
              <a:extLst>
                <a:ext uri="{FF2B5EF4-FFF2-40B4-BE49-F238E27FC236}">
                  <a16:creationId xmlns:a16="http://schemas.microsoft.com/office/drawing/2014/main" xmlns="" id="{06BC8434-9B1E-A2B7-44AC-E06D283A68C6}"/>
                </a:ext>
              </a:extLst>
            </p:cNvPr>
            <p:cNvSpPr txBox="1"/>
            <p:nvPr/>
          </p:nvSpPr>
          <p:spPr>
            <a:xfrm>
              <a:off x="951462" y="5366779"/>
              <a:ext cx="886782" cy="987450"/>
            </a:xfrm>
            <a:prstGeom prst="rect">
              <a:avLst/>
            </a:prstGeom>
            <a:noFill/>
          </p:spPr>
          <p:txBody>
            <a:bodyPr wrap="none" rtlCol="0">
              <a:spAutoFit/>
            </a:bodyPr>
            <a:lstStyle/>
            <a:p>
              <a:pPr algn="just"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08</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7308013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cBhvr additive="base">
                                        <p:cTn id="7" dur="500" fill="hold"/>
                                        <p:tgtEl>
                                          <p:spTgt spid="148"/>
                                        </p:tgtEl>
                                        <p:attrNameLst>
                                          <p:attrName>ppt_x</p:attrName>
                                        </p:attrNameLst>
                                      </p:cBhvr>
                                      <p:tavLst>
                                        <p:tav tm="0">
                                          <p:val>
                                            <p:strVal val="#ppt_x"/>
                                          </p:val>
                                        </p:tav>
                                        <p:tav tm="100000">
                                          <p:val>
                                            <p:strVal val="#ppt_x"/>
                                          </p:val>
                                        </p:tav>
                                      </p:tavLst>
                                    </p:anim>
                                    <p:anim calcmode="lin" valueType="num">
                                      <p:cBhvr additive="base">
                                        <p:cTn id="8" dur="500" fill="hold"/>
                                        <p:tgtEl>
                                          <p:spTgt spid="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5"/>
                                        </p:tgtEl>
                                        <p:attrNameLst>
                                          <p:attrName>style.visibility</p:attrName>
                                        </p:attrNameLst>
                                      </p:cBhvr>
                                      <p:to>
                                        <p:strVal val="visible"/>
                                      </p:to>
                                    </p:set>
                                    <p:anim calcmode="lin" valueType="num">
                                      <p:cBhvr additive="base">
                                        <p:cTn id="13" dur="500" fill="hold"/>
                                        <p:tgtEl>
                                          <p:spTgt spid="155"/>
                                        </p:tgtEl>
                                        <p:attrNameLst>
                                          <p:attrName>ppt_x</p:attrName>
                                        </p:attrNameLst>
                                      </p:cBhvr>
                                      <p:tavLst>
                                        <p:tav tm="0">
                                          <p:val>
                                            <p:strVal val="#ppt_x"/>
                                          </p:val>
                                        </p:tav>
                                        <p:tav tm="100000">
                                          <p:val>
                                            <p:strVal val="#ppt_x"/>
                                          </p:val>
                                        </p:tav>
                                      </p:tavLst>
                                    </p:anim>
                                    <p:anim calcmode="lin" valueType="num">
                                      <p:cBhvr additive="base">
                                        <p:cTn id="14" dur="500" fill="hold"/>
                                        <p:tgtEl>
                                          <p:spTgt spid="1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additive="base">
                                        <p:cTn id="19" dur="500" fill="hold"/>
                                        <p:tgtEl>
                                          <p:spTgt spid="149"/>
                                        </p:tgtEl>
                                        <p:attrNameLst>
                                          <p:attrName>ppt_x</p:attrName>
                                        </p:attrNameLst>
                                      </p:cBhvr>
                                      <p:tavLst>
                                        <p:tav tm="0">
                                          <p:val>
                                            <p:strVal val="#ppt_x"/>
                                          </p:val>
                                        </p:tav>
                                        <p:tav tm="100000">
                                          <p:val>
                                            <p:strVal val="#ppt_x"/>
                                          </p:val>
                                        </p:tav>
                                      </p:tavLst>
                                    </p:anim>
                                    <p:anim calcmode="lin" valueType="num">
                                      <p:cBhvr additive="base">
                                        <p:cTn id="2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4"/>
                                        </p:tgtEl>
                                        <p:attrNameLst>
                                          <p:attrName>style.visibility</p:attrName>
                                        </p:attrNameLst>
                                      </p:cBhvr>
                                      <p:to>
                                        <p:strVal val="visible"/>
                                      </p:to>
                                    </p:set>
                                    <p:anim calcmode="lin" valueType="num">
                                      <p:cBhvr additive="base">
                                        <p:cTn id="25" dur="500" fill="hold"/>
                                        <p:tgtEl>
                                          <p:spTgt spid="154"/>
                                        </p:tgtEl>
                                        <p:attrNameLst>
                                          <p:attrName>ppt_x</p:attrName>
                                        </p:attrNameLst>
                                      </p:cBhvr>
                                      <p:tavLst>
                                        <p:tav tm="0">
                                          <p:val>
                                            <p:strVal val="#ppt_x"/>
                                          </p:val>
                                        </p:tav>
                                        <p:tav tm="100000">
                                          <p:val>
                                            <p:strVal val="#ppt_x"/>
                                          </p:val>
                                        </p:tav>
                                      </p:tavLst>
                                    </p:anim>
                                    <p:anim calcmode="lin" valueType="num">
                                      <p:cBhvr additive="base">
                                        <p:cTn id="26"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0"/>
                                        </p:tgtEl>
                                        <p:attrNameLst>
                                          <p:attrName>style.visibility</p:attrName>
                                        </p:attrNameLst>
                                      </p:cBhvr>
                                      <p:to>
                                        <p:strVal val="visible"/>
                                      </p:to>
                                    </p:set>
                                    <p:anim calcmode="lin" valueType="num">
                                      <p:cBhvr additive="base">
                                        <p:cTn id="31" dur="500" fill="hold"/>
                                        <p:tgtEl>
                                          <p:spTgt spid="150"/>
                                        </p:tgtEl>
                                        <p:attrNameLst>
                                          <p:attrName>ppt_x</p:attrName>
                                        </p:attrNameLst>
                                      </p:cBhvr>
                                      <p:tavLst>
                                        <p:tav tm="0">
                                          <p:val>
                                            <p:strVal val="#ppt_x"/>
                                          </p:val>
                                        </p:tav>
                                        <p:tav tm="100000">
                                          <p:val>
                                            <p:strVal val="#ppt_x"/>
                                          </p:val>
                                        </p:tav>
                                      </p:tavLst>
                                    </p:anim>
                                    <p:anim calcmode="lin" valueType="num">
                                      <p:cBhvr additive="base">
                                        <p:cTn id="32"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3"/>
                                        </p:tgtEl>
                                        <p:attrNameLst>
                                          <p:attrName>style.visibility</p:attrName>
                                        </p:attrNameLst>
                                      </p:cBhvr>
                                      <p:to>
                                        <p:strVal val="visible"/>
                                      </p:to>
                                    </p:set>
                                    <p:anim calcmode="lin" valueType="num">
                                      <p:cBhvr additive="base">
                                        <p:cTn id="37" dur="500" fill="hold"/>
                                        <p:tgtEl>
                                          <p:spTgt spid="153"/>
                                        </p:tgtEl>
                                        <p:attrNameLst>
                                          <p:attrName>ppt_x</p:attrName>
                                        </p:attrNameLst>
                                      </p:cBhvr>
                                      <p:tavLst>
                                        <p:tav tm="0">
                                          <p:val>
                                            <p:strVal val="#ppt_x"/>
                                          </p:val>
                                        </p:tav>
                                        <p:tav tm="100000">
                                          <p:val>
                                            <p:strVal val="#ppt_x"/>
                                          </p:val>
                                        </p:tav>
                                      </p:tavLst>
                                    </p:anim>
                                    <p:anim calcmode="lin" valueType="num">
                                      <p:cBhvr additive="base">
                                        <p:cTn id="38" dur="500" fill="hold"/>
                                        <p:tgtEl>
                                          <p:spTgt spid="15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1"/>
                                        </p:tgtEl>
                                        <p:attrNameLst>
                                          <p:attrName>style.visibility</p:attrName>
                                        </p:attrNameLst>
                                      </p:cBhvr>
                                      <p:to>
                                        <p:strVal val="visible"/>
                                      </p:to>
                                    </p:set>
                                    <p:anim calcmode="lin" valueType="num">
                                      <p:cBhvr additive="base">
                                        <p:cTn id="43" dur="500" fill="hold"/>
                                        <p:tgtEl>
                                          <p:spTgt spid="151"/>
                                        </p:tgtEl>
                                        <p:attrNameLst>
                                          <p:attrName>ppt_x</p:attrName>
                                        </p:attrNameLst>
                                      </p:cBhvr>
                                      <p:tavLst>
                                        <p:tav tm="0">
                                          <p:val>
                                            <p:strVal val="#ppt_x"/>
                                          </p:val>
                                        </p:tav>
                                        <p:tav tm="100000">
                                          <p:val>
                                            <p:strVal val="#ppt_x"/>
                                          </p:val>
                                        </p:tav>
                                      </p:tavLst>
                                    </p:anim>
                                    <p:anim calcmode="lin" valueType="num">
                                      <p:cBhvr additive="base">
                                        <p:cTn id="44" dur="500" fill="hold"/>
                                        <p:tgtEl>
                                          <p:spTgt spid="15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2"/>
                                        </p:tgtEl>
                                        <p:attrNameLst>
                                          <p:attrName>style.visibility</p:attrName>
                                        </p:attrNameLst>
                                      </p:cBhvr>
                                      <p:to>
                                        <p:strVal val="visible"/>
                                      </p:to>
                                    </p:set>
                                    <p:anim calcmode="lin" valueType="num">
                                      <p:cBhvr additive="base">
                                        <p:cTn id="49" dur="500" fill="hold"/>
                                        <p:tgtEl>
                                          <p:spTgt spid="152"/>
                                        </p:tgtEl>
                                        <p:attrNameLst>
                                          <p:attrName>ppt_x</p:attrName>
                                        </p:attrNameLst>
                                      </p:cBhvr>
                                      <p:tavLst>
                                        <p:tav tm="0">
                                          <p:val>
                                            <p:strVal val="#ppt_x"/>
                                          </p:val>
                                        </p:tav>
                                        <p:tav tm="100000">
                                          <p:val>
                                            <p:strVal val="#ppt_x"/>
                                          </p:val>
                                        </p:tav>
                                      </p:tavLst>
                                    </p:anim>
                                    <p:anim calcmode="lin" valueType="num">
                                      <p:cBhvr additive="base">
                                        <p:cTn id="50" dur="500" fill="hold"/>
                                        <p:tgtEl>
                                          <p:spTgt spid="1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5D6748F-5EF7-43F7-F777-93FF000CBA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CA803B76-703A-1E54-971A-364B4BBF861A}"/>
              </a:ext>
            </a:extLst>
          </p:cNvPr>
          <p:cNvSpPr txBox="1"/>
          <p:nvPr/>
        </p:nvSpPr>
        <p:spPr>
          <a:xfrm>
            <a:off x="2779494" y="-10513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أشكال الدعم النفسي والاجتماعي في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60EA9D8A-B3CC-2301-8EDF-F9EC1CB860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1" name="Group 80">
            <a:extLst>
              <a:ext uri="{FF2B5EF4-FFF2-40B4-BE49-F238E27FC236}">
                <a16:creationId xmlns:a16="http://schemas.microsoft.com/office/drawing/2014/main" xmlns="" id="{B4D80BCD-45D6-7AAC-51B3-BCE00281786F}"/>
              </a:ext>
            </a:extLst>
          </p:cNvPr>
          <p:cNvGrpSpPr/>
          <p:nvPr/>
        </p:nvGrpSpPr>
        <p:grpSpPr>
          <a:xfrm>
            <a:off x="9552894" y="2514599"/>
            <a:ext cx="2697242" cy="2191388"/>
            <a:chOff x="4842765" y="0"/>
            <a:chExt cx="1408162" cy="1144429"/>
          </a:xfrm>
        </p:grpSpPr>
        <p:sp>
          <p:nvSpPr>
            <p:cNvPr id="92" name="مربع نص 18">
              <a:extLst>
                <a:ext uri="{FF2B5EF4-FFF2-40B4-BE49-F238E27FC236}">
                  <a16:creationId xmlns:a16="http://schemas.microsoft.com/office/drawing/2014/main" xmlns="" id="{1C0683C5-F5D0-4B44-86D2-ED93C4D9C9A4}"/>
                </a:ext>
              </a:extLst>
            </p:cNvPr>
            <p:cNvSpPr txBox="1"/>
            <p:nvPr/>
          </p:nvSpPr>
          <p:spPr>
            <a:xfrm>
              <a:off x="4842765" y="766067"/>
              <a:ext cx="1408162" cy="37836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الدعم العاطفي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93" name="Group 92">
              <a:extLst>
                <a:ext uri="{FF2B5EF4-FFF2-40B4-BE49-F238E27FC236}">
                  <a16:creationId xmlns:a16="http://schemas.microsoft.com/office/drawing/2014/main" xmlns="" id="{97D03528-0627-1173-4423-93AC3A3657DA}"/>
                </a:ext>
              </a:extLst>
            </p:cNvPr>
            <p:cNvGrpSpPr/>
            <p:nvPr/>
          </p:nvGrpSpPr>
          <p:grpSpPr>
            <a:xfrm>
              <a:off x="5158795" y="0"/>
              <a:ext cx="772674" cy="515685"/>
              <a:chOff x="5158795" y="0"/>
              <a:chExt cx="772674" cy="515685"/>
            </a:xfrm>
          </p:grpSpPr>
          <p:sp>
            <p:nvSpPr>
              <p:cNvPr id="94" name="TextBox 6">
                <a:extLst>
                  <a:ext uri="{FF2B5EF4-FFF2-40B4-BE49-F238E27FC236}">
                    <a16:creationId xmlns:a16="http://schemas.microsoft.com/office/drawing/2014/main" xmlns="" id="{0942B0DB-600E-247B-2C20-0F9CD62466FD}"/>
                  </a:ext>
                </a:extLst>
              </p:cNvPr>
              <p:cNvSpPr txBox="1"/>
              <p:nvPr/>
            </p:nvSpPr>
            <p:spPr>
              <a:xfrm>
                <a:off x="5158795" y="0"/>
                <a:ext cx="772674" cy="515685"/>
              </a:xfrm>
              <a:prstGeom prst="rect">
                <a:avLst/>
              </a:prstGeom>
              <a:noFill/>
            </p:spPr>
            <p:txBody>
              <a:bodyPr wrap="square" rtlCol="0">
                <a:spAutoFit/>
              </a:bodyPr>
              <a:lstStyle/>
              <a:p>
                <a:pPr algn="ctr" rtl="1">
                  <a:lnSpc>
                    <a:spcPct val="115000"/>
                  </a:lnSpc>
                </a:pPr>
                <a:r>
                  <a:rPr lang="en-US" sz="54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95" name="Straight Connector 94">
                <a:extLst>
                  <a:ext uri="{FF2B5EF4-FFF2-40B4-BE49-F238E27FC236}">
                    <a16:creationId xmlns:a16="http://schemas.microsoft.com/office/drawing/2014/main" xmlns="" id="{FEA90BF3-BB98-D571-D380-0C81848D30A5}"/>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82" name="Group 81">
            <a:extLst>
              <a:ext uri="{FF2B5EF4-FFF2-40B4-BE49-F238E27FC236}">
                <a16:creationId xmlns:a16="http://schemas.microsoft.com/office/drawing/2014/main" xmlns="" id="{66D32238-EDF9-D314-C6ED-8B4842813869}"/>
              </a:ext>
            </a:extLst>
          </p:cNvPr>
          <p:cNvGrpSpPr/>
          <p:nvPr/>
        </p:nvGrpSpPr>
        <p:grpSpPr>
          <a:xfrm>
            <a:off x="7120409" y="2514599"/>
            <a:ext cx="2697242" cy="2191388"/>
            <a:chOff x="3572846" y="0"/>
            <a:chExt cx="1408162" cy="1144429"/>
          </a:xfrm>
        </p:grpSpPr>
        <p:sp>
          <p:nvSpPr>
            <p:cNvPr id="88" name="مربع نص 18">
              <a:extLst>
                <a:ext uri="{FF2B5EF4-FFF2-40B4-BE49-F238E27FC236}">
                  <a16:creationId xmlns:a16="http://schemas.microsoft.com/office/drawing/2014/main" xmlns="" id="{9D78F46C-BF56-300A-7EDA-7D3006D8F737}"/>
                </a:ext>
              </a:extLst>
            </p:cNvPr>
            <p:cNvSpPr txBox="1"/>
            <p:nvPr/>
          </p:nvSpPr>
          <p:spPr>
            <a:xfrm>
              <a:off x="3572846" y="766067"/>
              <a:ext cx="1408162" cy="37836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الدعم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89" name="Group 88">
              <a:extLst>
                <a:ext uri="{FF2B5EF4-FFF2-40B4-BE49-F238E27FC236}">
                  <a16:creationId xmlns:a16="http://schemas.microsoft.com/office/drawing/2014/main" xmlns="" id="{84B7AED6-E174-E24F-95EF-D220CF036DFC}"/>
                </a:ext>
              </a:extLst>
            </p:cNvPr>
            <p:cNvGrpSpPr/>
            <p:nvPr/>
          </p:nvGrpSpPr>
          <p:grpSpPr>
            <a:xfrm>
              <a:off x="3886102" y="0"/>
              <a:ext cx="777451" cy="515685"/>
              <a:chOff x="3886102" y="0"/>
              <a:chExt cx="777451" cy="515685"/>
            </a:xfrm>
          </p:grpSpPr>
          <p:sp>
            <p:nvSpPr>
              <p:cNvPr id="90" name="TextBox 6">
                <a:extLst>
                  <a:ext uri="{FF2B5EF4-FFF2-40B4-BE49-F238E27FC236}">
                    <a16:creationId xmlns:a16="http://schemas.microsoft.com/office/drawing/2014/main" xmlns="" id="{7B9F72DF-8647-85C2-094C-6C3B4CD0A705}"/>
                  </a:ext>
                </a:extLst>
              </p:cNvPr>
              <p:cNvSpPr txBox="1"/>
              <p:nvPr/>
            </p:nvSpPr>
            <p:spPr>
              <a:xfrm>
                <a:off x="3886102" y="0"/>
                <a:ext cx="777451" cy="515685"/>
              </a:xfrm>
              <a:prstGeom prst="rect">
                <a:avLst/>
              </a:prstGeom>
              <a:noFill/>
            </p:spPr>
            <p:txBody>
              <a:bodyPr wrap="square" rtlCol="0">
                <a:sp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91" name="Straight Connector 90">
                <a:extLst>
                  <a:ext uri="{FF2B5EF4-FFF2-40B4-BE49-F238E27FC236}">
                    <a16:creationId xmlns:a16="http://schemas.microsoft.com/office/drawing/2014/main" xmlns="" id="{E2AC0255-D2F4-6904-B06E-D2AF029224F3}"/>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83" name="Group 82">
            <a:extLst>
              <a:ext uri="{FF2B5EF4-FFF2-40B4-BE49-F238E27FC236}">
                <a16:creationId xmlns:a16="http://schemas.microsoft.com/office/drawing/2014/main" xmlns="" id="{20D5F07F-9FA6-464E-048A-0D11FE3B5491}"/>
              </a:ext>
            </a:extLst>
          </p:cNvPr>
          <p:cNvGrpSpPr/>
          <p:nvPr/>
        </p:nvGrpSpPr>
        <p:grpSpPr>
          <a:xfrm>
            <a:off x="4747382" y="2514599"/>
            <a:ext cx="2697242" cy="2191388"/>
            <a:chOff x="2333968" y="0"/>
            <a:chExt cx="1408162" cy="1144429"/>
          </a:xfrm>
        </p:grpSpPr>
        <p:sp>
          <p:nvSpPr>
            <p:cNvPr id="84" name="مربع نص 18">
              <a:extLst>
                <a:ext uri="{FF2B5EF4-FFF2-40B4-BE49-F238E27FC236}">
                  <a16:creationId xmlns:a16="http://schemas.microsoft.com/office/drawing/2014/main" xmlns="" id="{A5014661-7359-EC65-92A5-B099BEA23EF2}"/>
                </a:ext>
              </a:extLst>
            </p:cNvPr>
            <p:cNvSpPr txBox="1"/>
            <p:nvPr/>
          </p:nvSpPr>
          <p:spPr>
            <a:xfrm>
              <a:off x="2333968" y="766067"/>
              <a:ext cx="1408162" cy="37836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الدعم الاجتماعي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85" name="Group 84">
              <a:extLst>
                <a:ext uri="{FF2B5EF4-FFF2-40B4-BE49-F238E27FC236}">
                  <a16:creationId xmlns:a16="http://schemas.microsoft.com/office/drawing/2014/main" xmlns="" id="{4B89F817-C44B-BB89-4D2E-72CD2363538B}"/>
                </a:ext>
              </a:extLst>
            </p:cNvPr>
            <p:cNvGrpSpPr/>
            <p:nvPr/>
          </p:nvGrpSpPr>
          <p:grpSpPr>
            <a:xfrm>
              <a:off x="2647226" y="0"/>
              <a:ext cx="778134" cy="515685"/>
              <a:chOff x="2647226" y="0"/>
              <a:chExt cx="778134" cy="515685"/>
            </a:xfrm>
          </p:grpSpPr>
          <p:sp>
            <p:nvSpPr>
              <p:cNvPr id="86" name="TextBox 6">
                <a:extLst>
                  <a:ext uri="{FF2B5EF4-FFF2-40B4-BE49-F238E27FC236}">
                    <a16:creationId xmlns:a16="http://schemas.microsoft.com/office/drawing/2014/main" xmlns="" id="{ECD6C5FC-3348-93C6-0F4C-C6E06EF01523}"/>
                  </a:ext>
                </a:extLst>
              </p:cNvPr>
              <p:cNvSpPr txBox="1"/>
              <p:nvPr/>
            </p:nvSpPr>
            <p:spPr>
              <a:xfrm>
                <a:off x="2647226" y="0"/>
                <a:ext cx="778134" cy="515685"/>
              </a:xfrm>
              <a:prstGeom prst="rect">
                <a:avLst/>
              </a:prstGeom>
              <a:noFill/>
            </p:spPr>
            <p:txBody>
              <a:bodyPr wrap="square" rtlCol="0">
                <a:sp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87" name="Straight Connector 86">
                <a:extLst>
                  <a:ext uri="{FF2B5EF4-FFF2-40B4-BE49-F238E27FC236}">
                    <a16:creationId xmlns:a16="http://schemas.microsoft.com/office/drawing/2014/main" xmlns="" id="{95A0802E-D70E-CB41-404A-BA7289DEF62E}"/>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34" name="Group 33">
            <a:extLst>
              <a:ext uri="{FF2B5EF4-FFF2-40B4-BE49-F238E27FC236}">
                <a16:creationId xmlns:a16="http://schemas.microsoft.com/office/drawing/2014/main" xmlns="" id="{478119A1-58DC-6116-8C58-47900A4481AF}"/>
              </a:ext>
            </a:extLst>
          </p:cNvPr>
          <p:cNvGrpSpPr/>
          <p:nvPr/>
        </p:nvGrpSpPr>
        <p:grpSpPr>
          <a:xfrm>
            <a:off x="2391973" y="2514599"/>
            <a:ext cx="2543375" cy="2705102"/>
            <a:chOff x="1189987" y="0"/>
            <a:chExt cx="1327833" cy="1412712"/>
          </a:xfrm>
        </p:grpSpPr>
        <p:sp>
          <p:nvSpPr>
            <p:cNvPr id="77" name="مربع نص 18">
              <a:extLst>
                <a:ext uri="{FF2B5EF4-FFF2-40B4-BE49-F238E27FC236}">
                  <a16:creationId xmlns:a16="http://schemas.microsoft.com/office/drawing/2014/main" xmlns="" id="{E4F01DBF-CC40-647D-1771-52A597B50231}"/>
                </a:ext>
              </a:extLst>
            </p:cNvPr>
            <p:cNvSpPr txBox="1"/>
            <p:nvPr/>
          </p:nvSpPr>
          <p:spPr>
            <a:xfrm>
              <a:off x="1189987" y="624420"/>
              <a:ext cx="1327833"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الدعم الإداري والتنظيمي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78" name="Group 77">
              <a:extLst>
                <a:ext uri="{FF2B5EF4-FFF2-40B4-BE49-F238E27FC236}">
                  <a16:creationId xmlns:a16="http://schemas.microsoft.com/office/drawing/2014/main" xmlns="" id="{2C534AC7-7CC1-0535-7F99-EE30B73150EA}"/>
                </a:ext>
              </a:extLst>
            </p:cNvPr>
            <p:cNvGrpSpPr/>
            <p:nvPr/>
          </p:nvGrpSpPr>
          <p:grpSpPr>
            <a:xfrm>
              <a:off x="1463002" y="0"/>
              <a:ext cx="778135" cy="515686"/>
              <a:chOff x="1463002" y="0"/>
              <a:chExt cx="778135" cy="515686"/>
            </a:xfrm>
          </p:grpSpPr>
          <p:sp>
            <p:nvSpPr>
              <p:cNvPr id="79" name="TextBox 6">
                <a:extLst>
                  <a:ext uri="{FF2B5EF4-FFF2-40B4-BE49-F238E27FC236}">
                    <a16:creationId xmlns:a16="http://schemas.microsoft.com/office/drawing/2014/main" xmlns="" id="{1D1CE066-2A90-B451-B36C-8793ED90AF33}"/>
                  </a:ext>
                </a:extLst>
              </p:cNvPr>
              <p:cNvSpPr txBox="1"/>
              <p:nvPr/>
            </p:nvSpPr>
            <p:spPr>
              <a:xfrm>
                <a:off x="1463002" y="0"/>
                <a:ext cx="778135" cy="515686"/>
              </a:xfrm>
              <a:prstGeom prst="rect">
                <a:avLst/>
              </a:prstGeom>
              <a:noFill/>
            </p:spPr>
            <p:txBody>
              <a:bodyPr wrap="square" rtlCol="0">
                <a:sp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80" name="Straight Connector 79">
                <a:extLst>
                  <a:ext uri="{FF2B5EF4-FFF2-40B4-BE49-F238E27FC236}">
                    <a16:creationId xmlns:a16="http://schemas.microsoft.com/office/drawing/2014/main" xmlns="" id="{045B9D3C-4BEF-D4DD-45FD-17A1F31F91B8}"/>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4" name="Group 3">
            <a:extLst>
              <a:ext uri="{FF2B5EF4-FFF2-40B4-BE49-F238E27FC236}">
                <a16:creationId xmlns:a16="http://schemas.microsoft.com/office/drawing/2014/main" xmlns="" id="{987A7294-4878-5411-5E52-F527A2FBF02B}"/>
              </a:ext>
            </a:extLst>
          </p:cNvPr>
          <p:cNvGrpSpPr/>
          <p:nvPr/>
        </p:nvGrpSpPr>
        <p:grpSpPr>
          <a:xfrm>
            <a:off x="-58134" y="2514599"/>
            <a:ext cx="2697240" cy="2705102"/>
            <a:chOff x="0" y="0"/>
            <a:chExt cx="1408162" cy="1412712"/>
          </a:xfrm>
        </p:grpSpPr>
        <p:sp>
          <p:nvSpPr>
            <p:cNvPr id="5" name="مربع نص 18">
              <a:extLst>
                <a:ext uri="{FF2B5EF4-FFF2-40B4-BE49-F238E27FC236}">
                  <a16:creationId xmlns:a16="http://schemas.microsoft.com/office/drawing/2014/main" xmlns="" id="{3FD4BA2A-3B6C-9135-2DEA-EEA1923565E1}"/>
                </a:ext>
              </a:extLst>
            </p:cNvPr>
            <p:cNvSpPr txBox="1"/>
            <p:nvPr/>
          </p:nvSpPr>
          <p:spPr>
            <a:xfrm>
              <a:off x="0"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البرامج النفسية والاستشارية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6" name="Group 5">
              <a:extLst>
                <a:ext uri="{FF2B5EF4-FFF2-40B4-BE49-F238E27FC236}">
                  <a16:creationId xmlns:a16="http://schemas.microsoft.com/office/drawing/2014/main" xmlns="" id="{47DC38D0-4604-EA8E-01A6-F1C905F0ED4D}"/>
                </a:ext>
              </a:extLst>
            </p:cNvPr>
            <p:cNvGrpSpPr/>
            <p:nvPr/>
          </p:nvGrpSpPr>
          <p:grpSpPr>
            <a:xfrm>
              <a:off x="313258" y="0"/>
              <a:ext cx="778134" cy="515686"/>
              <a:chOff x="313258" y="0"/>
              <a:chExt cx="778134" cy="515686"/>
            </a:xfrm>
          </p:grpSpPr>
          <p:sp>
            <p:nvSpPr>
              <p:cNvPr id="25" name="TextBox 6">
                <a:extLst>
                  <a:ext uri="{FF2B5EF4-FFF2-40B4-BE49-F238E27FC236}">
                    <a16:creationId xmlns:a16="http://schemas.microsoft.com/office/drawing/2014/main" xmlns="" id="{5B50438D-472D-24D1-953A-55A04FAF4F89}"/>
                  </a:ext>
                </a:extLst>
              </p:cNvPr>
              <p:cNvSpPr txBox="1"/>
              <p:nvPr/>
            </p:nvSpPr>
            <p:spPr>
              <a:xfrm>
                <a:off x="313258" y="0"/>
                <a:ext cx="778134" cy="515686"/>
              </a:xfrm>
              <a:prstGeom prst="rect">
                <a:avLst/>
              </a:prstGeom>
              <a:noFill/>
            </p:spPr>
            <p:txBody>
              <a:bodyPr wrap="square" rtlCol="0">
                <a:spAutoFit/>
              </a:bodyPr>
              <a:lstStyle/>
              <a:p>
                <a:pPr algn="ctr" rtl="1">
                  <a:lnSpc>
                    <a:spcPct val="115000"/>
                  </a:lnSpc>
                </a:pPr>
                <a:r>
                  <a:rPr lang="en-GB" sz="5400" b="1" kern="1200">
                    <a:solidFill>
                      <a:srgbClr val="168489"/>
                    </a:solidFill>
                    <a:effectLst/>
                    <a:latin typeface="Calibri" panose="020F0502020204030204" pitchFamily="34" charset="0"/>
                    <a:ea typeface="Calibri" panose="020F0502020204030204" pitchFamily="34" charset="0"/>
                    <a:cs typeface="Activist Light"/>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7" name="Straight Connector 26">
                <a:extLst>
                  <a:ext uri="{FF2B5EF4-FFF2-40B4-BE49-F238E27FC236}">
                    <a16:creationId xmlns:a16="http://schemas.microsoft.com/office/drawing/2014/main" xmlns="" id="{91467784-0C8D-21AB-24C4-758892779CE8}"/>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6306306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additive="base">
                                        <p:cTn id="13" dur="500" fill="hold"/>
                                        <p:tgtEl>
                                          <p:spTgt spid="82"/>
                                        </p:tgtEl>
                                        <p:attrNameLst>
                                          <p:attrName>ppt_x</p:attrName>
                                        </p:attrNameLst>
                                      </p:cBhvr>
                                      <p:tavLst>
                                        <p:tav tm="0">
                                          <p:val>
                                            <p:strVal val="#ppt_x"/>
                                          </p:val>
                                        </p:tav>
                                        <p:tav tm="100000">
                                          <p:val>
                                            <p:strVal val="#ppt_x"/>
                                          </p:val>
                                        </p:tav>
                                      </p:tavLst>
                                    </p:anim>
                                    <p:anim calcmode="lin" valueType="num">
                                      <p:cBhvr additive="base">
                                        <p:cTn id="1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500" fill="hold"/>
                                        <p:tgtEl>
                                          <p:spTgt spid="83"/>
                                        </p:tgtEl>
                                        <p:attrNameLst>
                                          <p:attrName>ppt_x</p:attrName>
                                        </p:attrNameLst>
                                      </p:cBhvr>
                                      <p:tavLst>
                                        <p:tav tm="0">
                                          <p:val>
                                            <p:strVal val="#ppt_x"/>
                                          </p:val>
                                        </p:tav>
                                        <p:tav tm="100000">
                                          <p:val>
                                            <p:strVal val="#ppt_x"/>
                                          </p:val>
                                        </p:tav>
                                      </p:tavLst>
                                    </p:anim>
                                    <p:anim calcmode="lin" valueType="num">
                                      <p:cBhvr additive="base">
                                        <p:cTn id="20"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xmlns=""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xmlns="" id="{7E7E8E8B-116A-7631-E49E-6CC4E43E84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xmlns="" id="{84495243-B462-705F-AEB8-7AF2FC3FF129}"/>
              </a:ext>
            </a:extLst>
          </p:cNvPr>
          <p:cNvSpPr txBox="1"/>
          <p:nvPr/>
        </p:nvSpPr>
        <p:spPr>
          <a:xfrm>
            <a:off x="5213689" y="2984495"/>
            <a:ext cx="5958214" cy="1708160"/>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تمكين الموظفين من فهم وإدارة صحتهم النفسية والمهنية بشكل فعّال، وبناء بيئة عمل داعمة وإيجابية</a:t>
            </a:r>
            <a:endParaRPr lang="en-US" dirty="0"/>
          </a:p>
        </p:txBody>
      </p:sp>
      <p:pic>
        <p:nvPicPr>
          <p:cNvPr id="6" name="Picture 5">
            <a:extLst>
              <a:ext uri="{FF2B5EF4-FFF2-40B4-BE49-F238E27FC236}">
                <a16:creationId xmlns:a16="http://schemas.microsoft.com/office/drawing/2014/main" xmlns=""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0686B7E-B582-8D23-8A04-CEABCB35A9BE}"/>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xmlns="" id="{13387832-0EB9-5158-5189-3BED8D5147FE}"/>
              </a:ext>
            </a:extLst>
          </p:cNvPr>
          <p:cNvSpPr txBox="1"/>
          <p:nvPr/>
        </p:nvSpPr>
        <p:spPr>
          <a:xfrm>
            <a:off x="1676848" y="3645368"/>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"تحليل مواقف":</a:t>
            </a:r>
            <a:endParaRPr lang="en-US" dirty="0"/>
          </a:p>
        </p:txBody>
      </p:sp>
      <p:pic>
        <p:nvPicPr>
          <p:cNvPr id="5" name="Picture 4">
            <a:extLst>
              <a:ext uri="{FF2B5EF4-FFF2-40B4-BE49-F238E27FC236}">
                <a16:creationId xmlns:a16="http://schemas.microsoft.com/office/drawing/2014/main" xmlns="" id="{81496248-9DBF-1C0A-63EA-C911018EE9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a16="http://schemas.microsoft.com/office/drawing/2014/main" xmlns="" id="{D503059D-4B07-9D49-EECE-F540E269BB9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xmlns="" id="{0F092013-C497-63B6-84C6-FF7C74AE49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1772955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6648E04-A217-8513-6F13-FF536832038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xmlns="" id="{D7B15951-53F4-033D-9967-97302050AFE2}"/>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a16="http://schemas.microsoft.com/office/drawing/2014/main" xmlns="" id="{E079F75D-DD34-29DD-8DEC-7187BDD04630}"/>
              </a:ext>
            </a:extLst>
          </p:cNvPr>
          <p:cNvSpPr txBox="1"/>
          <p:nvPr/>
        </p:nvSpPr>
        <p:spPr>
          <a:xfrm>
            <a:off x="5215955" y="2402621"/>
            <a:ext cx="6224506" cy="2816156"/>
          </a:xfrm>
          <a:prstGeom prst="rect">
            <a:avLst/>
          </a:prstGeom>
          <a:noFill/>
        </p:spPr>
        <p:txBody>
          <a:bodyPr wrap="square">
            <a:spAutoFit/>
          </a:bodyPr>
          <a:lstStyle>
            <a:defPPr>
              <a:defRPr lang="en-US"/>
            </a:defPPr>
            <a:lvl1pPr marR="0" indent="0" algn="just" rtl="1">
              <a:lnSpc>
                <a:spcPct val="150000"/>
              </a:lnSpc>
              <a:spcBef>
                <a:spcPts val="0"/>
              </a:spcBef>
              <a:spcAft>
                <a:spcPts val="0"/>
              </a:spcAft>
              <a:buSzPct val="130000"/>
              <a:buNone/>
              <a:defRPr sz="2400" b="1">
                <a:latin typeface="Adobe Arabic" panose="02040503050201020203" pitchFamily="18" charset="-78"/>
                <a:cs typeface="Adobe Arabic" panose="02040503050201020203" pitchFamily="18" charset="-78"/>
              </a:defRPr>
            </a:lvl1pPr>
          </a:lstStyle>
          <a:p>
            <a:r>
              <a:rPr lang="ar-SA"/>
              <a:t>في هذا التمرين، يتم تقديم مجموعة من المواقف المهنية اليومية التي قد تواجه الموظفين في بيئة العمل، مثل ضغوط العمل أو سوء التواصل. يُطلب من المشاركين تحليل هذه المواقف من حيث تأثيرها على الصحة النفسية، ثم اقتراح حلول عملية للتعامل معها. الهدف من التمرين هو تعزيز مهارات التحليل وحل المشكلات، إلى جانب زيادة الوعي بأهمية الصحة النفسية في مكان العمل</a:t>
            </a:r>
            <a:endParaRPr lang="en-US"/>
          </a:p>
        </p:txBody>
      </p:sp>
      <p:sp>
        <p:nvSpPr>
          <p:cNvPr id="9" name="TextBox 8">
            <a:extLst>
              <a:ext uri="{FF2B5EF4-FFF2-40B4-BE49-F238E27FC236}">
                <a16:creationId xmlns:a16="http://schemas.microsoft.com/office/drawing/2014/main" xmlns="" id="{FA17D4D0-EBB8-1D3A-AED4-51261CC02245}"/>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الوصف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a16="http://schemas.microsoft.com/office/drawing/2014/main" xmlns="" id="{678D715F-A776-BED6-EFD0-51C3841C4C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5581712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EC941F9-3196-3E29-0D55-7873BC6048E1}"/>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xmlns="" id="{CAF43088-1136-1251-869F-3ED555547112}"/>
              </a:ext>
            </a:extLst>
          </p:cNvPr>
          <p:cNvSpPr txBox="1"/>
          <p:nvPr/>
        </p:nvSpPr>
        <p:spPr>
          <a:xfrm>
            <a:off x="1547626" y="1211707"/>
            <a:ext cx="4548374"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solidFill>
                  <a:srgbClr val="168489"/>
                </a:solidFill>
                <a:latin typeface="Adobe Arabic" panose="02040503050201020203" pitchFamily="18" charset="-78"/>
                <a:cs typeface="Adobe Arabic" panose="02040503050201020203" pitchFamily="18" charset="-78"/>
              </a:defRPr>
            </a:lvl1pPr>
          </a:lstStyle>
          <a:p>
            <a:r>
              <a:rPr lang="ar-SY"/>
              <a:t>"خريطة الدعم":</a:t>
            </a:r>
            <a:endParaRPr lang="en-US"/>
          </a:p>
        </p:txBody>
      </p:sp>
      <p:pic>
        <p:nvPicPr>
          <p:cNvPr id="3" name="Picture 2">
            <a:extLst>
              <a:ext uri="{FF2B5EF4-FFF2-40B4-BE49-F238E27FC236}">
                <a16:creationId xmlns:a16="http://schemas.microsoft.com/office/drawing/2014/main" xmlns="" id="{5D4DE1D4-97D6-DDF9-E08E-7A934ECB78FC}"/>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xmlns="" id="{15A27509-A12F-68F8-BD44-95C7A59AAFFD}"/>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ممارسة 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E0F7AA8C-FF53-8246-7025-CCD6CD5C7C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xmlns="" id="{17DA108F-E570-E48F-0F99-DD2918F6374D}"/>
              </a:ext>
            </a:extLst>
          </p:cNvPr>
          <p:cNvSpPr txBox="1"/>
          <p:nvPr/>
        </p:nvSpPr>
        <p:spPr>
          <a:xfrm>
            <a:off x="741381" y="2209562"/>
            <a:ext cx="6160864" cy="136652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في هذا النشاط، يُطلب من المشاركين رسم خريطة شخصية توضح مصادر الدعم النفسي والاجتماعي التي يعتمدون عليها، سواءً داخل بيئة العمل أو خارجها. يهدف النشاط إلى مساعدة المشاركين على التعرف على شبكات الدعم المتاحة لهم وتعزيز وعيهم بأهمية طلب الدعم عند الحاجة</a:t>
            </a:r>
            <a:endParaRPr lang="en-US" dirty="0"/>
          </a:p>
        </p:txBody>
      </p:sp>
    </p:spTree>
    <p:extLst>
      <p:ext uri="{BB962C8B-B14F-4D97-AF65-F5344CB8AC3E}">
        <p14:creationId xmlns:p14="http://schemas.microsoft.com/office/powerpoint/2010/main" val="3970720636"/>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xmlns="" id="{DC767190-6117-2DD2-E134-FB8CBE357819}"/>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xmlns="" id="{8D48E9E5-189F-DAFF-E70D-EE0904A02121}"/>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xmlns="" id="{4AC459D1-C37C-3CB4-511D-4C5134CB174A}"/>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xmlns="" id="{790A1982-D03E-092D-2C28-05F73406B376}"/>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xmlns="" id="{26243591-BE5E-3A76-7BCA-ED1A017FCC89}"/>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xmlns="" id="{EB176FE8-FC07-4CCB-77E8-160DED64E179}"/>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xmlns="" id="{13383FA1-F1C7-EEBA-9B17-FA6E0939BA5E}"/>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xmlns="" id="{5CA1390E-CF72-BBDF-BF82-C9FB745CB516}"/>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xmlns="" id="{7C8A63CA-18B5-CC8C-EEE8-D1D4323C472C}"/>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xmlns="" id="{DE35AA3F-5D8F-D8DC-1B49-C9C3682A994F}"/>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xmlns="" id="{0BB56EFC-1834-C3E4-E6D0-41442F67CEB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xmlns="" id="{802C4395-B754-3294-C511-6517AEFAAF15}"/>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xmlns="" id="{4166BC72-C343-276C-44F3-501B3D9A875C}"/>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إدارة الضغوط النفسية والمهنية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xmlns="" id="{97C67BC6-4060-F44F-F62D-01ACC8775954}"/>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xmlns="" id="{1C8B59FE-2BFD-E6F7-C0A2-D924BDD307DF}"/>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xmlns="" id="{316D40DD-049F-12F5-8093-8F264572B21B}"/>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xmlns="" id="{85F33BB8-5247-E738-123B-F371C88A439C}"/>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xmlns="" id="{FA9D3CC1-F79D-3D9E-1F22-2BAA9F29497B}"/>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ثاني</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xmlns="" id="{8F5D19F2-7A2D-870A-F29D-0389DBAFBE22}"/>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xmlns="" id="{CCC48E92-05D4-5714-93B9-492667C39628}"/>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xmlns="" id="{739B88A0-45DF-43A8-3495-1C68761F14C2}"/>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xmlns="" id="{9D400C62-DCE1-1A89-AEB9-63C36518AEF3}"/>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xmlns="" id="{E8C25F33-DCD0-84C8-74AD-804A15CBA0A7}"/>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xmlns="" id="{4F49D0F5-18C9-2E26-E7CC-81A9268AC0D5}"/>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xmlns="" id="{8F6BAFB6-35EE-5B17-D455-8E0F2885EA8B}"/>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xmlns="" id="{563FC8AC-4F9E-5090-1325-F443B0A4809B}"/>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xmlns="" id="{D5E843B6-400A-F7E4-4729-39930D73DF99}"/>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xmlns="" id="{309968A8-DB9D-9EAE-1D94-89A531E6CFE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xmlns="" id="{4201E8EA-0FF0-F1BA-4797-4E7187FD41A4}"/>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xmlns="" id="{86F4CC81-2D09-3F53-D009-7A64ADB25E2B}"/>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xmlns="" id="{84742356-B79E-A9C1-1BA3-8F1B94E5A103}"/>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xmlns="" id="{8CC7AD12-FFE9-0641-1F18-53E25BD167BC}"/>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xmlns="" id="{9D9B3129-EFED-7D91-6F3D-6B7E6C619842}"/>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xmlns="" id="{8ECD2E87-7256-A43B-302A-1B39E3C6A775}"/>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xmlns="" id="{68308DB9-026A-4C59-B511-1B0EA640A822}"/>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xmlns="" id="{DEF3E572-F9ED-27D8-31EE-E5D19AB6ABE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9151D86D-ED99-7F3B-BD6A-8F4EE8D6A258}"/>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xmlns="" id="{4E5AA821-FAFE-44E1-1449-8AA0B6B34652}"/>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xmlns="" id="{891B83F8-9F7C-2191-AD0C-27742163AB01}"/>
              </a:ext>
            </a:extLst>
          </p:cNvPr>
          <p:cNvGrpSpPr/>
          <p:nvPr/>
        </p:nvGrpSpPr>
        <p:grpSpPr>
          <a:xfrm>
            <a:off x="717622" y="526624"/>
            <a:ext cx="4719172" cy="584775"/>
            <a:chOff x="862835" y="1275620"/>
            <a:chExt cx="4719172" cy="584775"/>
          </a:xfrm>
        </p:grpSpPr>
        <p:sp>
          <p:nvSpPr>
            <p:cNvPr id="18" name="TextBox 17">
              <a:extLst>
                <a:ext uri="{FF2B5EF4-FFF2-40B4-BE49-F238E27FC236}">
                  <a16:creationId xmlns:a16="http://schemas.microsoft.com/office/drawing/2014/main" xmlns="" id="{DE37042E-3217-F571-892C-E3A987F99074}"/>
                </a:ext>
              </a:extLst>
            </p:cNvPr>
            <p:cNvSpPr txBox="1"/>
            <p:nvPr/>
          </p:nvSpPr>
          <p:spPr>
            <a:xfrm>
              <a:off x="862835" y="1275620"/>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مصادر الضغوط المهنية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xmlns="" id="{488CAA2E-91FB-77D2-F7DF-1310AA162D9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xmlns="" id="{14A2896F-A37F-9A87-A098-DC981F2ABEBF}"/>
              </a:ext>
            </a:extLst>
          </p:cNvPr>
          <p:cNvGrpSpPr/>
          <p:nvPr/>
        </p:nvGrpSpPr>
        <p:grpSpPr>
          <a:xfrm>
            <a:off x="717622" y="1724857"/>
            <a:ext cx="4719172" cy="1077218"/>
            <a:chOff x="862835" y="1021450"/>
            <a:chExt cx="4719172" cy="1077218"/>
          </a:xfrm>
        </p:grpSpPr>
        <p:sp>
          <p:nvSpPr>
            <p:cNvPr id="58" name="TextBox 57">
              <a:extLst>
                <a:ext uri="{FF2B5EF4-FFF2-40B4-BE49-F238E27FC236}">
                  <a16:creationId xmlns:a16="http://schemas.microsoft.com/office/drawing/2014/main" xmlns="" id="{CC342EAC-2A7B-61B5-F451-0971C346D531}"/>
                </a:ext>
              </a:extLst>
            </p:cNvPr>
            <p:cNvSpPr txBox="1"/>
            <p:nvPr/>
          </p:nvSpPr>
          <p:spPr>
            <a:xfrm>
              <a:off x="862835" y="1021450"/>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الاستراتيجيات الفعّالة للتعامل مع الضغوط</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xmlns="" id="{EA35CFA5-A6A2-15E1-095A-5CC74F4C42D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303025"/>
              <a:ext cx="514068" cy="514068"/>
            </a:xfrm>
            <a:prstGeom prst="rect">
              <a:avLst/>
            </a:prstGeom>
          </p:spPr>
        </p:pic>
      </p:grpSp>
      <p:grpSp>
        <p:nvGrpSpPr>
          <p:cNvPr id="63" name="Group 62">
            <a:extLst>
              <a:ext uri="{FF2B5EF4-FFF2-40B4-BE49-F238E27FC236}">
                <a16:creationId xmlns:a16="http://schemas.microsoft.com/office/drawing/2014/main" xmlns="" id="{359C5EB7-04BB-8B37-CF8B-E35D4EA18D30}"/>
              </a:ext>
            </a:extLst>
          </p:cNvPr>
          <p:cNvGrpSpPr/>
          <p:nvPr/>
        </p:nvGrpSpPr>
        <p:grpSpPr>
          <a:xfrm>
            <a:off x="717622" y="3116273"/>
            <a:ext cx="4719172" cy="1077218"/>
            <a:chOff x="862835" y="1015615"/>
            <a:chExt cx="4719172" cy="1077218"/>
          </a:xfrm>
        </p:grpSpPr>
        <p:sp>
          <p:nvSpPr>
            <p:cNvPr id="64" name="TextBox 63">
              <a:extLst>
                <a:ext uri="{FF2B5EF4-FFF2-40B4-BE49-F238E27FC236}">
                  <a16:creationId xmlns:a16="http://schemas.microsoft.com/office/drawing/2014/main" xmlns="" id="{7A2E879E-5450-C69F-5A8E-9B8F15F5566A}"/>
                </a:ext>
              </a:extLst>
            </p:cNvPr>
            <p:cNvSpPr txBox="1"/>
            <p:nvPr/>
          </p:nvSpPr>
          <p:spPr>
            <a:xfrm>
              <a:off x="862835" y="1015615"/>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أهمية الاسترخاء والتنفس العميق في تخفيف الضغوط</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xmlns="" id="{289A80A5-BCDB-8E9B-9B1F-8724342AF36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9506310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A00BB6D-F470-1D92-48B9-E340E62858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DC34B2C4-D30C-B065-5922-7B35797BEE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6C78CE7A-3D04-CBC5-7D54-BFC59F512246}"/>
              </a:ext>
            </a:extLst>
          </p:cNvPr>
          <p:cNvSpPr txBox="1"/>
          <p:nvPr/>
        </p:nvSpPr>
        <p:spPr>
          <a:xfrm>
            <a:off x="6549314" y="343788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إدارة الضغوط</a:t>
            </a:r>
            <a:endParaRPr lang="en-US"/>
          </a:p>
        </p:txBody>
      </p:sp>
      <p:sp>
        <p:nvSpPr>
          <p:cNvPr id="4" name="TextBox 3">
            <a:extLst>
              <a:ext uri="{FF2B5EF4-FFF2-40B4-BE49-F238E27FC236}">
                <a16:creationId xmlns:a16="http://schemas.microsoft.com/office/drawing/2014/main" xmlns="" id="{28D4C542-6D98-54B0-B00F-C62EB3453A11}"/>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5" name="Picture 4">
            <a:hlinkClick r:id="rId4"/>
            <a:extLst>
              <a:ext uri="{FF2B5EF4-FFF2-40B4-BE49-F238E27FC236}">
                <a16:creationId xmlns:a16="http://schemas.microsoft.com/office/drawing/2014/main" xmlns="" id="{796D9CBB-7631-83B3-B4EC-5A61653C41E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4816" y="1591674"/>
            <a:ext cx="5337884" cy="5337892"/>
          </a:xfrm>
          <a:prstGeom prst="rect">
            <a:avLst/>
          </a:prstGeom>
          <a:noFill/>
          <a:ln>
            <a:noFill/>
          </a:ln>
        </p:spPr>
      </p:pic>
    </p:spTree>
    <p:extLst>
      <p:ext uri="{BB962C8B-B14F-4D97-AF65-F5344CB8AC3E}">
        <p14:creationId xmlns:p14="http://schemas.microsoft.com/office/powerpoint/2010/main" val="9086577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A4CB081-A303-4EBB-72DD-5E86F54ABF0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6B95CDB9-C10E-869F-4A7F-EAFA7E7EF185}"/>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مصادر الضغوط 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A4D2A0D5-68CF-280F-5DDB-1FA3A13CE8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0" name="Group 19">
            <a:extLst>
              <a:ext uri="{FF2B5EF4-FFF2-40B4-BE49-F238E27FC236}">
                <a16:creationId xmlns:a16="http://schemas.microsoft.com/office/drawing/2014/main" xmlns="" id="{55454898-88D9-07A2-D231-4BD9B39CF227}"/>
              </a:ext>
            </a:extLst>
          </p:cNvPr>
          <p:cNvGrpSpPr/>
          <p:nvPr/>
        </p:nvGrpSpPr>
        <p:grpSpPr>
          <a:xfrm>
            <a:off x="8280898" y="1729742"/>
            <a:ext cx="3184479" cy="4973069"/>
            <a:chOff x="2990270" y="0"/>
            <a:chExt cx="1225615" cy="1913861"/>
          </a:xfrm>
        </p:grpSpPr>
        <p:sp>
          <p:nvSpPr>
            <p:cNvPr id="29" name="Freeform: Shape 28">
              <a:extLst>
                <a:ext uri="{FF2B5EF4-FFF2-40B4-BE49-F238E27FC236}">
                  <a16:creationId xmlns:a16="http://schemas.microsoft.com/office/drawing/2014/main" xmlns="" id="{F6B8D958-BDF3-1727-E9A5-4C10410B1EA5}"/>
                </a:ext>
              </a:extLst>
            </p:cNvPr>
            <p:cNvSpPr/>
            <p:nvPr/>
          </p:nvSpPr>
          <p:spPr>
            <a:xfrm>
              <a:off x="2990270"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TextBox 6">
              <a:extLst>
                <a:ext uri="{FF2B5EF4-FFF2-40B4-BE49-F238E27FC236}">
                  <a16:creationId xmlns:a16="http://schemas.microsoft.com/office/drawing/2014/main" xmlns="" id="{12ACAE10-5631-4BCF-B836-6B4B6B46B109}"/>
                </a:ext>
              </a:extLst>
            </p:cNvPr>
            <p:cNvSpPr txBox="1"/>
            <p:nvPr/>
          </p:nvSpPr>
          <p:spPr>
            <a:xfrm>
              <a:off x="3276259" y="0"/>
              <a:ext cx="785495" cy="596945"/>
            </a:xfrm>
            <a:prstGeom prst="rect">
              <a:avLst/>
            </a:prstGeom>
            <a:noFill/>
          </p:spPr>
          <p:txBody>
            <a:bodyPr wrap="square" rtlCol="0">
              <a:spAutoFit/>
            </a:bodyPr>
            <a:lstStyle/>
            <a:p>
              <a:pPr algn="ctr" rtl="0">
                <a:lnSpc>
                  <a:spcPct val="115000"/>
                </a:lnSpc>
              </a:pPr>
              <a:r>
                <a:rPr lang="en-GB" sz="8800" b="1" kern="1200">
                  <a:solidFill>
                    <a:srgbClr val="168489"/>
                  </a:solidFill>
                  <a:effectLst/>
                  <a:latin typeface="Calibri" panose="020F0502020204030204" pitchFamily="34" charset="0"/>
                  <a:ea typeface="Calibri" panose="020F0502020204030204" pitchFamily="34" charset="0"/>
                  <a:cs typeface="Activist Light"/>
                </a:rPr>
                <a:t>01</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مربع نص 18">
              <a:extLst>
                <a:ext uri="{FF2B5EF4-FFF2-40B4-BE49-F238E27FC236}">
                  <a16:creationId xmlns:a16="http://schemas.microsoft.com/office/drawing/2014/main" xmlns="" id="{E3E5FBC1-857A-5800-631D-06C96414FF94}"/>
                </a:ext>
              </a:extLst>
            </p:cNvPr>
            <p:cNvSpPr txBox="1"/>
            <p:nvPr/>
          </p:nvSpPr>
          <p:spPr>
            <a:xfrm>
              <a:off x="3033393" y="1187584"/>
              <a:ext cx="1038286" cy="726277"/>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متعلقة بطبيعة العمل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1" name="Group 20">
            <a:extLst>
              <a:ext uri="{FF2B5EF4-FFF2-40B4-BE49-F238E27FC236}">
                <a16:creationId xmlns:a16="http://schemas.microsoft.com/office/drawing/2014/main" xmlns="" id="{0F6FA539-E143-0C0A-0080-C278B07351FC}"/>
              </a:ext>
            </a:extLst>
          </p:cNvPr>
          <p:cNvGrpSpPr/>
          <p:nvPr/>
        </p:nvGrpSpPr>
        <p:grpSpPr>
          <a:xfrm>
            <a:off x="4277559" y="1729742"/>
            <a:ext cx="3446844" cy="5028322"/>
            <a:chOff x="1449499" y="0"/>
            <a:chExt cx="1326592" cy="1935125"/>
          </a:xfrm>
        </p:grpSpPr>
        <p:sp>
          <p:nvSpPr>
            <p:cNvPr id="26" name="Freeform: Shape 25">
              <a:extLst>
                <a:ext uri="{FF2B5EF4-FFF2-40B4-BE49-F238E27FC236}">
                  <a16:creationId xmlns:a16="http://schemas.microsoft.com/office/drawing/2014/main" xmlns="" id="{D855F54C-A6F0-4631-0CBF-09834682A3B0}"/>
                </a:ext>
              </a:extLst>
            </p:cNvPr>
            <p:cNvSpPr/>
            <p:nvPr/>
          </p:nvSpPr>
          <p:spPr>
            <a:xfrm>
              <a:off x="155047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6">
              <a:extLst>
                <a:ext uri="{FF2B5EF4-FFF2-40B4-BE49-F238E27FC236}">
                  <a16:creationId xmlns:a16="http://schemas.microsoft.com/office/drawing/2014/main" xmlns="" id="{58E2D743-5BCD-2AC4-A741-C952EE29F8C7}"/>
                </a:ext>
              </a:extLst>
            </p:cNvPr>
            <p:cNvSpPr txBox="1"/>
            <p:nvPr/>
          </p:nvSpPr>
          <p:spPr>
            <a:xfrm>
              <a:off x="1904093" y="0"/>
              <a:ext cx="511575" cy="596945"/>
            </a:xfrm>
            <a:prstGeom prst="rect">
              <a:avLst/>
            </a:prstGeom>
            <a:noFill/>
          </p:spPr>
          <p:txBody>
            <a:bodyPr wrap="none" rtlCol="0">
              <a:spAutoFit/>
            </a:bodyPr>
            <a:lstStyle/>
            <a:p>
              <a:pPr algn="ctr" rtl="1">
                <a:lnSpc>
                  <a:spcPct val="115000"/>
                </a:lnSpc>
              </a:pPr>
              <a:r>
                <a:rPr lang="en-GB" sz="8800" b="1" kern="1200">
                  <a:solidFill>
                    <a:srgbClr val="BFBFBF"/>
                  </a:solidFill>
                  <a:effectLst/>
                  <a:latin typeface="Calibri" panose="020F0502020204030204" pitchFamily="34" charset="0"/>
                  <a:ea typeface="Calibri" panose="020F0502020204030204" pitchFamily="34" charset="0"/>
                  <a:cs typeface="Activist Light"/>
                </a:rPr>
                <a:t>02</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8">
              <a:extLst>
                <a:ext uri="{FF2B5EF4-FFF2-40B4-BE49-F238E27FC236}">
                  <a16:creationId xmlns:a16="http://schemas.microsoft.com/office/drawing/2014/main" xmlns="" id="{F4719F02-53C0-4CB4-9B8F-AA8EFA871D4D}"/>
                </a:ext>
              </a:extLst>
            </p:cNvPr>
            <p:cNvSpPr txBox="1"/>
            <p:nvPr/>
          </p:nvSpPr>
          <p:spPr>
            <a:xfrm>
              <a:off x="1449499" y="1187402"/>
              <a:ext cx="1326592" cy="74772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متعلقة بالعلاقات في بيئة العمل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xmlns="" id="{820AA140-F315-E80D-A844-E825088A7F86}"/>
              </a:ext>
            </a:extLst>
          </p:cNvPr>
          <p:cNvGrpSpPr/>
          <p:nvPr/>
        </p:nvGrpSpPr>
        <p:grpSpPr>
          <a:xfrm>
            <a:off x="511369" y="1729742"/>
            <a:ext cx="3526653" cy="5027555"/>
            <a:chOff x="0" y="0"/>
            <a:chExt cx="1357308" cy="1934830"/>
          </a:xfrm>
        </p:grpSpPr>
        <p:sp>
          <p:nvSpPr>
            <p:cNvPr id="23" name="Freeform: Shape 22">
              <a:extLst>
                <a:ext uri="{FF2B5EF4-FFF2-40B4-BE49-F238E27FC236}">
                  <a16:creationId xmlns:a16="http://schemas.microsoft.com/office/drawing/2014/main" xmlns="" id="{B132FC9E-0066-BB17-EE66-4F0A3A3A3A67}"/>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6">
              <a:extLst>
                <a:ext uri="{FF2B5EF4-FFF2-40B4-BE49-F238E27FC236}">
                  <a16:creationId xmlns:a16="http://schemas.microsoft.com/office/drawing/2014/main" xmlns="" id="{4BE778E3-77D8-9827-4A72-47C020C51403}"/>
                </a:ext>
              </a:extLst>
            </p:cNvPr>
            <p:cNvSpPr txBox="1"/>
            <p:nvPr/>
          </p:nvSpPr>
          <p:spPr>
            <a:xfrm>
              <a:off x="469807" y="0"/>
              <a:ext cx="511575" cy="596945"/>
            </a:xfrm>
            <a:prstGeom prst="rect">
              <a:avLst/>
            </a:prstGeom>
            <a:noFill/>
          </p:spPr>
          <p:txBody>
            <a:bodyPr wrap="none" rtlCol="0">
              <a:spAutoFit/>
            </a:bodyPr>
            <a:lstStyle/>
            <a:p>
              <a:pPr algn="ctr" rtl="1">
                <a:lnSpc>
                  <a:spcPct val="115000"/>
                </a:lnSpc>
              </a:pPr>
              <a:r>
                <a:rPr lang="en-GB" sz="8800" b="1" kern="1200">
                  <a:solidFill>
                    <a:srgbClr val="FFD366"/>
                  </a:solidFill>
                  <a:effectLst/>
                  <a:latin typeface="Calibri" panose="020F0502020204030204" pitchFamily="34" charset="0"/>
                  <a:ea typeface="Calibri" panose="020F0502020204030204" pitchFamily="34" charset="0"/>
                  <a:cs typeface="Activist Light"/>
                </a:rPr>
                <a:t>03</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8">
              <a:extLst>
                <a:ext uri="{FF2B5EF4-FFF2-40B4-BE49-F238E27FC236}">
                  <a16:creationId xmlns:a16="http://schemas.microsoft.com/office/drawing/2014/main" xmlns="" id="{5F4C5DFE-078B-BAC5-EAFE-F1EB6FA8CF38}"/>
                </a:ext>
              </a:extLst>
            </p:cNvPr>
            <p:cNvSpPr txBox="1"/>
            <p:nvPr/>
          </p:nvSpPr>
          <p:spPr>
            <a:xfrm>
              <a:off x="0" y="1187502"/>
              <a:ext cx="1357308" cy="747328"/>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متعلقة بالتنظيم والإدارة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3409903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88FA6C4-B379-7DE9-E5FC-7913FF1619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F640080C-3F11-1433-6A23-690F3F35AC33}"/>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مصادر الضغوط 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AA90BD79-E32B-7718-CBCC-09608F260F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 name="Group 5">
            <a:extLst>
              <a:ext uri="{FF2B5EF4-FFF2-40B4-BE49-F238E27FC236}">
                <a16:creationId xmlns:a16="http://schemas.microsoft.com/office/drawing/2014/main" xmlns="" id="{A9661D94-D4E3-4954-2A94-D5F0411423A6}"/>
              </a:ext>
            </a:extLst>
          </p:cNvPr>
          <p:cNvGrpSpPr/>
          <p:nvPr/>
        </p:nvGrpSpPr>
        <p:grpSpPr>
          <a:xfrm>
            <a:off x="7978491" y="1397169"/>
            <a:ext cx="3526653" cy="4937553"/>
            <a:chOff x="2873882" y="1983425"/>
            <a:chExt cx="1357308" cy="1900193"/>
          </a:xfrm>
        </p:grpSpPr>
        <p:sp>
          <p:nvSpPr>
            <p:cNvPr id="17" name="Freeform: Shape 16">
              <a:extLst>
                <a:ext uri="{FF2B5EF4-FFF2-40B4-BE49-F238E27FC236}">
                  <a16:creationId xmlns:a16="http://schemas.microsoft.com/office/drawing/2014/main" xmlns="" id="{36D4C957-CB08-1B01-3CF8-524F5FCD05D1}"/>
                </a:ext>
              </a:extLst>
            </p:cNvPr>
            <p:cNvSpPr/>
            <p:nvPr/>
          </p:nvSpPr>
          <p:spPr>
            <a:xfrm>
              <a:off x="2990270" y="250242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TextBox 6">
              <a:extLst>
                <a:ext uri="{FF2B5EF4-FFF2-40B4-BE49-F238E27FC236}">
                  <a16:creationId xmlns:a16="http://schemas.microsoft.com/office/drawing/2014/main" xmlns="" id="{415F3A90-1655-63CD-F970-C19EC3630374}"/>
                </a:ext>
              </a:extLst>
            </p:cNvPr>
            <p:cNvSpPr txBox="1"/>
            <p:nvPr/>
          </p:nvSpPr>
          <p:spPr>
            <a:xfrm>
              <a:off x="3276259" y="1983425"/>
              <a:ext cx="785495" cy="596945"/>
            </a:xfrm>
            <a:prstGeom prst="rect">
              <a:avLst/>
            </a:prstGeom>
            <a:noFill/>
          </p:spPr>
          <p:txBody>
            <a:bodyPr wrap="square" rtlCol="0">
              <a:spAutoFit/>
            </a:bodyPr>
            <a:lstStyle/>
            <a:p>
              <a:pPr algn="ctr" rtl="0">
                <a:lnSpc>
                  <a:spcPct val="115000"/>
                </a:lnSpc>
              </a:pPr>
              <a:r>
                <a:rPr lang="en-GB" sz="8800" b="1" kern="1200">
                  <a:solidFill>
                    <a:srgbClr val="168489"/>
                  </a:solidFill>
                  <a:effectLst/>
                  <a:latin typeface="Calibri" panose="020F0502020204030204" pitchFamily="34" charset="0"/>
                  <a:ea typeface="Calibri" panose="020F0502020204030204" pitchFamily="34" charset="0"/>
                  <a:cs typeface="Activist Light"/>
                </a:rPr>
                <a:t>04</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xmlns="" id="{644EA12D-7D9C-FA8C-5EAF-64378413B400}"/>
                </a:ext>
              </a:extLst>
            </p:cNvPr>
            <p:cNvSpPr txBox="1"/>
            <p:nvPr/>
          </p:nvSpPr>
          <p:spPr>
            <a:xfrm>
              <a:off x="2873882" y="3171009"/>
              <a:ext cx="1357308" cy="71260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متعلقة بالبيئة المادية للعمل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312B8D55-7673-19B2-C367-A5B7E5443690}"/>
              </a:ext>
            </a:extLst>
          </p:cNvPr>
          <p:cNvGrpSpPr/>
          <p:nvPr/>
        </p:nvGrpSpPr>
        <p:grpSpPr>
          <a:xfrm>
            <a:off x="3811466" y="1396311"/>
            <a:ext cx="4380008" cy="4874792"/>
            <a:chOff x="1270113" y="1983095"/>
            <a:chExt cx="1685740" cy="1876040"/>
          </a:xfrm>
        </p:grpSpPr>
        <p:sp>
          <p:nvSpPr>
            <p:cNvPr id="14" name="Freeform: Shape 13">
              <a:extLst>
                <a:ext uri="{FF2B5EF4-FFF2-40B4-BE49-F238E27FC236}">
                  <a16:creationId xmlns:a16="http://schemas.microsoft.com/office/drawing/2014/main" xmlns="" id="{49AAC5FD-FB87-4318-3CB2-94A992A05E0A}"/>
                </a:ext>
              </a:extLst>
            </p:cNvPr>
            <p:cNvSpPr/>
            <p:nvPr/>
          </p:nvSpPr>
          <p:spPr>
            <a:xfrm>
              <a:off x="1550476" y="250242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5" name="TextBox 6">
              <a:extLst>
                <a:ext uri="{FF2B5EF4-FFF2-40B4-BE49-F238E27FC236}">
                  <a16:creationId xmlns:a16="http://schemas.microsoft.com/office/drawing/2014/main" xmlns="" id="{F102322E-2FE3-2225-8FE5-3478024C8DC3}"/>
                </a:ext>
              </a:extLst>
            </p:cNvPr>
            <p:cNvSpPr txBox="1"/>
            <p:nvPr/>
          </p:nvSpPr>
          <p:spPr>
            <a:xfrm>
              <a:off x="1903592" y="1983095"/>
              <a:ext cx="511575" cy="596945"/>
            </a:xfrm>
            <a:prstGeom prst="rect">
              <a:avLst/>
            </a:prstGeom>
            <a:noFill/>
          </p:spPr>
          <p:txBody>
            <a:bodyPr wrap="none" rtlCol="0">
              <a:spAutoFit/>
            </a:bodyPr>
            <a:lstStyle/>
            <a:p>
              <a:pPr algn="ctr" rtl="1">
                <a:lnSpc>
                  <a:spcPct val="115000"/>
                </a:lnSpc>
              </a:pPr>
              <a:r>
                <a:rPr lang="en-GB" sz="8800" b="1" kern="1200">
                  <a:solidFill>
                    <a:srgbClr val="BFBFBF"/>
                  </a:solidFill>
                  <a:effectLst/>
                  <a:latin typeface="Calibri" panose="020F0502020204030204" pitchFamily="34" charset="0"/>
                  <a:ea typeface="Calibri" panose="020F0502020204030204" pitchFamily="34" charset="0"/>
                  <a:cs typeface="Activist Light"/>
                </a:rPr>
                <a:t>05</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18">
              <a:extLst>
                <a:ext uri="{FF2B5EF4-FFF2-40B4-BE49-F238E27FC236}">
                  <a16:creationId xmlns:a16="http://schemas.microsoft.com/office/drawing/2014/main" xmlns="" id="{3022DC29-4EFD-DDD8-1DCD-90C16A27DF70}"/>
                </a:ext>
              </a:extLst>
            </p:cNvPr>
            <p:cNvSpPr txBox="1"/>
            <p:nvPr/>
          </p:nvSpPr>
          <p:spPr>
            <a:xfrm>
              <a:off x="1270113" y="3170305"/>
              <a:ext cx="1685740" cy="68883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متعلقة بالحياة المهنية والشخصية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xmlns="" id="{3B2BD575-0AFE-7DC0-2276-D78EC5DD1856}"/>
              </a:ext>
            </a:extLst>
          </p:cNvPr>
          <p:cNvGrpSpPr/>
          <p:nvPr/>
        </p:nvGrpSpPr>
        <p:grpSpPr>
          <a:xfrm>
            <a:off x="812758" y="1395882"/>
            <a:ext cx="3184479" cy="5103976"/>
            <a:chOff x="115996" y="1982930"/>
            <a:chExt cx="1225615" cy="1964240"/>
          </a:xfrm>
        </p:grpSpPr>
        <p:sp>
          <p:nvSpPr>
            <p:cNvPr id="11" name="Freeform: Shape 10">
              <a:extLst>
                <a:ext uri="{FF2B5EF4-FFF2-40B4-BE49-F238E27FC236}">
                  <a16:creationId xmlns:a16="http://schemas.microsoft.com/office/drawing/2014/main" xmlns="" id="{DE87C20A-97AF-2E82-865D-A008BCC850DD}"/>
                </a:ext>
              </a:extLst>
            </p:cNvPr>
            <p:cNvSpPr/>
            <p:nvPr/>
          </p:nvSpPr>
          <p:spPr>
            <a:xfrm>
              <a:off x="115996" y="250242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2" name="TextBox 6">
              <a:extLst>
                <a:ext uri="{FF2B5EF4-FFF2-40B4-BE49-F238E27FC236}">
                  <a16:creationId xmlns:a16="http://schemas.microsoft.com/office/drawing/2014/main" xmlns="" id="{17D668CF-805B-3AEA-4011-BA0C63D907F1}"/>
                </a:ext>
              </a:extLst>
            </p:cNvPr>
            <p:cNvSpPr txBox="1"/>
            <p:nvPr/>
          </p:nvSpPr>
          <p:spPr>
            <a:xfrm>
              <a:off x="469643" y="1982930"/>
              <a:ext cx="511575" cy="596945"/>
            </a:xfrm>
            <a:prstGeom prst="rect">
              <a:avLst/>
            </a:prstGeom>
            <a:noFill/>
          </p:spPr>
          <p:txBody>
            <a:bodyPr wrap="none" rtlCol="0">
              <a:spAutoFit/>
            </a:bodyPr>
            <a:lstStyle/>
            <a:p>
              <a:pPr algn="ctr" rtl="1">
                <a:lnSpc>
                  <a:spcPct val="115000"/>
                </a:lnSpc>
              </a:pPr>
              <a:r>
                <a:rPr lang="en-GB" sz="8800" b="1" kern="1200">
                  <a:solidFill>
                    <a:srgbClr val="FFD366"/>
                  </a:solidFill>
                  <a:effectLst/>
                  <a:latin typeface="Calibri" panose="020F0502020204030204" pitchFamily="34" charset="0"/>
                  <a:ea typeface="Calibri" panose="020F0502020204030204" pitchFamily="34" charset="0"/>
                  <a:cs typeface="Activist Light"/>
                </a:rPr>
                <a:t>06</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مربع نص 18">
              <a:extLst>
                <a:ext uri="{FF2B5EF4-FFF2-40B4-BE49-F238E27FC236}">
                  <a16:creationId xmlns:a16="http://schemas.microsoft.com/office/drawing/2014/main" xmlns="" id="{4B0E0677-77A8-8483-E95A-EC2D4FD5CA7D}"/>
                </a:ext>
              </a:extLst>
            </p:cNvPr>
            <p:cNvSpPr txBox="1"/>
            <p:nvPr/>
          </p:nvSpPr>
          <p:spPr>
            <a:xfrm>
              <a:off x="159431" y="3170545"/>
              <a:ext cx="1038367" cy="776625"/>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متعلقة بالأهداف والتوقعات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95140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274D5FB-114C-58DB-90FE-7208CB4162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4DB1F92A-3A7D-6829-5505-F35BB97CDFAF}"/>
              </a:ext>
            </a:extLst>
          </p:cNvPr>
          <p:cNvSpPr txBox="1"/>
          <p:nvPr/>
        </p:nvSpPr>
        <p:spPr>
          <a:xfrm>
            <a:off x="2779494" y="-6334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الاستراتيجيات الفعّالة للتعامل مع الضغوط</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C037D83D-8735-6886-E34F-A568EFA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9783532F-FDC8-43B8-6785-032D8B35F1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079" y="1403806"/>
            <a:ext cx="4762500" cy="4762500"/>
          </a:xfrm>
          <a:prstGeom prst="rect">
            <a:avLst/>
          </a:prstGeom>
        </p:spPr>
      </p:pic>
      <p:sp>
        <p:nvSpPr>
          <p:cNvPr id="4" name="TextBox 3">
            <a:extLst>
              <a:ext uri="{FF2B5EF4-FFF2-40B4-BE49-F238E27FC236}">
                <a16:creationId xmlns:a16="http://schemas.microsoft.com/office/drawing/2014/main" xmlns="" id="{17CD52B9-1768-F83F-B97D-3E0755CE0FB0}"/>
              </a:ext>
            </a:extLst>
          </p:cNvPr>
          <p:cNvSpPr txBox="1"/>
          <p:nvPr/>
        </p:nvSpPr>
        <p:spPr>
          <a:xfrm>
            <a:off x="5766620" y="2446228"/>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الضغوط المهنية جزء طبيعي من الحياة العملية، ولكن عندما تتجاوز مستوياتها الحد الطبيعي، قد تؤثر سلباً على الصحة النفسية والجسدية وكذلك على الأداء والإنتاجية. لذلك، من الضروري تبني استراتيجيات فعّالة للتعامل مع هذه الضغوط بطريقة صحية وبنّاءة</a:t>
            </a:r>
            <a:endParaRPr lang="en-US" dirty="0"/>
          </a:p>
        </p:txBody>
      </p:sp>
    </p:spTree>
    <p:extLst>
      <p:ext uri="{BB962C8B-B14F-4D97-AF65-F5344CB8AC3E}">
        <p14:creationId xmlns:p14="http://schemas.microsoft.com/office/powerpoint/2010/main" val="4096106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5E986C5-D099-E37C-2900-F1EED82E231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BE138228-E8D2-07F7-56E4-1E85EA105296}"/>
              </a:ext>
            </a:extLst>
          </p:cNvPr>
          <p:cNvSpPr txBox="1"/>
          <p:nvPr/>
        </p:nvSpPr>
        <p:spPr>
          <a:xfrm>
            <a:off x="2779494" y="-63347"/>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استراتيجيات فردية للتعامل مع الضغوط 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29F74682-FECD-ED1C-4B69-D317275B9E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6" name="Group 35">
            <a:extLst>
              <a:ext uri="{FF2B5EF4-FFF2-40B4-BE49-F238E27FC236}">
                <a16:creationId xmlns:a16="http://schemas.microsoft.com/office/drawing/2014/main" xmlns="" id="{BBFE531E-5BC4-2333-5798-EA77E40D9CF7}"/>
              </a:ext>
            </a:extLst>
          </p:cNvPr>
          <p:cNvGrpSpPr/>
          <p:nvPr/>
        </p:nvGrpSpPr>
        <p:grpSpPr>
          <a:xfrm>
            <a:off x="7901746" y="3812727"/>
            <a:ext cx="2201762" cy="2271732"/>
            <a:chOff x="7901746" y="3812727"/>
            <a:chExt cx="2201762" cy="2271732"/>
          </a:xfrm>
        </p:grpSpPr>
        <p:pic>
          <p:nvPicPr>
            <p:cNvPr id="5" name="Graphic 47" descr="Confused person with solid fill">
              <a:extLst>
                <a:ext uri="{FF2B5EF4-FFF2-40B4-BE49-F238E27FC236}">
                  <a16:creationId xmlns:a16="http://schemas.microsoft.com/office/drawing/2014/main" xmlns="" id="{BBFD69CC-1F52-BB01-75CA-F46B2E65C50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536361" y="3812727"/>
              <a:ext cx="1044320" cy="1044301"/>
            </a:xfrm>
            <a:prstGeom prst="rect">
              <a:avLst/>
            </a:prstGeom>
          </p:spPr>
        </p:pic>
        <p:grpSp>
          <p:nvGrpSpPr>
            <p:cNvPr id="27" name="مجموعة 93">
              <a:extLst>
                <a:ext uri="{FF2B5EF4-FFF2-40B4-BE49-F238E27FC236}">
                  <a16:creationId xmlns:a16="http://schemas.microsoft.com/office/drawing/2014/main" xmlns="" id="{FA991A77-2971-CAB3-8F4F-323DF6AF3DA5}"/>
                </a:ext>
              </a:extLst>
            </p:cNvPr>
            <p:cNvGrpSpPr/>
            <p:nvPr/>
          </p:nvGrpSpPr>
          <p:grpSpPr>
            <a:xfrm>
              <a:off x="7901746" y="3882912"/>
              <a:ext cx="2201762" cy="2201547"/>
              <a:chOff x="3799323" y="1101870"/>
              <a:chExt cx="1173956" cy="1173956"/>
            </a:xfrm>
          </p:grpSpPr>
          <p:sp>
            <p:nvSpPr>
              <p:cNvPr id="34" name="مستطيل: زوايا مستديرة 100">
                <a:extLst>
                  <a:ext uri="{FF2B5EF4-FFF2-40B4-BE49-F238E27FC236}">
                    <a16:creationId xmlns:a16="http://schemas.microsoft.com/office/drawing/2014/main" xmlns="" id="{F2E28AD2-D05D-B3E0-901C-13416CFEF23C}"/>
                  </a:ext>
                </a:extLst>
              </p:cNvPr>
              <p:cNvSpPr/>
              <p:nvPr/>
            </p:nvSpPr>
            <p:spPr>
              <a:xfrm rot="18900000">
                <a:off x="3799323" y="1101870"/>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5" name="مربع نص 163">
                <a:extLst>
                  <a:ext uri="{FF2B5EF4-FFF2-40B4-BE49-F238E27FC236}">
                    <a16:creationId xmlns:a16="http://schemas.microsoft.com/office/drawing/2014/main" xmlns="" id="{F75EA586-18C1-BA48-017D-2A03882ABB77}"/>
                  </a:ext>
                </a:extLst>
              </p:cNvPr>
              <p:cNvSpPr txBox="1"/>
              <p:nvPr/>
            </p:nvSpPr>
            <p:spPr>
              <a:xfrm>
                <a:off x="3808659" y="1573599"/>
                <a:ext cx="1129844" cy="569083"/>
              </a:xfrm>
              <a:prstGeom prst="rect">
                <a:avLst/>
              </a:prstGeom>
              <a:noFill/>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ممارسة تقنيات الاسترخاء</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37" name="Group 36">
            <a:extLst>
              <a:ext uri="{FF2B5EF4-FFF2-40B4-BE49-F238E27FC236}">
                <a16:creationId xmlns:a16="http://schemas.microsoft.com/office/drawing/2014/main" xmlns="" id="{20B63154-22F5-D2FB-E374-849305DFFBF9}"/>
              </a:ext>
            </a:extLst>
          </p:cNvPr>
          <p:cNvGrpSpPr/>
          <p:nvPr/>
        </p:nvGrpSpPr>
        <p:grpSpPr>
          <a:xfrm>
            <a:off x="5016251" y="3714890"/>
            <a:ext cx="2201764" cy="2369575"/>
            <a:chOff x="5016251" y="3714890"/>
            <a:chExt cx="2201764" cy="2369575"/>
          </a:xfrm>
        </p:grpSpPr>
        <p:pic>
          <p:nvPicPr>
            <p:cNvPr id="11" name="Graphic 8" descr="Brain in head with solid fill">
              <a:extLst>
                <a:ext uri="{FF2B5EF4-FFF2-40B4-BE49-F238E27FC236}">
                  <a16:creationId xmlns:a16="http://schemas.microsoft.com/office/drawing/2014/main" xmlns="" id="{2345B650-E450-B0B1-5C36-618F56721E8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616721" y="3714890"/>
              <a:ext cx="1085487" cy="1085466"/>
            </a:xfrm>
            <a:prstGeom prst="rect">
              <a:avLst/>
            </a:prstGeom>
          </p:spPr>
        </p:pic>
        <p:grpSp>
          <p:nvGrpSpPr>
            <p:cNvPr id="28" name="مجموعة 94">
              <a:extLst>
                <a:ext uri="{FF2B5EF4-FFF2-40B4-BE49-F238E27FC236}">
                  <a16:creationId xmlns:a16="http://schemas.microsoft.com/office/drawing/2014/main" xmlns="" id="{E60133BE-5F39-F407-FAD2-5F7A46EBFECD}"/>
                </a:ext>
              </a:extLst>
            </p:cNvPr>
            <p:cNvGrpSpPr/>
            <p:nvPr/>
          </p:nvGrpSpPr>
          <p:grpSpPr>
            <a:xfrm>
              <a:off x="5016251" y="3882912"/>
              <a:ext cx="2201764" cy="2201553"/>
              <a:chOff x="2305150" y="1101870"/>
              <a:chExt cx="1173956" cy="1173956"/>
            </a:xfrm>
          </p:grpSpPr>
          <p:sp>
            <p:nvSpPr>
              <p:cNvPr id="32" name="مستطيل: زوايا مستديرة 98">
                <a:extLst>
                  <a:ext uri="{FF2B5EF4-FFF2-40B4-BE49-F238E27FC236}">
                    <a16:creationId xmlns:a16="http://schemas.microsoft.com/office/drawing/2014/main" xmlns="" id="{6E5E0B86-4252-E0A6-0D6F-BB275D0DE1BB}"/>
                  </a:ext>
                </a:extLst>
              </p:cNvPr>
              <p:cNvSpPr/>
              <p:nvPr/>
            </p:nvSpPr>
            <p:spPr>
              <a:xfrm rot="18900000">
                <a:off x="2305150" y="1101870"/>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3" name="مربع نص 166">
                <a:extLst>
                  <a:ext uri="{FF2B5EF4-FFF2-40B4-BE49-F238E27FC236}">
                    <a16:creationId xmlns:a16="http://schemas.microsoft.com/office/drawing/2014/main" xmlns="" id="{EE8845C4-6F63-4CBC-ABE1-A1C8CCF92292}"/>
                  </a:ext>
                </a:extLst>
              </p:cNvPr>
              <p:cNvSpPr txBox="1"/>
              <p:nvPr/>
            </p:nvSpPr>
            <p:spPr>
              <a:xfrm>
                <a:off x="2318073" y="1573596"/>
                <a:ext cx="1122650" cy="569082"/>
              </a:xfrm>
              <a:prstGeom prst="rect">
                <a:avLst/>
              </a:prstGeom>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الحفاظ على الصحة الجسدية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38" name="Group 37">
            <a:extLst>
              <a:ext uri="{FF2B5EF4-FFF2-40B4-BE49-F238E27FC236}">
                <a16:creationId xmlns:a16="http://schemas.microsoft.com/office/drawing/2014/main" xmlns="" id="{9180EF18-AB6A-7D29-A0CF-217AF70696D4}"/>
              </a:ext>
            </a:extLst>
          </p:cNvPr>
          <p:cNvGrpSpPr/>
          <p:nvPr/>
        </p:nvGrpSpPr>
        <p:grpSpPr>
          <a:xfrm>
            <a:off x="2020325" y="3708871"/>
            <a:ext cx="2398623" cy="2375592"/>
            <a:chOff x="2020325" y="3708871"/>
            <a:chExt cx="2398623" cy="2375592"/>
          </a:xfrm>
        </p:grpSpPr>
        <p:pic>
          <p:nvPicPr>
            <p:cNvPr id="10" name="Graphic 21" descr="Group brainstorm with solid fill">
              <a:extLst>
                <a:ext uri="{FF2B5EF4-FFF2-40B4-BE49-F238E27FC236}">
                  <a16:creationId xmlns:a16="http://schemas.microsoft.com/office/drawing/2014/main" xmlns="" id="{B059214E-1688-77A9-607C-64D046CAD708}"/>
                </a:ext>
              </a:extLst>
            </p:cNvPr>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2548512" y="3708871"/>
              <a:ext cx="1228659" cy="1216289"/>
            </a:xfrm>
            <a:prstGeom prst="rect">
              <a:avLst/>
            </a:prstGeom>
          </p:spPr>
        </p:pic>
        <p:grpSp>
          <p:nvGrpSpPr>
            <p:cNvPr id="29" name="مجموعة 95">
              <a:extLst>
                <a:ext uri="{FF2B5EF4-FFF2-40B4-BE49-F238E27FC236}">
                  <a16:creationId xmlns:a16="http://schemas.microsoft.com/office/drawing/2014/main" xmlns="" id="{7BBEA956-7A3F-368A-4724-319A18950FB7}"/>
                </a:ext>
              </a:extLst>
            </p:cNvPr>
            <p:cNvGrpSpPr/>
            <p:nvPr/>
          </p:nvGrpSpPr>
          <p:grpSpPr>
            <a:xfrm>
              <a:off x="2020325" y="3882912"/>
              <a:ext cx="2398623" cy="2201551"/>
              <a:chOff x="753792" y="1101870"/>
              <a:chExt cx="1278920" cy="1173956"/>
            </a:xfrm>
          </p:grpSpPr>
          <p:sp>
            <p:nvSpPr>
              <p:cNvPr id="30" name="مستطيل: زوايا مستديرة 96">
                <a:extLst>
                  <a:ext uri="{FF2B5EF4-FFF2-40B4-BE49-F238E27FC236}">
                    <a16:creationId xmlns:a16="http://schemas.microsoft.com/office/drawing/2014/main" xmlns="" id="{0D6135C5-5BAE-ED77-83A8-2EDD1D5B2B6E}"/>
                  </a:ext>
                </a:extLst>
              </p:cNvPr>
              <p:cNvSpPr/>
              <p:nvPr/>
            </p:nvSpPr>
            <p:spPr>
              <a:xfrm rot="18900000">
                <a:off x="798159" y="1101870"/>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1" name="مربع نص 169">
                <a:extLst>
                  <a:ext uri="{FF2B5EF4-FFF2-40B4-BE49-F238E27FC236}">
                    <a16:creationId xmlns:a16="http://schemas.microsoft.com/office/drawing/2014/main" xmlns="" id="{8910EC7F-A0EA-70F4-5063-A2F8CA3BF448}"/>
                  </a:ext>
                </a:extLst>
              </p:cNvPr>
              <p:cNvSpPr txBox="1"/>
              <p:nvPr/>
            </p:nvSpPr>
            <p:spPr>
              <a:xfrm>
                <a:off x="753792" y="1705714"/>
                <a:ext cx="1278920" cy="304851"/>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صياغة التفكير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42" name="Group 41">
            <a:extLst>
              <a:ext uri="{FF2B5EF4-FFF2-40B4-BE49-F238E27FC236}">
                <a16:creationId xmlns:a16="http://schemas.microsoft.com/office/drawing/2014/main" xmlns="" id="{73BC5F18-83F1-AB8A-CEED-C886073452B3}"/>
              </a:ext>
            </a:extLst>
          </p:cNvPr>
          <p:cNvGrpSpPr/>
          <p:nvPr/>
        </p:nvGrpSpPr>
        <p:grpSpPr>
          <a:xfrm>
            <a:off x="9207902" y="1894629"/>
            <a:ext cx="2419472" cy="2201555"/>
            <a:chOff x="9207902" y="1894629"/>
            <a:chExt cx="2419472" cy="2201555"/>
          </a:xfrm>
        </p:grpSpPr>
        <p:pic>
          <p:nvPicPr>
            <p:cNvPr id="6" name="Graphic 11" descr="Clock with solid fill">
              <a:extLst>
                <a:ext uri="{FF2B5EF4-FFF2-40B4-BE49-F238E27FC236}">
                  <a16:creationId xmlns:a16="http://schemas.microsoft.com/office/drawing/2014/main" xmlns="" id="{10CEEB03-AEDC-BF0A-3B3E-501BCA8D2B5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031108" y="1929527"/>
              <a:ext cx="886383" cy="886367"/>
            </a:xfrm>
            <a:prstGeom prst="rect">
              <a:avLst/>
            </a:prstGeom>
          </p:spPr>
        </p:pic>
        <p:grpSp>
          <p:nvGrpSpPr>
            <p:cNvPr id="13" name="مجموعة 89">
              <a:extLst>
                <a:ext uri="{FF2B5EF4-FFF2-40B4-BE49-F238E27FC236}">
                  <a16:creationId xmlns:a16="http://schemas.microsoft.com/office/drawing/2014/main" xmlns="" id="{A60B4475-1CE1-9933-361B-275D45D4429B}"/>
                </a:ext>
              </a:extLst>
            </p:cNvPr>
            <p:cNvGrpSpPr/>
            <p:nvPr/>
          </p:nvGrpSpPr>
          <p:grpSpPr>
            <a:xfrm>
              <a:off x="9207902" y="1894629"/>
              <a:ext cx="2419472" cy="2201555"/>
              <a:chOff x="4475670" y="72274"/>
              <a:chExt cx="1290035" cy="1173956"/>
            </a:xfrm>
          </p:grpSpPr>
          <p:sp>
            <p:nvSpPr>
              <p:cNvPr id="25" name="مستطيل: زوايا مستديرة 108">
                <a:extLst>
                  <a:ext uri="{FF2B5EF4-FFF2-40B4-BE49-F238E27FC236}">
                    <a16:creationId xmlns:a16="http://schemas.microsoft.com/office/drawing/2014/main" xmlns="" id="{1A16C17C-5308-1A61-0784-2D34A94035A8}"/>
                  </a:ext>
                </a:extLst>
              </p:cNvPr>
              <p:cNvSpPr/>
              <p:nvPr/>
            </p:nvSpPr>
            <p:spPr>
              <a:xfrm rot="18900000">
                <a:off x="4549255" y="7227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26" name="مربع نص 150">
                <a:extLst>
                  <a:ext uri="{FF2B5EF4-FFF2-40B4-BE49-F238E27FC236}">
                    <a16:creationId xmlns:a16="http://schemas.microsoft.com/office/drawing/2014/main" xmlns="" id="{D3ADB3B6-63E2-8E03-44FA-DC60A3E83C62}"/>
                  </a:ext>
                </a:extLst>
              </p:cNvPr>
              <p:cNvSpPr txBox="1"/>
              <p:nvPr/>
            </p:nvSpPr>
            <p:spPr>
              <a:xfrm>
                <a:off x="4475670" y="612459"/>
                <a:ext cx="1290035" cy="304850"/>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الوقت بفعالية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39" name="Group 38">
            <a:extLst>
              <a:ext uri="{FF2B5EF4-FFF2-40B4-BE49-F238E27FC236}">
                <a16:creationId xmlns:a16="http://schemas.microsoft.com/office/drawing/2014/main" xmlns="" id="{3418DC91-34C4-E1DD-05FC-E1F66EBF382B}"/>
              </a:ext>
            </a:extLst>
          </p:cNvPr>
          <p:cNvGrpSpPr/>
          <p:nvPr/>
        </p:nvGrpSpPr>
        <p:grpSpPr>
          <a:xfrm>
            <a:off x="564626" y="1755059"/>
            <a:ext cx="2280899" cy="2341119"/>
            <a:chOff x="564626" y="1755059"/>
            <a:chExt cx="2280899" cy="2341119"/>
          </a:xfrm>
        </p:grpSpPr>
        <p:pic>
          <p:nvPicPr>
            <p:cNvPr id="7" name="رسم 18" descr="الاجتماع">
              <a:extLst>
                <a:ext uri="{FF2B5EF4-FFF2-40B4-BE49-F238E27FC236}">
                  <a16:creationId xmlns:a16="http://schemas.microsoft.com/office/drawing/2014/main" xmlns="" id="{3D995C54-BABF-4BD1-8D7F-9DA08BDE6C3E}"/>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113784" y="1755059"/>
              <a:ext cx="1024234" cy="1024215"/>
            </a:xfrm>
            <a:prstGeom prst="rect">
              <a:avLst/>
            </a:prstGeom>
          </p:spPr>
        </p:pic>
        <p:grpSp>
          <p:nvGrpSpPr>
            <p:cNvPr id="16" name="مجموعة 92">
              <a:extLst>
                <a:ext uri="{FF2B5EF4-FFF2-40B4-BE49-F238E27FC236}">
                  <a16:creationId xmlns:a16="http://schemas.microsoft.com/office/drawing/2014/main" xmlns="" id="{2612E222-4FF0-DFCB-5537-2AF004665B16}"/>
                </a:ext>
              </a:extLst>
            </p:cNvPr>
            <p:cNvGrpSpPr/>
            <p:nvPr/>
          </p:nvGrpSpPr>
          <p:grpSpPr>
            <a:xfrm>
              <a:off x="564626" y="1894629"/>
              <a:ext cx="2280899" cy="2201549"/>
              <a:chOff x="0" y="72274"/>
              <a:chExt cx="1216151" cy="1173956"/>
            </a:xfrm>
          </p:grpSpPr>
          <p:sp>
            <p:nvSpPr>
              <p:cNvPr id="19" name="مستطيل: زوايا مستديرة 102">
                <a:extLst>
                  <a:ext uri="{FF2B5EF4-FFF2-40B4-BE49-F238E27FC236}">
                    <a16:creationId xmlns:a16="http://schemas.microsoft.com/office/drawing/2014/main" xmlns="" id="{E12388D4-5390-6AAA-7B1E-6FFE40314C4B}"/>
                  </a:ext>
                </a:extLst>
              </p:cNvPr>
              <p:cNvSpPr/>
              <p:nvPr/>
            </p:nvSpPr>
            <p:spPr>
              <a:xfrm rot="18900000">
                <a:off x="37511" y="7227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20" name="مربع نص 160">
                <a:extLst>
                  <a:ext uri="{FF2B5EF4-FFF2-40B4-BE49-F238E27FC236}">
                    <a16:creationId xmlns:a16="http://schemas.microsoft.com/office/drawing/2014/main" xmlns="" id="{1549EA25-50EE-3E8D-A382-569AA235D772}"/>
                  </a:ext>
                </a:extLst>
              </p:cNvPr>
              <p:cNvSpPr txBox="1"/>
              <p:nvPr/>
            </p:nvSpPr>
            <p:spPr>
              <a:xfrm>
                <a:off x="0" y="464359"/>
                <a:ext cx="1216151" cy="569083"/>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 بين العمل والحياة الشخصية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40" name="Group 39">
            <a:extLst>
              <a:ext uri="{FF2B5EF4-FFF2-40B4-BE49-F238E27FC236}">
                <a16:creationId xmlns:a16="http://schemas.microsoft.com/office/drawing/2014/main" xmlns="" id="{C66C7B1F-C432-01E0-F417-91BC847E5FE4}"/>
              </a:ext>
            </a:extLst>
          </p:cNvPr>
          <p:cNvGrpSpPr/>
          <p:nvPr/>
        </p:nvGrpSpPr>
        <p:grpSpPr>
          <a:xfrm>
            <a:off x="3230899" y="1802837"/>
            <a:ext cx="2646333" cy="2293341"/>
            <a:chOff x="3230899" y="1802837"/>
            <a:chExt cx="2646333" cy="2293341"/>
          </a:xfrm>
        </p:grpSpPr>
        <p:grpSp>
          <p:nvGrpSpPr>
            <p:cNvPr id="15" name="مجموعة 91">
              <a:extLst>
                <a:ext uri="{FF2B5EF4-FFF2-40B4-BE49-F238E27FC236}">
                  <a16:creationId xmlns:a16="http://schemas.microsoft.com/office/drawing/2014/main" xmlns="" id="{1CE29A4C-0938-C4F8-C296-C305C5981B3E}"/>
                </a:ext>
              </a:extLst>
            </p:cNvPr>
            <p:cNvGrpSpPr/>
            <p:nvPr/>
          </p:nvGrpSpPr>
          <p:grpSpPr>
            <a:xfrm>
              <a:off x="3230899" y="1894629"/>
              <a:ext cx="2646333" cy="2201549"/>
              <a:chOff x="1380653" y="72274"/>
              <a:chExt cx="1410997" cy="1173956"/>
            </a:xfrm>
          </p:grpSpPr>
          <p:sp>
            <p:nvSpPr>
              <p:cNvPr id="21" name="مستطيل: زوايا مستديرة 104">
                <a:extLst>
                  <a:ext uri="{FF2B5EF4-FFF2-40B4-BE49-F238E27FC236}">
                    <a16:creationId xmlns:a16="http://schemas.microsoft.com/office/drawing/2014/main" xmlns="" id="{8F6D11ED-DB90-304E-942D-EA6301C4FC9C}"/>
                  </a:ext>
                </a:extLst>
              </p:cNvPr>
              <p:cNvSpPr/>
              <p:nvPr/>
            </p:nvSpPr>
            <p:spPr>
              <a:xfrm rot="18900000">
                <a:off x="1549565" y="7227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22" name="مربع نص 157">
                <a:extLst>
                  <a:ext uri="{FF2B5EF4-FFF2-40B4-BE49-F238E27FC236}">
                    <a16:creationId xmlns:a16="http://schemas.microsoft.com/office/drawing/2014/main" xmlns="" id="{2D02E309-8F95-395B-71BC-FE767A926CB4}"/>
                  </a:ext>
                </a:extLst>
              </p:cNvPr>
              <p:cNvSpPr txBox="1"/>
              <p:nvPr/>
            </p:nvSpPr>
            <p:spPr>
              <a:xfrm>
                <a:off x="1380653" y="612461"/>
                <a:ext cx="1410997" cy="304851"/>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رسم 6" descr="مصافحة باليد">
              <a:extLst>
                <a:ext uri="{FF2B5EF4-FFF2-40B4-BE49-F238E27FC236}">
                  <a16:creationId xmlns:a16="http://schemas.microsoft.com/office/drawing/2014/main" xmlns="" id="{0FC4C90E-B569-FD24-0A77-481F1196D30F}"/>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4065025" y="1802837"/>
              <a:ext cx="1143296" cy="1143275"/>
            </a:xfrm>
            <a:prstGeom prst="rect">
              <a:avLst/>
            </a:prstGeom>
          </p:spPr>
        </p:pic>
      </p:grpSp>
      <p:grpSp>
        <p:nvGrpSpPr>
          <p:cNvPr id="41" name="Group 40">
            <a:extLst>
              <a:ext uri="{FF2B5EF4-FFF2-40B4-BE49-F238E27FC236}">
                <a16:creationId xmlns:a16="http://schemas.microsoft.com/office/drawing/2014/main" xmlns="" id="{20BA5B0E-CDD9-2A94-93E3-CDBA6FC1B5C6}"/>
              </a:ext>
            </a:extLst>
          </p:cNvPr>
          <p:cNvGrpSpPr/>
          <p:nvPr/>
        </p:nvGrpSpPr>
        <p:grpSpPr>
          <a:xfrm>
            <a:off x="6235753" y="1888291"/>
            <a:ext cx="2553135" cy="2207883"/>
            <a:chOff x="6235753" y="1888291"/>
            <a:chExt cx="2553135" cy="2207883"/>
          </a:xfrm>
        </p:grpSpPr>
        <p:grpSp>
          <p:nvGrpSpPr>
            <p:cNvPr id="14" name="مجموعة 90">
              <a:extLst>
                <a:ext uri="{FF2B5EF4-FFF2-40B4-BE49-F238E27FC236}">
                  <a16:creationId xmlns:a16="http://schemas.microsoft.com/office/drawing/2014/main" xmlns="" id="{33BA67DF-EFAA-652F-12C5-F5557925371A}"/>
                </a:ext>
              </a:extLst>
            </p:cNvPr>
            <p:cNvGrpSpPr/>
            <p:nvPr/>
          </p:nvGrpSpPr>
          <p:grpSpPr>
            <a:xfrm>
              <a:off x="6235753" y="1894629"/>
              <a:ext cx="2553135" cy="2201545"/>
              <a:chOff x="2936633" y="72274"/>
              <a:chExt cx="1361305" cy="1173956"/>
            </a:xfrm>
          </p:grpSpPr>
          <p:sp>
            <p:nvSpPr>
              <p:cNvPr id="23" name="مستطيل: زوايا مستديرة 106">
                <a:extLst>
                  <a:ext uri="{FF2B5EF4-FFF2-40B4-BE49-F238E27FC236}">
                    <a16:creationId xmlns:a16="http://schemas.microsoft.com/office/drawing/2014/main" xmlns="" id="{441CAFD5-91CC-F697-B8EB-C2F4DF8FDC34}"/>
                  </a:ext>
                </a:extLst>
              </p:cNvPr>
              <p:cNvSpPr/>
              <p:nvPr/>
            </p:nvSpPr>
            <p:spPr>
              <a:xfrm rot="18900000">
                <a:off x="3041900" y="72274"/>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24" name="مربع نص 154">
                <a:extLst>
                  <a:ext uri="{FF2B5EF4-FFF2-40B4-BE49-F238E27FC236}">
                    <a16:creationId xmlns:a16="http://schemas.microsoft.com/office/drawing/2014/main" xmlns="" id="{014E7208-5C86-D1C0-DCFC-E7D64D351141}"/>
                  </a:ext>
                </a:extLst>
              </p:cNvPr>
              <p:cNvSpPr txBox="1"/>
              <p:nvPr/>
            </p:nvSpPr>
            <p:spPr>
              <a:xfrm>
                <a:off x="2936633" y="612462"/>
                <a:ext cx="1361305" cy="304852"/>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مصادر الضغط</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Graphic 2" descr="Books with solid fill">
              <a:extLst>
                <a:ext uri="{FF2B5EF4-FFF2-40B4-BE49-F238E27FC236}">
                  <a16:creationId xmlns:a16="http://schemas.microsoft.com/office/drawing/2014/main" xmlns="" id="{62A0A8A1-189D-4293-587C-098A45DBC0B6}"/>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7123710" y="1888291"/>
              <a:ext cx="968023" cy="968005"/>
            </a:xfrm>
            <a:prstGeom prst="rect">
              <a:avLst/>
            </a:prstGeom>
          </p:spPr>
        </p:pic>
      </p:grpSp>
    </p:spTree>
    <p:extLst>
      <p:ext uri="{BB962C8B-B14F-4D97-AF65-F5344CB8AC3E}">
        <p14:creationId xmlns:p14="http://schemas.microsoft.com/office/powerpoint/2010/main" val="40239569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FBF2400-BF9A-ED0D-4B16-9A54B798EA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0C97521A-CD7D-40FB-FE64-7F8AE6172D24}"/>
              </a:ext>
            </a:extLst>
          </p:cNvPr>
          <p:cNvSpPr txBox="1"/>
          <p:nvPr/>
        </p:nvSpPr>
        <p:spPr>
          <a:xfrm>
            <a:off x="2779494" y="-928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استراتيجيات جماعية في بيئة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DA38965C-961F-F5C8-CCC3-39E57B36F8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xmlns="" id="{52334A14-E157-BEF4-FA6E-E99847C2D30A}"/>
              </a:ext>
            </a:extLst>
          </p:cNvPr>
          <p:cNvGrpSpPr/>
          <p:nvPr/>
        </p:nvGrpSpPr>
        <p:grpSpPr>
          <a:xfrm>
            <a:off x="164579" y="2403986"/>
            <a:ext cx="2309024" cy="2551472"/>
            <a:chOff x="0" y="0"/>
            <a:chExt cx="2120066" cy="1805054"/>
          </a:xfrm>
        </p:grpSpPr>
        <p:grpSp>
          <p:nvGrpSpPr>
            <p:cNvPr id="61" name="Group 60">
              <a:extLst>
                <a:ext uri="{FF2B5EF4-FFF2-40B4-BE49-F238E27FC236}">
                  <a16:creationId xmlns:a16="http://schemas.microsoft.com/office/drawing/2014/main" xmlns="" id="{BD931049-E334-5BFA-54D3-FEAF0E07BA02}"/>
                </a:ext>
              </a:extLst>
            </p:cNvPr>
            <p:cNvGrpSpPr/>
            <p:nvPr/>
          </p:nvGrpSpPr>
          <p:grpSpPr>
            <a:xfrm>
              <a:off x="0" y="0"/>
              <a:ext cx="2120066" cy="1805054"/>
              <a:chOff x="0" y="0"/>
              <a:chExt cx="2809460" cy="2392014"/>
            </a:xfrm>
          </p:grpSpPr>
          <p:sp>
            <p:nvSpPr>
              <p:cNvPr id="63" name="Freeform: Shape 62">
                <a:extLst>
                  <a:ext uri="{FF2B5EF4-FFF2-40B4-BE49-F238E27FC236}">
                    <a16:creationId xmlns:a16="http://schemas.microsoft.com/office/drawing/2014/main" xmlns="" id="{98A6D7C0-4F0D-A027-C5DA-B4A925BBB8F0}"/>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64" name="Freeform: Shape 63">
                <a:extLst>
                  <a:ext uri="{FF2B5EF4-FFF2-40B4-BE49-F238E27FC236}">
                    <a16:creationId xmlns:a16="http://schemas.microsoft.com/office/drawing/2014/main" xmlns="" id="{5FB5735E-491E-1E11-6753-B734C2A1AC29}"/>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62" name="TextBox 126">
              <a:extLst>
                <a:ext uri="{FF2B5EF4-FFF2-40B4-BE49-F238E27FC236}">
                  <a16:creationId xmlns:a16="http://schemas.microsoft.com/office/drawing/2014/main" xmlns="" id="{46BC98EA-F033-0FB5-84D9-2BE0E25C3EC8}"/>
                </a:ext>
              </a:extLst>
            </p:cNvPr>
            <p:cNvSpPr txBox="1">
              <a:spLocks noChangeArrowheads="1"/>
            </p:cNvSpPr>
            <p:nvPr/>
          </p:nvSpPr>
          <p:spPr bwMode="auto">
            <a:xfrm flipV="1">
              <a:off x="104870" y="413982"/>
              <a:ext cx="1831839" cy="963764"/>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التعاون في حل المشكلات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xmlns="" id="{85D24F2E-3B7F-6E14-4C6C-5EB56330C6D8}"/>
              </a:ext>
            </a:extLst>
          </p:cNvPr>
          <p:cNvGrpSpPr/>
          <p:nvPr/>
        </p:nvGrpSpPr>
        <p:grpSpPr>
          <a:xfrm>
            <a:off x="2550797" y="2403986"/>
            <a:ext cx="2309024" cy="2551472"/>
            <a:chOff x="1170601" y="0"/>
            <a:chExt cx="2120066" cy="1805054"/>
          </a:xfrm>
        </p:grpSpPr>
        <p:grpSp>
          <p:nvGrpSpPr>
            <p:cNvPr id="57" name="Group 56">
              <a:extLst>
                <a:ext uri="{FF2B5EF4-FFF2-40B4-BE49-F238E27FC236}">
                  <a16:creationId xmlns:a16="http://schemas.microsoft.com/office/drawing/2014/main" xmlns="" id="{DC3619BC-887A-556E-0013-56F2A430EFFC}"/>
                </a:ext>
              </a:extLst>
            </p:cNvPr>
            <p:cNvGrpSpPr/>
            <p:nvPr/>
          </p:nvGrpSpPr>
          <p:grpSpPr>
            <a:xfrm>
              <a:off x="1170601" y="0"/>
              <a:ext cx="2120066" cy="1805054"/>
              <a:chOff x="1170601" y="0"/>
              <a:chExt cx="2809460" cy="2392014"/>
            </a:xfrm>
          </p:grpSpPr>
          <p:sp>
            <p:nvSpPr>
              <p:cNvPr id="59" name="Freeform: Shape 58">
                <a:extLst>
                  <a:ext uri="{FF2B5EF4-FFF2-40B4-BE49-F238E27FC236}">
                    <a16:creationId xmlns:a16="http://schemas.microsoft.com/office/drawing/2014/main" xmlns="" id="{02447EC5-7263-8C4D-4A23-4461C16B476F}"/>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60" name="Freeform: Shape 59">
                <a:extLst>
                  <a:ext uri="{FF2B5EF4-FFF2-40B4-BE49-F238E27FC236}">
                    <a16:creationId xmlns:a16="http://schemas.microsoft.com/office/drawing/2014/main" xmlns="" id="{D792E1BE-5C8C-FE62-81A6-B7B4E01E82DC}"/>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58" name="TextBox 153">
              <a:extLst>
                <a:ext uri="{FF2B5EF4-FFF2-40B4-BE49-F238E27FC236}">
                  <a16:creationId xmlns:a16="http://schemas.microsoft.com/office/drawing/2014/main" xmlns="" id="{18B40A3C-2360-0371-F30B-68193FBF5D79}"/>
                </a:ext>
              </a:extLst>
            </p:cNvPr>
            <p:cNvSpPr txBox="1">
              <a:spLocks noChangeArrowheads="1"/>
            </p:cNvSpPr>
            <p:nvPr/>
          </p:nvSpPr>
          <p:spPr bwMode="auto">
            <a:xfrm flipV="1">
              <a:off x="1275319" y="229161"/>
              <a:ext cx="1831839" cy="1429912"/>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المشاركة في برامج الدعم المؤسسي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xmlns="" id="{5E8ACB60-D2AB-15E2-6C59-B4AF9134BEE5}"/>
              </a:ext>
            </a:extLst>
          </p:cNvPr>
          <p:cNvGrpSpPr/>
          <p:nvPr/>
        </p:nvGrpSpPr>
        <p:grpSpPr>
          <a:xfrm>
            <a:off x="7321934" y="2403986"/>
            <a:ext cx="2309024" cy="2551472"/>
            <a:chOff x="3511166" y="0"/>
            <a:chExt cx="2120066" cy="1805054"/>
          </a:xfrm>
        </p:grpSpPr>
        <p:grpSp>
          <p:nvGrpSpPr>
            <p:cNvPr id="53" name="Group 52">
              <a:extLst>
                <a:ext uri="{FF2B5EF4-FFF2-40B4-BE49-F238E27FC236}">
                  <a16:creationId xmlns:a16="http://schemas.microsoft.com/office/drawing/2014/main" xmlns="" id="{7FA5CC64-A7B0-198B-C552-F718E1E3877C}"/>
                </a:ext>
              </a:extLst>
            </p:cNvPr>
            <p:cNvGrpSpPr/>
            <p:nvPr/>
          </p:nvGrpSpPr>
          <p:grpSpPr>
            <a:xfrm>
              <a:off x="3511166" y="0"/>
              <a:ext cx="2120066" cy="1805054"/>
              <a:chOff x="3511166" y="0"/>
              <a:chExt cx="2809460" cy="2392014"/>
            </a:xfrm>
          </p:grpSpPr>
          <p:sp>
            <p:nvSpPr>
              <p:cNvPr id="55" name="Freeform: Shape 54">
                <a:extLst>
                  <a:ext uri="{FF2B5EF4-FFF2-40B4-BE49-F238E27FC236}">
                    <a16:creationId xmlns:a16="http://schemas.microsoft.com/office/drawing/2014/main" xmlns="" id="{4411EBA2-9ED5-491C-E65D-F08EF434EF81}"/>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6" name="Freeform: Shape 55">
                <a:extLst>
                  <a:ext uri="{FF2B5EF4-FFF2-40B4-BE49-F238E27FC236}">
                    <a16:creationId xmlns:a16="http://schemas.microsoft.com/office/drawing/2014/main" xmlns="" id="{D2986715-7DDA-A69B-5D9C-9A6CCB4EA001}"/>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54" name="TextBox 144">
              <a:extLst>
                <a:ext uri="{FF2B5EF4-FFF2-40B4-BE49-F238E27FC236}">
                  <a16:creationId xmlns:a16="http://schemas.microsoft.com/office/drawing/2014/main" xmlns="" id="{FDCC4E62-DAE9-C624-C166-F0E92CDDF7A0}"/>
                </a:ext>
              </a:extLst>
            </p:cNvPr>
            <p:cNvSpPr txBox="1">
              <a:spLocks noChangeArrowheads="1"/>
            </p:cNvSpPr>
            <p:nvPr/>
          </p:nvSpPr>
          <p:spPr bwMode="auto">
            <a:xfrm flipV="1">
              <a:off x="3616036" y="399521"/>
              <a:ext cx="1831839" cy="992685"/>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طلب المساعدة من الإدارة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الحنان والرحمة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xmlns="" id="{46200BEA-030A-14FC-D8C0-B0B15FB348B8}"/>
              </a:ext>
            </a:extLst>
          </p:cNvPr>
          <p:cNvGrpSpPr/>
          <p:nvPr/>
        </p:nvGrpSpPr>
        <p:grpSpPr>
          <a:xfrm>
            <a:off x="4947260" y="2403986"/>
            <a:ext cx="2309024" cy="2551472"/>
            <a:chOff x="2346228" y="0"/>
            <a:chExt cx="2120066" cy="1805054"/>
          </a:xfrm>
        </p:grpSpPr>
        <p:grpSp>
          <p:nvGrpSpPr>
            <p:cNvPr id="49" name="Group 48">
              <a:extLst>
                <a:ext uri="{FF2B5EF4-FFF2-40B4-BE49-F238E27FC236}">
                  <a16:creationId xmlns:a16="http://schemas.microsoft.com/office/drawing/2014/main" xmlns="" id="{36951367-D926-6B6A-8AF6-FB8BA5562EE1}"/>
                </a:ext>
              </a:extLst>
            </p:cNvPr>
            <p:cNvGrpSpPr/>
            <p:nvPr/>
          </p:nvGrpSpPr>
          <p:grpSpPr>
            <a:xfrm>
              <a:off x="2346228" y="0"/>
              <a:ext cx="2120066" cy="1805054"/>
              <a:chOff x="2346228" y="0"/>
              <a:chExt cx="2809460" cy="2392014"/>
            </a:xfrm>
          </p:grpSpPr>
          <p:sp>
            <p:nvSpPr>
              <p:cNvPr id="51" name="Freeform: Shape 50">
                <a:extLst>
                  <a:ext uri="{FF2B5EF4-FFF2-40B4-BE49-F238E27FC236}">
                    <a16:creationId xmlns:a16="http://schemas.microsoft.com/office/drawing/2014/main" xmlns="" id="{D4A6761A-6B4D-3AEE-EBB8-240CCF5B77BC}"/>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52" name="Freeform: Shape 51">
                <a:extLst>
                  <a:ext uri="{FF2B5EF4-FFF2-40B4-BE49-F238E27FC236}">
                    <a16:creationId xmlns:a16="http://schemas.microsoft.com/office/drawing/2014/main" xmlns="" id="{3B4B4975-3951-1660-AA89-8C16E82E38F9}"/>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50" name="TextBox 148">
              <a:extLst>
                <a:ext uri="{FF2B5EF4-FFF2-40B4-BE49-F238E27FC236}">
                  <a16:creationId xmlns:a16="http://schemas.microsoft.com/office/drawing/2014/main" xmlns="" id="{04AB0734-057B-31A5-BE96-1C6A50880035}"/>
                </a:ext>
              </a:extLst>
            </p:cNvPr>
            <p:cNvSpPr txBox="1">
              <a:spLocks noChangeArrowheads="1"/>
            </p:cNvSpPr>
            <p:nvPr/>
          </p:nvSpPr>
          <p:spPr bwMode="auto">
            <a:xfrm flipV="1">
              <a:off x="2451098" y="425635"/>
              <a:ext cx="1831839" cy="940459"/>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مساحة عمل مريحة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roup 43">
            <a:extLst>
              <a:ext uri="{FF2B5EF4-FFF2-40B4-BE49-F238E27FC236}">
                <a16:creationId xmlns:a16="http://schemas.microsoft.com/office/drawing/2014/main" xmlns="" id="{B79C32D5-790C-3774-A24A-9E72B05C7DAB}"/>
              </a:ext>
            </a:extLst>
          </p:cNvPr>
          <p:cNvGrpSpPr/>
          <p:nvPr/>
        </p:nvGrpSpPr>
        <p:grpSpPr>
          <a:xfrm>
            <a:off x="9718397" y="2403986"/>
            <a:ext cx="2309024" cy="2551472"/>
            <a:chOff x="4686793" y="0"/>
            <a:chExt cx="2120066" cy="1805054"/>
          </a:xfrm>
        </p:grpSpPr>
        <p:grpSp>
          <p:nvGrpSpPr>
            <p:cNvPr id="45" name="Group 44">
              <a:extLst>
                <a:ext uri="{FF2B5EF4-FFF2-40B4-BE49-F238E27FC236}">
                  <a16:creationId xmlns:a16="http://schemas.microsoft.com/office/drawing/2014/main" xmlns="" id="{36F3C199-5661-E60B-4A74-3F7F56B2D8AB}"/>
                </a:ext>
              </a:extLst>
            </p:cNvPr>
            <p:cNvGrpSpPr/>
            <p:nvPr/>
          </p:nvGrpSpPr>
          <p:grpSpPr>
            <a:xfrm>
              <a:off x="4686793" y="0"/>
              <a:ext cx="2120066" cy="1805054"/>
              <a:chOff x="4686793" y="0"/>
              <a:chExt cx="2809460" cy="2392014"/>
            </a:xfrm>
          </p:grpSpPr>
          <p:sp>
            <p:nvSpPr>
              <p:cNvPr id="47" name="Freeform: Shape 46">
                <a:extLst>
                  <a:ext uri="{FF2B5EF4-FFF2-40B4-BE49-F238E27FC236}">
                    <a16:creationId xmlns:a16="http://schemas.microsoft.com/office/drawing/2014/main" xmlns="" id="{F397F4EF-4548-10F0-5C22-67208071BB53}"/>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48" name="Freeform: Shape 47">
                <a:extLst>
                  <a:ext uri="{FF2B5EF4-FFF2-40B4-BE49-F238E27FC236}">
                    <a16:creationId xmlns:a16="http://schemas.microsoft.com/office/drawing/2014/main" xmlns="" id="{E50AFC26-E430-8B47-FE8D-B6293837116A}"/>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grpSp>
        <p:sp>
          <p:nvSpPr>
            <p:cNvPr id="46" name="TextBox 140">
              <a:extLst>
                <a:ext uri="{FF2B5EF4-FFF2-40B4-BE49-F238E27FC236}">
                  <a16:creationId xmlns:a16="http://schemas.microsoft.com/office/drawing/2014/main" xmlns="" id="{6029CC3F-77DC-72D5-8580-185804347E6E}"/>
                </a:ext>
              </a:extLst>
            </p:cNvPr>
            <p:cNvSpPr txBox="1">
              <a:spLocks noChangeArrowheads="1"/>
            </p:cNvSpPr>
            <p:nvPr/>
          </p:nvSpPr>
          <p:spPr bwMode="auto">
            <a:xfrm flipV="1">
              <a:off x="4856182" y="229751"/>
              <a:ext cx="1701620" cy="1053611"/>
            </a:xfrm>
            <a:prstGeom prst="rect">
              <a:avLst/>
            </a:prstGeom>
          </p:spPr>
          <p:txBody>
            <a:bodyPr rot="0" vert="horz" wrap="square" lIns="0" tIns="45720" rIns="0" bIns="45720" anchor="b" anchorCtr="0" upright="1">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علاقات إيجابية مع الزملاء</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324037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xmlns=""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xmlns=""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xmlns=""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xmlns=""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xmlns=""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xmlns=""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xmlns=""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xmlns="" id="{FD75040D-9384-41E9-BF78-E9A9B4D8E4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xmlns=""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xmlns=""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xmlns=""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xmlns="" id="{BE71201E-B96A-4281-8099-227205A53366}"/>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مقدّمة في الصحة النفسية والمهنية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xmlns=""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xmlns=""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xmlns=""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xmlns=""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xmlns=""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xmlns=""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xmlns=""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xmlns=""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xmlns=""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xmlns=""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xmlns=""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xmlns=""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xmlns=""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xmlns=""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xmlns="" id="{FA82A606-A395-4F97-B618-4387B55C54D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xmlns=""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xmlns=""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xmlns=""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xmlns=""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xmlns="" id="{A956C15D-4856-4EAE-9834-EE22DB830791}"/>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xmlns="" id="{CA95158B-67C7-39BC-3253-EB448C2AC89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xmlns="" id="{2F80D7F5-B127-04A0-EBF8-4CC51E05523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xmlns=""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xmlns="" id="{5359CCC6-B2D4-5802-7034-CC97D02008B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xmlns="" id="{0CCD99D8-F79F-1414-BEE4-7D96B0DA773A}"/>
              </a:ext>
            </a:extLst>
          </p:cNvPr>
          <p:cNvGrpSpPr/>
          <p:nvPr/>
        </p:nvGrpSpPr>
        <p:grpSpPr>
          <a:xfrm>
            <a:off x="717622" y="333440"/>
            <a:ext cx="4719172" cy="1077218"/>
            <a:chOff x="862835" y="1082436"/>
            <a:chExt cx="4719172" cy="1077218"/>
          </a:xfrm>
        </p:grpSpPr>
        <p:sp>
          <p:nvSpPr>
            <p:cNvPr id="18" name="TextBox 17">
              <a:extLst>
                <a:ext uri="{FF2B5EF4-FFF2-40B4-BE49-F238E27FC236}">
                  <a16:creationId xmlns:a16="http://schemas.microsoft.com/office/drawing/2014/main" xmlns="" id="{BCB6BC8A-6955-C4F9-5AD3-12D0B4AB6E95}"/>
                </a:ext>
              </a:extLst>
            </p:cNvPr>
            <p:cNvSpPr txBox="1"/>
            <p:nvPr/>
          </p:nvSpPr>
          <p:spPr>
            <a:xfrm>
              <a:off x="862835" y="1082436"/>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مفهوم الصحة النفسية والمهنية وأهميتها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xmlns="" id="{E6651195-0C82-DD20-E154-CD19F726BC5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xmlns="" id="{4067FF8D-0105-7C09-A1E2-1E788AC4BEB2}"/>
              </a:ext>
            </a:extLst>
          </p:cNvPr>
          <p:cNvGrpSpPr/>
          <p:nvPr/>
        </p:nvGrpSpPr>
        <p:grpSpPr>
          <a:xfrm>
            <a:off x="717622" y="1724857"/>
            <a:ext cx="4719172" cy="1077218"/>
            <a:chOff x="862835" y="1021450"/>
            <a:chExt cx="4719172" cy="1077218"/>
          </a:xfrm>
        </p:grpSpPr>
        <p:sp>
          <p:nvSpPr>
            <p:cNvPr id="58" name="TextBox 57">
              <a:extLst>
                <a:ext uri="{FF2B5EF4-FFF2-40B4-BE49-F238E27FC236}">
                  <a16:creationId xmlns:a16="http://schemas.microsoft.com/office/drawing/2014/main" xmlns="" id="{7E9A28ED-E0F7-09EC-54E6-EB5B56E9C46B}"/>
                </a:ext>
              </a:extLst>
            </p:cNvPr>
            <p:cNvSpPr txBox="1"/>
            <p:nvPr/>
          </p:nvSpPr>
          <p:spPr>
            <a:xfrm>
              <a:off x="862835" y="1021450"/>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العلاقة بين الصحة النفسية والإنتاجية في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xmlns="" id="{78C0639A-162D-1CF7-FBB8-EAE237D89CE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03025"/>
              <a:ext cx="514068" cy="514068"/>
            </a:xfrm>
            <a:prstGeom prst="rect">
              <a:avLst/>
            </a:prstGeom>
          </p:spPr>
        </p:pic>
      </p:grpSp>
      <p:grpSp>
        <p:nvGrpSpPr>
          <p:cNvPr id="63" name="Group 62">
            <a:extLst>
              <a:ext uri="{FF2B5EF4-FFF2-40B4-BE49-F238E27FC236}">
                <a16:creationId xmlns:a16="http://schemas.microsoft.com/office/drawing/2014/main" xmlns="" id="{74BFF16F-59F9-5BB7-DFD7-BE0BEC4B20F2}"/>
              </a:ext>
            </a:extLst>
          </p:cNvPr>
          <p:cNvGrpSpPr/>
          <p:nvPr/>
        </p:nvGrpSpPr>
        <p:grpSpPr>
          <a:xfrm>
            <a:off x="717622" y="3116273"/>
            <a:ext cx="4719172" cy="1077218"/>
            <a:chOff x="862835" y="1015615"/>
            <a:chExt cx="4719172" cy="1077218"/>
          </a:xfrm>
        </p:grpSpPr>
        <p:sp>
          <p:nvSpPr>
            <p:cNvPr id="64" name="TextBox 63">
              <a:extLst>
                <a:ext uri="{FF2B5EF4-FFF2-40B4-BE49-F238E27FC236}">
                  <a16:creationId xmlns:a16="http://schemas.microsoft.com/office/drawing/2014/main" xmlns="" id="{23A4AFEE-B771-818A-9643-8D973F8196DD}"/>
                </a:ext>
              </a:extLst>
            </p:cNvPr>
            <p:cNvSpPr txBox="1"/>
            <p:nvPr/>
          </p:nvSpPr>
          <p:spPr>
            <a:xfrm>
              <a:off x="862835" y="1015615"/>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علامات الصحة النفسية السليمة في بيئة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xmlns="" id="{39D5C0C2-1F71-321C-C2F4-705CE86752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231196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767D876-C28D-7793-642B-8FA68AEFED3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FCB36490-F543-C5D5-0963-7A7E79652450}"/>
              </a:ext>
            </a:extLst>
          </p:cNvPr>
          <p:cNvSpPr txBox="1"/>
          <p:nvPr/>
        </p:nvSpPr>
        <p:spPr>
          <a:xfrm>
            <a:off x="2779494" y="-928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الاسترخاء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25F8C6BE-7D6B-2E9C-1A54-7D677B78C5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a:extLst>
              <a:ext uri="{FF2B5EF4-FFF2-40B4-BE49-F238E27FC236}">
                <a16:creationId xmlns:a16="http://schemas.microsoft.com/office/drawing/2014/main" xmlns="" id="{EAE7F714-F105-51BF-D0C4-9B7F5CFD2C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244" y="1622937"/>
            <a:ext cx="4762500" cy="4762500"/>
          </a:xfrm>
          <a:prstGeom prst="rect">
            <a:avLst/>
          </a:prstGeom>
        </p:spPr>
      </p:pic>
      <p:sp>
        <p:nvSpPr>
          <p:cNvPr id="6" name="TextBox 5">
            <a:extLst>
              <a:ext uri="{FF2B5EF4-FFF2-40B4-BE49-F238E27FC236}">
                <a16:creationId xmlns:a16="http://schemas.microsoft.com/office/drawing/2014/main" xmlns="" id="{72C6A7D3-9873-E6F6-D335-0F1B99E867C2}"/>
              </a:ext>
            </a:extLst>
          </p:cNvPr>
          <p:cNvSpPr txBox="1"/>
          <p:nvPr/>
        </p:nvSpPr>
        <p:spPr>
          <a:xfrm>
            <a:off x="5766620" y="2880802"/>
            <a:ext cx="5338916" cy="2246769"/>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الاسترخاء</a:t>
            </a:r>
            <a:r>
              <a:rPr lang="ar-SA"/>
              <a:t> هو حالة من الراحة الجسدية والعقلية تهدف إلى تخفيف التوتر والإجهاد. تساعد تقنيات الاسترخاء على تهدئة الجهاز العصبي  وتقليل تأثير "استجابة الكر أو الفر"</a:t>
            </a:r>
            <a:r>
              <a:rPr lang="en-US"/>
              <a:t>(Fight-or-Flight Response) </a:t>
            </a:r>
            <a:r>
              <a:rPr lang="ar-SA"/>
              <a:t>التي تحدث نتيجة الضغوط</a:t>
            </a:r>
            <a:endParaRPr lang="en-US" dirty="0"/>
          </a:p>
        </p:txBody>
      </p:sp>
    </p:spTree>
    <p:extLst>
      <p:ext uri="{BB962C8B-B14F-4D97-AF65-F5344CB8AC3E}">
        <p14:creationId xmlns:p14="http://schemas.microsoft.com/office/powerpoint/2010/main" val="38228888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26905D8-8600-CFAA-A1FB-A98717C8C3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250A8F74-66D8-84B9-8A2F-93E0D223763E}"/>
              </a:ext>
            </a:extLst>
          </p:cNvPr>
          <p:cNvSpPr txBox="1"/>
          <p:nvPr/>
        </p:nvSpPr>
        <p:spPr>
          <a:xfrm>
            <a:off x="2779494" y="-928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التنفس العميق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393F0588-F9B2-8D12-E527-FB93EAC5A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xmlns="" id="{85E4F4FA-2558-3F9F-873A-719B73CF1942}"/>
              </a:ext>
            </a:extLst>
          </p:cNvPr>
          <p:cNvSpPr txBox="1"/>
          <p:nvPr/>
        </p:nvSpPr>
        <p:spPr>
          <a:xfrm>
            <a:off x="5766620" y="2880802"/>
            <a:ext cx="5338916" cy="2246769"/>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التنفس العميق</a:t>
            </a:r>
            <a:r>
              <a:rPr lang="ar-SA"/>
              <a:t> هو تقنية بسيطة تركز على أخذ أنفاس طويلة وبطيئة من الحجاب الحاجز بدلاً من التنفس السطحي من الصدر. يساعد التنفس العمي  ق على تحسين كمية الأكسجين التي تصل إلى الجسم والمخ، مما يعزز الاسترخاء ويقلل من التوتر</a:t>
            </a:r>
            <a:endParaRPr lang="en-US" dirty="0"/>
          </a:p>
        </p:txBody>
      </p:sp>
      <p:pic>
        <p:nvPicPr>
          <p:cNvPr id="3" name="Picture 2">
            <a:extLst>
              <a:ext uri="{FF2B5EF4-FFF2-40B4-BE49-F238E27FC236}">
                <a16:creationId xmlns:a16="http://schemas.microsoft.com/office/drawing/2014/main" xmlns="" id="{B8C1D72B-BBF8-8E6A-27A0-902F00DAC4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487" y="1666568"/>
            <a:ext cx="4454013" cy="4454013"/>
          </a:xfrm>
          <a:prstGeom prst="rect">
            <a:avLst/>
          </a:prstGeom>
        </p:spPr>
      </p:pic>
    </p:spTree>
    <p:extLst>
      <p:ext uri="{BB962C8B-B14F-4D97-AF65-F5344CB8AC3E}">
        <p14:creationId xmlns:p14="http://schemas.microsoft.com/office/powerpoint/2010/main" val="27160790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CE80877-A650-9781-5AA2-9990816851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2B502A3E-7B9A-5FD2-8722-5CDF11C3312C}"/>
              </a:ext>
            </a:extLst>
          </p:cNvPr>
          <p:cNvSpPr txBox="1"/>
          <p:nvPr/>
        </p:nvSpPr>
        <p:spPr>
          <a:xfrm>
            <a:off x="2779494" y="-928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أهمية الاسترخاء والتنفس العميق في تخفيف الضغوط</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24F4E3EA-C683-07F8-013F-46DC727EA8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1" name="Group 30">
            <a:extLst>
              <a:ext uri="{FF2B5EF4-FFF2-40B4-BE49-F238E27FC236}">
                <a16:creationId xmlns:a16="http://schemas.microsoft.com/office/drawing/2014/main" xmlns="" id="{D2E9274C-934D-6F39-EE48-AFA5456A645A}"/>
              </a:ext>
            </a:extLst>
          </p:cNvPr>
          <p:cNvGrpSpPr/>
          <p:nvPr/>
        </p:nvGrpSpPr>
        <p:grpSpPr>
          <a:xfrm>
            <a:off x="5828385" y="1099420"/>
            <a:ext cx="5846044" cy="1543218"/>
            <a:chOff x="5828385" y="1099420"/>
            <a:chExt cx="5846044" cy="1543218"/>
          </a:xfrm>
        </p:grpSpPr>
        <p:sp>
          <p:nvSpPr>
            <p:cNvPr id="13" name="Freeform: Shape 12">
              <a:extLst>
                <a:ext uri="{FF2B5EF4-FFF2-40B4-BE49-F238E27FC236}">
                  <a16:creationId xmlns:a16="http://schemas.microsoft.com/office/drawing/2014/main" xmlns="" id="{03582A2E-128D-3F33-FBBC-21CB0B3C9F4C}"/>
                </a:ext>
              </a:extLst>
            </p:cNvPr>
            <p:cNvSpPr>
              <a:spLocks/>
            </p:cNvSpPr>
            <p:nvPr/>
          </p:nvSpPr>
          <p:spPr bwMode="auto">
            <a:xfrm>
              <a:off x="5828385" y="1928912"/>
              <a:ext cx="1287630" cy="278075"/>
            </a:xfrm>
            <a:custGeom>
              <a:avLst/>
              <a:gdLst>
                <a:gd name="connsiteX0" fmla="*/ 874547 w 1322388"/>
                <a:gd name="connsiteY0" fmla="*/ 123825 h 285750"/>
                <a:gd name="connsiteX1" fmla="*/ 865104 w 1322388"/>
                <a:gd name="connsiteY1" fmla="*/ 137666 h 285750"/>
                <a:gd name="connsiteX2" fmla="*/ 856711 w 1322388"/>
                <a:gd name="connsiteY2" fmla="*/ 159492 h 285750"/>
                <a:gd name="connsiteX3" fmla="*/ 855662 w 1322388"/>
                <a:gd name="connsiteY3" fmla="*/ 175994 h 285750"/>
                <a:gd name="connsiteX4" fmla="*/ 857236 w 1322388"/>
                <a:gd name="connsiteY4" fmla="*/ 183979 h 285750"/>
                <a:gd name="connsiteX5" fmla="*/ 862482 w 1322388"/>
                <a:gd name="connsiteY5" fmla="*/ 195690 h 285750"/>
                <a:gd name="connsiteX6" fmla="*/ 876120 w 1322388"/>
                <a:gd name="connsiteY6" fmla="*/ 208466 h 285750"/>
                <a:gd name="connsiteX7" fmla="*/ 887661 w 1322388"/>
                <a:gd name="connsiteY7" fmla="*/ 212725 h 285750"/>
                <a:gd name="connsiteX8" fmla="*/ 894480 w 1322388"/>
                <a:gd name="connsiteY8" fmla="*/ 211660 h 285750"/>
                <a:gd name="connsiteX9" fmla="*/ 902349 w 1322388"/>
                <a:gd name="connsiteY9" fmla="*/ 207934 h 285750"/>
                <a:gd name="connsiteX10" fmla="*/ 914938 w 1322388"/>
                <a:gd name="connsiteY10" fmla="*/ 193561 h 285750"/>
                <a:gd name="connsiteX11" fmla="*/ 915987 w 1322388"/>
                <a:gd name="connsiteY11" fmla="*/ 183979 h 285750"/>
                <a:gd name="connsiteX12" fmla="*/ 915463 w 1322388"/>
                <a:gd name="connsiteY12" fmla="*/ 183447 h 285750"/>
                <a:gd name="connsiteX13" fmla="*/ 914938 w 1322388"/>
                <a:gd name="connsiteY13" fmla="*/ 182914 h 285750"/>
                <a:gd name="connsiteX14" fmla="*/ 896578 w 1322388"/>
                <a:gd name="connsiteY14" fmla="*/ 151507 h 285750"/>
                <a:gd name="connsiteX15" fmla="*/ 384474 w 1322388"/>
                <a:gd name="connsiteY15" fmla="*/ 117475 h 285750"/>
                <a:gd name="connsiteX16" fmla="*/ 383409 w 1322388"/>
                <a:gd name="connsiteY16" fmla="*/ 120107 h 285750"/>
                <a:gd name="connsiteX17" fmla="*/ 381277 w 1322388"/>
                <a:gd name="connsiteY17" fmla="*/ 122213 h 285750"/>
                <a:gd name="connsiteX18" fmla="*/ 364226 w 1322388"/>
                <a:gd name="connsiteY18" fmla="*/ 134321 h 285750"/>
                <a:gd name="connsiteX19" fmla="*/ 345042 w 1322388"/>
                <a:gd name="connsiteY19" fmla="*/ 158536 h 285750"/>
                <a:gd name="connsiteX20" fmla="*/ 341312 w 1322388"/>
                <a:gd name="connsiteY20" fmla="*/ 178014 h 285750"/>
                <a:gd name="connsiteX21" fmla="*/ 343444 w 1322388"/>
                <a:gd name="connsiteY21" fmla="*/ 189069 h 285750"/>
                <a:gd name="connsiteX22" fmla="*/ 347707 w 1322388"/>
                <a:gd name="connsiteY22" fmla="*/ 200124 h 285750"/>
                <a:gd name="connsiteX23" fmla="*/ 363693 w 1322388"/>
                <a:gd name="connsiteY23" fmla="*/ 214337 h 285750"/>
                <a:gd name="connsiteX24" fmla="*/ 384474 w 1322388"/>
                <a:gd name="connsiteY24" fmla="*/ 219075 h 285750"/>
                <a:gd name="connsiteX25" fmla="*/ 404191 w 1322388"/>
                <a:gd name="connsiteY25" fmla="*/ 211705 h 285750"/>
                <a:gd name="connsiteX26" fmla="*/ 411118 w 1322388"/>
                <a:gd name="connsiteY26" fmla="*/ 201703 h 285750"/>
                <a:gd name="connsiteX27" fmla="*/ 414315 w 1322388"/>
                <a:gd name="connsiteY27" fmla="*/ 199597 h 285750"/>
                <a:gd name="connsiteX28" fmla="*/ 417512 w 1322388"/>
                <a:gd name="connsiteY28" fmla="*/ 201703 h 285750"/>
                <a:gd name="connsiteX29" fmla="*/ 417512 w 1322388"/>
                <a:gd name="connsiteY29" fmla="*/ 187490 h 285750"/>
                <a:gd name="connsiteX30" fmla="*/ 412716 w 1322388"/>
                <a:gd name="connsiteY30" fmla="*/ 163274 h 285750"/>
                <a:gd name="connsiteX31" fmla="*/ 404191 w 1322388"/>
                <a:gd name="connsiteY31" fmla="*/ 141691 h 285750"/>
                <a:gd name="connsiteX32" fmla="*/ 391935 w 1322388"/>
                <a:gd name="connsiteY32" fmla="*/ 124319 h 285750"/>
                <a:gd name="connsiteX33" fmla="*/ 633137 w 1322388"/>
                <a:gd name="connsiteY33" fmla="*/ 0 h 285750"/>
                <a:gd name="connsiteX34" fmla="*/ 675487 w 1322388"/>
                <a:gd name="connsiteY34" fmla="*/ 0 h 285750"/>
                <a:gd name="connsiteX35" fmla="*/ 695604 w 1322388"/>
                <a:gd name="connsiteY35" fmla="*/ 2656 h 285750"/>
                <a:gd name="connsiteX36" fmla="*/ 722602 w 1322388"/>
                <a:gd name="connsiteY36" fmla="*/ 7436 h 285750"/>
                <a:gd name="connsiteX37" fmla="*/ 772893 w 1322388"/>
                <a:gd name="connsiteY37" fmla="*/ 24963 h 285750"/>
                <a:gd name="connsiteX38" fmla="*/ 820008 w 1322388"/>
                <a:gd name="connsiteY38" fmla="*/ 50458 h 285750"/>
                <a:gd name="connsiteX39" fmla="*/ 861829 w 1322388"/>
                <a:gd name="connsiteY39" fmla="*/ 83388 h 285750"/>
                <a:gd name="connsiteX40" fmla="*/ 880357 w 1322388"/>
                <a:gd name="connsiteY40" fmla="*/ 101978 h 285750"/>
                <a:gd name="connsiteX41" fmla="*/ 907885 w 1322388"/>
                <a:gd name="connsiteY41" fmla="*/ 83388 h 285750"/>
                <a:gd name="connsiteX42" fmla="*/ 965587 w 1322388"/>
                <a:gd name="connsiteY42" fmla="*/ 56300 h 285750"/>
                <a:gd name="connsiteX43" fmla="*/ 1027524 w 1322388"/>
                <a:gd name="connsiteY43" fmla="*/ 42491 h 285750"/>
                <a:gd name="connsiteX44" fmla="*/ 1089991 w 1322388"/>
                <a:gd name="connsiteY44" fmla="*/ 41960 h 285750"/>
                <a:gd name="connsiteX45" fmla="*/ 1150869 w 1322388"/>
                <a:gd name="connsiteY45" fmla="*/ 54176 h 285750"/>
                <a:gd name="connsiteX46" fmla="*/ 1208572 w 1322388"/>
                <a:gd name="connsiteY46" fmla="*/ 78608 h 285750"/>
                <a:gd name="connsiteX47" fmla="*/ 1259922 w 1322388"/>
                <a:gd name="connsiteY47" fmla="*/ 115787 h 285750"/>
                <a:gd name="connsiteX48" fmla="*/ 1303331 w 1322388"/>
                <a:gd name="connsiteY48" fmla="*/ 164652 h 285750"/>
                <a:gd name="connsiteX49" fmla="*/ 1320800 w 1322388"/>
                <a:gd name="connsiteY49" fmla="*/ 193864 h 285750"/>
                <a:gd name="connsiteX50" fmla="*/ 1322388 w 1322388"/>
                <a:gd name="connsiteY50" fmla="*/ 197582 h 285750"/>
                <a:gd name="connsiteX51" fmla="*/ 1319741 w 1322388"/>
                <a:gd name="connsiteY51" fmla="*/ 202893 h 285750"/>
                <a:gd name="connsiteX52" fmla="*/ 1314448 w 1322388"/>
                <a:gd name="connsiteY52" fmla="*/ 206080 h 285750"/>
                <a:gd name="connsiteX53" fmla="*/ 1308624 w 1322388"/>
                <a:gd name="connsiteY53" fmla="*/ 205549 h 285750"/>
                <a:gd name="connsiteX54" fmla="*/ 1305977 w 1322388"/>
                <a:gd name="connsiteY54" fmla="*/ 202362 h 285750"/>
                <a:gd name="connsiteX55" fmla="*/ 1287979 w 1322388"/>
                <a:gd name="connsiteY55" fmla="*/ 175805 h 285750"/>
                <a:gd name="connsiteX56" fmla="*/ 1245099 w 1322388"/>
                <a:gd name="connsiteY56" fmla="*/ 129597 h 285750"/>
                <a:gd name="connsiteX57" fmla="*/ 1196396 w 1322388"/>
                <a:gd name="connsiteY57" fmla="*/ 94542 h 285750"/>
                <a:gd name="connsiteX58" fmla="*/ 1142929 w 1322388"/>
                <a:gd name="connsiteY58" fmla="*/ 70641 h 285750"/>
                <a:gd name="connsiteX59" fmla="*/ 1086815 w 1322388"/>
                <a:gd name="connsiteY59" fmla="*/ 58425 h 285750"/>
                <a:gd name="connsiteX60" fmla="*/ 1029642 w 1322388"/>
                <a:gd name="connsiteY60" fmla="*/ 58425 h 285750"/>
                <a:gd name="connsiteX61" fmla="*/ 970881 w 1322388"/>
                <a:gd name="connsiteY61" fmla="*/ 69579 h 285750"/>
                <a:gd name="connsiteX62" fmla="*/ 914767 w 1322388"/>
                <a:gd name="connsiteY62" fmla="*/ 92948 h 285750"/>
                <a:gd name="connsiteX63" fmla="*/ 887239 w 1322388"/>
                <a:gd name="connsiteY63" fmla="*/ 109945 h 285750"/>
                <a:gd name="connsiteX64" fmla="*/ 898356 w 1322388"/>
                <a:gd name="connsiteY64" fmla="*/ 125348 h 285750"/>
                <a:gd name="connsiteX65" fmla="*/ 919002 w 1322388"/>
                <a:gd name="connsiteY65" fmla="*/ 157216 h 285750"/>
                <a:gd name="connsiteX66" fmla="*/ 927472 w 1322388"/>
                <a:gd name="connsiteY66" fmla="*/ 174743 h 285750"/>
                <a:gd name="connsiteX67" fmla="*/ 928001 w 1322388"/>
                <a:gd name="connsiteY67" fmla="*/ 180054 h 285750"/>
                <a:gd name="connsiteX68" fmla="*/ 925354 w 1322388"/>
                <a:gd name="connsiteY68" fmla="*/ 183772 h 285750"/>
                <a:gd name="connsiteX69" fmla="*/ 925884 w 1322388"/>
                <a:gd name="connsiteY69" fmla="*/ 194926 h 285750"/>
                <a:gd name="connsiteX70" fmla="*/ 916884 w 1322388"/>
                <a:gd name="connsiteY70" fmla="*/ 212985 h 285750"/>
                <a:gd name="connsiteX71" fmla="*/ 897826 w 1322388"/>
                <a:gd name="connsiteY71" fmla="*/ 224670 h 285750"/>
                <a:gd name="connsiteX72" fmla="*/ 875593 w 1322388"/>
                <a:gd name="connsiteY72" fmla="*/ 226263 h 285750"/>
                <a:gd name="connsiteX73" fmla="*/ 865005 w 1322388"/>
                <a:gd name="connsiteY73" fmla="*/ 220952 h 285750"/>
                <a:gd name="connsiteX74" fmla="*/ 857594 w 1322388"/>
                <a:gd name="connsiteY74" fmla="*/ 216172 h 285750"/>
                <a:gd name="connsiteX75" fmla="*/ 847536 w 1322388"/>
                <a:gd name="connsiteY75" fmla="*/ 204487 h 285750"/>
                <a:gd name="connsiteX76" fmla="*/ 839065 w 1322388"/>
                <a:gd name="connsiteY76" fmla="*/ 183772 h 285750"/>
                <a:gd name="connsiteX77" fmla="*/ 840654 w 1322388"/>
                <a:gd name="connsiteY77" fmla="*/ 153498 h 285750"/>
                <a:gd name="connsiteX78" fmla="*/ 854417 w 1322388"/>
                <a:gd name="connsiteY78" fmla="*/ 124285 h 285750"/>
                <a:gd name="connsiteX79" fmla="*/ 864476 w 1322388"/>
                <a:gd name="connsiteY79" fmla="*/ 113132 h 285750"/>
                <a:gd name="connsiteX80" fmla="*/ 845947 w 1322388"/>
                <a:gd name="connsiteY80" fmla="*/ 94011 h 285750"/>
                <a:gd name="connsiteX81" fmla="*/ 803068 w 1322388"/>
                <a:gd name="connsiteY81" fmla="*/ 61080 h 285750"/>
                <a:gd name="connsiteX82" fmla="*/ 757012 w 1322388"/>
                <a:gd name="connsiteY82" fmla="*/ 36648 h 285750"/>
                <a:gd name="connsiteX83" fmla="*/ 705133 w 1322388"/>
                <a:gd name="connsiteY83" fmla="*/ 20714 h 285750"/>
                <a:gd name="connsiteX84" fmla="*/ 676546 w 1322388"/>
                <a:gd name="connsiteY84" fmla="*/ 16465 h 285750"/>
                <a:gd name="connsiteX85" fmla="*/ 657489 w 1322388"/>
                <a:gd name="connsiteY85" fmla="*/ 14872 h 285750"/>
                <a:gd name="connsiteX86" fmla="*/ 619373 w 1322388"/>
                <a:gd name="connsiteY86" fmla="*/ 17527 h 285750"/>
                <a:gd name="connsiteX87" fmla="*/ 564847 w 1322388"/>
                <a:gd name="connsiteY87" fmla="*/ 28150 h 285750"/>
                <a:gd name="connsiteX88" fmla="*/ 457383 w 1322388"/>
                <a:gd name="connsiteY88" fmla="*/ 71703 h 285750"/>
                <a:gd name="connsiteX89" fmla="*/ 388564 w 1322388"/>
                <a:gd name="connsiteY89" fmla="*/ 105165 h 285750"/>
                <a:gd name="connsiteX90" fmla="*/ 398093 w 1322388"/>
                <a:gd name="connsiteY90" fmla="*/ 113663 h 285750"/>
                <a:gd name="connsiteX91" fmla="*/ 413974 w 1322388"/>
                <a:gd name="connsiteY91" fmla="*/ 134908 h 285750"/>
                <a:gd name="connsiteX92" fmla="*/ 423503 w 1322388"/>
                <a:gd name="connsiteY92" fmla="*/ 159340 h 285750"/>
                <a:gd name="connsiteX93" fmla="*/ 427738 w 1322388"/>
                <a:gd name="connsiteY93" fmla="*/ 189615 h 285750"/>
                <a:gd name="connsiteX94" fmla="*/ 426150 w 1322388"/>
                <a:gd name="connsiteY94" fmla="*/ 205549 h 285750"/>
                <a:gd name="connsiteX95" fmla="*/ 424562 w 1322388"/>
                <a:gd name="connsiteY95" fmla="*/ 209267 h 285750"/>
                <a:gd name="connsiteX96" fmla="*/ 417680 w 1322388"/>
                <a:gd name="connsiteY96" fmla="*/ 209267 h 285750"/>
                <a:gd name="connsiteX97" fmla="*/ 417151 w 1322388"/>
                <a:gd name="connsiteY97" fmla="*/ 205549 h 285750"/>
                <a:gd name="connsiteX98" fmla="*/ 410798 w 1322388"/>
                <a:gd name="connsiteY98" fmla="*/ 216703 h 285750"/>
                <a:gd name="connsiteX99" fmla="*/ 390152 w 1322388"/>
                <a:gd name="connsiteY99" fmla="*/ 230512 h 285750"/>
                <a:gd name="connsiteX100" fmla="*/ 366860 w 1322388"/>
                <a:gd name="connsiteY100" fmla="*/ 232106 h 285750"/>
                <a:gd name="connsiteX101" fmla="*/ 344626 w 1322388"/>
                <a:gd name="connsiteY101" fmla="*/ 220952 h 285750"/>
                <a:gd name="connsiteX102" fmla="*/ 336685 w 1322388"/>
                <a:gd name="connsiteY102" fmla="*/ 210860 h 285750"/>
                <a:gd name="connsiteX103" fmla="*/ 332450 w 1322388"/>
                <a:gd name="connsiteY103" fmla="*/ 202893 h 285750"/>
                <a:gd name="connsiteX104" fmla="*/ 327686 w 1322388"/>
                <a:gd name="connsiteY104" fmla="*/ 188553 h 285750"/>
                <a:gd name="connsiteX105" fmla="*/ 327686 w 1322388"/>
                <a:gd name="connsiteY105" fmla="*/ 166245 h 285750"/>
                <a:gd name="connsiteX106" fmla="*/ 339861 w 1322388"/>
                <a:gd name="connsiteY106" fmla="*/ 138095 h 285750"/>
                <a:gd name="connsiteX107" fmla="*/ 362095 w 1322388"/>
                <a:gd name="connsiteY107" fmla="*/ 117381 h 285750"/>
                <a:gd name="connsiteX108" fmla="*/ 376388 w 1322388"/>
                <a:gd name="connsiteY108" fmla="*/ 111538 h 285750"/>
                <a:gd name="connsiteX109" fmla="*/ 375859 w 1322388"/>
                <a:gd name="connsiteY109" fmla="*/ 110476 h 285750"/>
                <a:gd name="connsiteX110" fmla="*/ 366860 w 1322388"/>
                <a:gd name="connsiteY110" fmla="*/ 114725 h 285750"/>
                <a:gd name="connsiteX111" fmla="*/ 358390 w 1322388"/>
                <a:gd name="connsiteY111" fmla="*/ 118443 h 285750"/>
                <a:gd name="connsiteX112" fmla="*/ 355213 w 1322388"/>
                <a:gd name="connsiteY112" fmla="*/ 118974 h 285750"/>
                <a:gd name="connsiteX113" fmla="*/ 352037 w 1322388"/>
                <a:gd name="connsiteY113" fmla="*/ 114725 h 285750"/>
                <a:gd name="connsiteX114" fmla="*/ 354155 w 1322388"/>
                <a:gd name="connsiteY114" fmla="*/ 112069 h 285750"/>
                <a:gd name="connsiteX115" fmla="*/ 360507 w 1322388"/>
                <a:gd name="connsiteY115" fmla="*/ 108883 h 285750"/>
                <a:gd name="connsiteX116" fmla="*/ 367389 w 1322388"/>
                <a:gd name="connsiteY116" fmla="*/ 105165 h 285750"/>
                <a:gd name="connsiteX117" fmla="*/ 356801 w 1322388"/>
                <a:gd name="connsiteY117" fmla="*/ 99322 h 285750"/>
                <a:gd name="connsiteX118" fmla="*/ 332450 w 1322388"/>
                <a:gd name="connsiteY118" fmla="*/ 89762 h 285750"/>
                <a:gd name="connsiteX119" fmla="*/ 291688 w 1322388"/>
                <a:gd name="connsiteY119" fmla="*/ 83388 h 285750"/>
                <a:gd name="connsiteX120" fmla="*/ 234515 w 1322388"/>
                <a:gd name="connsiteY120" fmla="*/ 86044 h 285750"/>
                <a:gd name="connsiteX121" fmla="*/ 181577 w 1322388"/>
                <a:gd name="connsiteY121" fmla="*/ 99322 h 285750"/>
                <a:gd name="connsiteX122" fmla="*/ 157755 w 1322388"/>
                <a:gd name="connsiteY122" fmla="*/ 108883 h 285750"/>
                <a:gd name="connsiteX123" fmla="*/ 131286 w 1322388"/>
                <a:gd name="connsiteY123" fmla="*/ 122692 h 285750"/>
                <a:gd name="connsiteX124" fmla="*/ 84701 w 1322388"/>
                <a:gd name="connsiteY124" fmla="*/ 159340 h 285750"/>
                <a:gd name="connsiteX125" fmla="*/ 46586 w 1322388"/>
                <a:gd name="connsiteY125" fmla="*/ 203955 h 285750"/>
                <a:gd name="connsiteX126" fmla="*/ 17470 w 1322388"/>
                <a:gd name="connsiteY126" fmla="*/ 254944 h 285750"/>
                <a:gd name="connsiteX127" fmla="*/ 6882 w 1322388"/>
                <a:gd name="connsiteY127" fmla="*/ 283094 h 285750"/>
                <a:gd name="connsiteX128" fmla="*/ 4765 w 1322388"/>
                <a:gd name="connsiteY128" fmla="*/ 285750 h 285750"/>
                <a:gd name="connsiteX129" fmla="*/ 0 w 1322388"/>
                <a:gd name="connsiteY129" fmla="*/ 284157 h 285750"/>
                <a:gd name="connsiteX130" fmla="*/ 0 w 1322388"/>
                <a:gd name="connsiteY130" fmla="*/ 280970 h 285750"/>
                <a:gd name="connsiteX131" fmla="*/ 6353 w 1322388"/>
                <a:gd name="connsiteY131" fmla="*/ 261849 h 285750"/>
                <a:gd name="connsiteX132" fmla="*/ 22234 w 1322388"/>
                <a:gd name="connsiteY132" fmla="*/ 225201 h 285750"/>
                <a:gd name="connsiteX133" fmla="*/ 41821 w 1322388"/>
                <a:gd name="connsiteY133" fmla="*/ 191739 h 285750"/>
                <a:gd name="connsiteX134" fmla="*/ 67231 w 1322388"/>
                <a:gd name="connsiteY134" fmla="*/ 160402 h 285750"/>
                <a:gd name="connsiteX135" fmla="*/ 95288 w 1322388"/>
                <a:gd name="connsiteY135" fmla="*/ 132784 h 285750"/>
                <a:gd name="connsiteX136" fmla="*/ 127581 w 1322388"/>
                <a:gd name="connsiteY136" fmla="*/ 109945 h 285750"/>
                <a:gd name="connsiteX137" fmla="*/ 162520 w 1322388"/>
                <a:gd name="connsiteY137" fmla="*/ 90824 h 285750"/>
                <a:gd name="connsiteX138" fmla="*/ 199576 w 1322388"/>
                <a:gd name="connsiteY138" fmla="*/ 76483 h 285750"/>
                <a:gd name="connsiteX139" fmla="*/ 219692 w 1322388"/>
                <a:gd name="connsiteY139" fmla="*/ 71703 h 285750"/>
                <a:gd name="connsiteX140" fmla="*/ 239279 w 1322388"/>
                <a:gd name="connsiteY140" fmla="*/ 67985 h 285750"/>
                <a:gd name="connsiteX141" fmla="*/ 282159 w 1322388"/>
                <a:gd name="connsiteY141" fmla="*/ 66392 h 285750"/>
                <a:gd name="connsiteX142" fmla="*/ 323980 w 1322388"/>
                <a:gd name="connsiteY142" fmla="*/ 73297 h 285750"/>
                <a:gd name="connsiteX143" fmla="*/ 362625 w 1322388"/>
                <a:gd name="connsiteY143" fmla="*/ 87637 h 285750"/>
                <a:gd name="connsiteX144" fmla="*/ 379565 w 1322388"/>
                <a:gd name="connsiteY144" fmla="*/ 98260 h 285750"/>
                <a:gd name="connsiteX145" fmla="*/ 416092 w 1322388"/>
                <a:gd name="connsiteY145" fmla="*/ 77546 h 285750"/>
                <a:gd name="connsiteX146" fmla="*/ 492322 w 1322388"/>
                <a:gd name="connsiteY146" fmla="*/ 39835 h 285750"/>
                <a:gd name="connsiteX147" fmla="*/ 551613 w 1322388"/>
                <a:gd name="connsiteY147" fmla="*/ 16465 h 285750"/>
                <a:gd name="connsiteX148" fmla="*/ 592375 w 1322388"/>
                <a:gd name="connsiteY148" fmla="*/ 5843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22388" h="285750">
                  <a:moveTo>
                    <a:pt x="874547" y="123825"/>
                  </a:moveTo>
                  <a:lnTo>
                    <a:pt x="865104" y="137666"/>
                  </a:lnTo>
                  <a:lnTo>
                    <a:pt x="856711" y="159492"/>
                  </a:lnTo>
                  <a:lnTo>
                    <a:pt x="855662" y="175994"/>
                  </a:lnTo>
                  <a:lnTo>
                    <a:pt x="857236" y="183979"/>
                  </a:lnTo>
                  <a:lnTo>
                    <a:pt x="862482" y="195690"/>
                  </a:lnTo>
                  <a:lnTo>
                    <a:pt x="876120" y="208466"/>
                  </a:lnTo>
                  <a:lnTo>
                    <a:pt x="887661" y="212725"/>
                  </a:lnTo>
                  <a:lnTo>
                    <a:pt x="894480" y="211660"/>
                  </a:lnTo>
                  <a:lnTo>
                    <a:pt x="902349" y="207934"/>
                  </a:lnTo>
                  <a:lnTo>
                    <a:pt x="914938" y="193561"/>
                  </a:lnTo>
                  <a:lnTo>
                    <a:pt x="915987" y="183979"/>
                  </a:lnTo>
                  <a:lnTo>
                    <a:pt x="915463" y="183447"/>
                  </a:lnTo>
                  <a:lnTo>
                    <a:pt x="914938" y="182914"/>
                  </a:lnTo>
                  <a:lnTo>
                    <a:pt x="896578" y="151507"/>
                  </a:lnTo>
                  <a:close/>
                  <a:moveTo>
                    <a:pt x="384474" y="117475"/>
                  </a:moveTo>
                  <a:lnTo>
                    <a:pt x="383409" y="120107"/>
                  </a:lnTo>
                  <a:lnTo>
                    <a:pt x="381277" y="122213"/>
                  </a:lnTo>
                  <a:lnTo>
                    <a:pt x="364226" y="134321"/>
                  </a:lnTo>
                  <a:lnTo>
                    <a:pt x="345042" y="158536"/>
                  </a:lnTo>
                  <a:lnTo>
                    <a:pt x="341312" y="178014"/>
                  </a:lnTo>
                  <a:lnTo>
                    <a:pt x="343444" y="189069"/>
                  </a:lnTo>
                  <a:lnTo>
                    <a:pt x="347707" y="200124"/>
                  </a:lnTo>
                  <a:lnTo>
                    <a:pt x="363693" y="214337"/>
                  </a:lnTo>
                  <a:lnTo>
                    <a:pt x="384474" y="219075"/>
                  </a:lnTo>
                  <a:lnTo>
                    <a:pt x="404191" y="211705"/>
                  </a:lnTo>
                  <a:lnTo>
                    <a:pt x="411118" y="201703"/>
                  </a:lnTo>
                  <a:lnTo>
                    <a:pt x="414315" y="199597"/>
                  </a:lnTo>
                  <a:lnTo>
                    <a:pt x="417512" y="201703"/>
                  </a:lnTo>
                  <a:lnTo>
                    <a:pt x="417512" y="187490"/>
                  </a:lnTo>
                  <a:lnTo>
                    <a:pt x="412716" y="163274"/>
                  </a:lnTo>
                  <a:lnTo>
                    <a:pt x="404191" y="141691"/>
                  </a:lnTo>
                  <a:lnTo>
                    <a:pt x="391935" y="124319"/>
                  </a:lnTo>
                  <a:close/>
                  <a:moveTo>
                    <a:pt x="633137" y="0"/>
                  </a:moveTo>
                  <a:lnTo>
                    <a:pt x="675487" y="0"/>
                  </a:lnTo>
                  <a:lnTo>
                    <a:pt x="695604" y="2656"/>
                  </a:lnTo>
                  <a:lnTo>
                    <a:pt x="722602" y="7436"/>
                  </a:lnTo>
                  <a:lnTo>
                    <a:pt x="772893" y="24963"/>
                  </a:lnTo>
                  <a:lnTo>
                    <a:pt x="820008" y="50458"/>
                  </a:lnTo>
                  <a:lnTo>
                    <a:pt x="861829" y="83388"/>
                  </a:lnTo>
                  <a:lnTo>
                    <a:pt x="880357" y="101978"/>
                  </a:lnTo>
                  <a:lnTo>
                    <a:pt x="907885" y="83388"/>
                  </a:lnTo>
                  <a:lnTo>
                    <a:pt x="965587" y="56300"/>
                  </a:lnTo>
                  <a:lnTo>
                    <a:pt x="1027524" y="42491"/>
                  </a:lnTo>
                  <a:lnTo>
                    <a:pt x="1089991" y="41960"/>
                  </a:lnTo>
                  <a:lnTo>
                    <a:pt x="1150869" y="54176"/>
                  </a:lnTo>
                  <a:lnTo>
                    <a:pt x="1208572" y="78608"/>
                  </a:lnTo>
                  <a:lnTo>
                    <a:pt x="1259922" y="115787"/>
                  </a:lnTo>
                  <a:lnTo>
                    <a:pt x="1303331" y="164652"/>
                  </a:lnTo>
                  <a:lnTo>
                    <a:pt x="1320800" y="193864"/>
                  </a:lnTo>
                  <a:lnTo>
                    <a:pt x="1322388" y="197582"/>
                  </a:lnTo>
                  <a:lnTo>
                    <a:pt x="1319741" y="202893"/>
                  </a:lnTo>
                  <a:lnTo>
                    <a:pt x="1314448" y="206080"/>
                  </a:lnTo>
                  <a:lnTo>
                    <a:pt x="1308624" y="205549"/>
                  </a:lnTo>
                  <a:lnTo>
                    <a:pt x="1305977" y="202362"/>
                  </a:lnTo>
                  <a:lnTo>
                    <a:pt x="1287979" y="175805"/>
                  </a:lnTo>
                  <a:lnTo>
                    <a:pt x="1245099" y="129597"/>
                  </a:lnTo>
                  <a:lnTo>
                    <a:pt x="1196396" y="94542"/>
                  </a:lnTo>
                  <a:lnTo>
                    <a:pt x="1142929" y="70641"/>
                  </a:lnTo>
                  <a:lnTo>
                    <a:pt x="1086815" y="58425"/>
                  </a:lnTo>
                  <a:lnTo>
                    <a:pt x="1029642" y="58425"/>
                  </a:lnTo>
                  <a:lnTo>
                    <a:pt x="970881" y="69579"/>
                  </a:lnTo>
                  <a:lnTo>
                    <a:pt x="914767" y="92948"/>
                  </a:lnTo>
                  <a:lnTo>
                    <a:pt x="887239" y="109945"/>
                  </a:lnTo>
                  <a:lnTo>
                    <a:pt x="898356" y="125348"/>
                  </a:lnTo>
                  <a:lnTo>
                    <a:pt x="919002" y="157216"/>
                  </a:lnTo>
                  <a:lnTo>
                    <a:pt x="927472" y="174743"/>
                  </a:lnTo>
                  <a:lnTo>
                    <a:pt x="928001" y="180054"/>
                  </a:lnTo>
                  <a:lnTo>
                    <a:pt x="925354" y="183772"/>
                  </a:lnTo>
                  <a:lnTo>
                    <a:pt x="925884" y="194926"/>
                  </a:lnTo>
                  <a:lnTo>
                    <a:pt x="916884" y="212985"/>
                  </a:lnTo>
                  <a:lnTo>
                    <a:pt x="897826" y="224670"/>
                  </a:lnTo>
                  <a:lnTo>
                    <a:pt x="875593" y="226263"/>
                  </a:lnTo>
                  <a:lnTo>
                    <a:pt x="865005" y="220952"/>
                  </a:lnTo>
                  <a:lnTo>
                    <a:pt x="857594" y="216172"/>
                  </a:lnTo>
                  <a:lnTo>
                    <a:pt x="847536" y="204487"/>
                  </a:lnTo>
                  <a:lnTo>
                    <a:pt x="839065" y="183772"/>
                  </a:lnTo>
                  <a:lnTo>
                    <a:pt x="840654" y="153498"/>
                  </a:lnTo>
                  <a:lnTo>
                    <a:pt x="854417" y="124285"/>
                  </a:lnTo>
                  <a:lnTo>
                    <a:pt x="864476" y="113132"/>
                  </a:lnTo>
                  <a:lnTo>
                    <a:pt x="845947" y="94011"/>
                  </a:lnTo>
                  <a:lnTo>
                    <a:pt x="803068" y="61080"/>
                  </a:lnTo>
                  <a:lnTo>
                    <a:pt x="757012" y="36648"/>
                  </a:lnTo>
                  <a:lnTo>
                    <a:pt x="705133" y="20714"/>
                  </a:lnTo>
                  <a:lnTo>
                    <a:pt x="676546" y="16465"/>
                  </a:lnTo>
                  <a:lnTo>
                    <a:pt x="657489" y="14872"/>
                  </a:lnTo>
                  <a:lnTo>
                    <a:pt x="619373" y="17527"/>
                  </a:lnTo>
                  <a:lnTo>
                    <a:pt x="564847" y="28150"/>
                  </a:lnTo>
                  <a:lnTo>
                    <a:pt x="457383" y="71703"/>
                  </a:lnTo>
                  <a:lnTo>
                    <a:pt x="388564" y="105165"/>
                  </a:lnTo>
                  <a:lnTo>
                    <a:pt x="398093" y="113663"/>
                  </a:lnTo>
                  <a:lnTo>
                    <a:pt x="413974" y="134908"/>
                  </a:lnTo>
                  <a:lnTo>
                    <a:pt x="423503" y="159340"/>
                  </a:lnTo>
                  <a:lnTo>
                    <a:pt x="427738" y="189615"/>
                  </a:lnTo>
                  <a:lnTo>
                    <a:pt x="426150" y="205549"/>
                  </a:lnTo>
                  <a:lnTo>
                    <a:pt x="424562" y="209267"/>
                  </a:lnTo>
                  <a:lnTo>
                    <a:pt x="417680" y="209267"/>
                  </a:lnTo>
                  <a:lnTo>
                    <a:pt x="417151" y="205549"/>
                  </a:lnTo>
                  <a:lnTo>
                    <a:pt x="410798" y="216703"/>
                  </a:lnTo>
                  <a:lnTo>
                    <a:pt x="390152" y="230512"/>
                  </a:lnTo>
                  <a:lnTo>
                    <a:pt x="366860" y="232106"/>
                  </a:lnTo>
                  <a:lnTo>
                    <a:pt x="344626" y="220952"/>
                  </a:lnTo>
                  <a:lnTo>
                    <a:pt x="336685" y="210860"/>
                  </a:lnTo>
                  <a:lnTo>
                    <a:pt x="332450" y="202893"/>
                  </a:lnTo>
                  <a:lnTo>
                    <a:pt x="327686" y="188553"/>
                  </a:lnTo>
                  <a:lnTo>
                    <a:pt x="327686" y="166245"/>
                  </a:lnTo>
                  <a:lnTo>
                    <a:pt x="339861" y="138095"/>
                  </a:lnTo>
                  <a:lnTo>
                    <a:pt x="362095" y="117381"/>
                  </a:lnTo>
                  <a:lnTo>
                    <a:pt x="376388" y="111538"/>
                  </a:lnTo>
                  <a:lnTo>
                    <a:pt x="375859" y="110476"/>
                  </a:lnTo>
                  <a:lnTo>
                    <a:pt x="366860" y="114725"/>
                  </a:lnTo>
                  <a:lnTo>
                    <a:pt x="358390" y="118443"/>
                  </a:lnTo>
                  <a:lnTo>
                    <a:pt x="355213" y="118974"/>
                  </a:lnTo>
                  <a:lnTo>
                    <a:pt x="352037" y="114725"/>
                  </a:lnTo>
                  <a:lnTo>
                    <a:pt x="354155" y="112069"/>
                  </a:lnTo>
                  <a:lnTo>
                    <a:pt x="360507" y="108883"/>
                  </a:lnTo>
                  <a:lnTo>
                    <a:pt x="367389" y="105165"/>
                  </a:lnTo>
                  <a:lnTo>
                    <a:pt x="356801" y="99322"/>
                  </a:lnTo>
                  <a:lnTo>
                    <a:pt x="332450" y="89762"/>
                  </a:lnTo>
                  <a:lnTo>
                    <a:pt x="291688" y="83388"/>
                  </a:lnTo>
                  <a:lnTo>
                    <a:pt x="234515" y="86044"/>
                  </a:lnTo>
                  <a:lnTo>
                    <a:pt x="181577" y="99322"/>
                  </a:lnTo>
                  <a:lnTo>
                    <a:pt x="157755" y="108883"/>
                  </a:lnTo>
                  <a:lnTo>
                    <a:pt x="131286" y="122692"/>
                  </a:lnTo>
                  <a:lnTo>
                    <a:pt x="84701" y="159340"/>
                  </a:lnTo>
                  <a:lnTo>
                    <a:pt x="46586" y="203955"/>
                  </a:lnTo>
                  <a:lnTo>
                    <a:pt x="17470" y="254944"/>
                  </a:lnTo>
                  <a:lnTo>
                    <a:pt x="6882" y="283094"/>
                  </a:lnTo>
                  <a:lnTo>
                    <a:pt x="4765" y="285750"/>
                  </a:lnTo>
                  <a:lnTo>
                    <a:pt x="0" y="284157"/>
                  </a:lnTo>
                  <a:lnTo>
                    <a:pt x="0" y="280970"/>
                  </a:lnTo>
                  <a:lnTo>
                    <a:pt x="6353" y="261849"/>
                  </a:lnTo>
                  <a:lnTo>
                    <a:pt x="22234" y="225201"/>
                  </a:lnTo>
                  <a:lnTo>
                    <a:pt x="41821" y="191739"/>
                  </a:lnTo>
                  <a:lnTo>
                    <a:pt x="67231" y="160402"/>
                  </a:lnTo>
                  <a:lnTo>
                    <a:pt x="95288" y="132784"/>
                  </a:lnTo>
                  <a:lnTo>
                    <a:pt x="127581" y="109945"/>
                  </a:lnTo>
                  <a:lnTo>
                    <a:pt x="162520" y="90824"/>
                  </a:lnTo>
                  <a:lnTo>
                    <a:pt x="199576" y="76483"/>
                  </a:lnTo>
                  <a:lnTo>
                    <a:pt x="219692" y="71703"/>
                  </a:lnTo>
                  <a:lnTo>
                    <a:pt x="239279" y="67985"/>
                  </a:lnTo>
                  <a:lnTo>
                    <a:pt x="282159" y="66392"/>
                  </a:lnTo>
                  <a:lnTo>
                    <a:pt x="323980" y="73297"/>
                  </a:lnTo>
                  <a:lnTo>
                    <a:pt x="362625" y="87637"/>
                  </a:lnTo>
                  <a:lnTo>
                    <a:pt x="379565" y="98260"/>
                  </a:lnTo>
                  <a:lnTo>
                    <a:pt x="416092" y="77546"/>
                  </a:lnTo>
                  <a:lnTo>
                    <a:pt x="492322" y="39835"/>
                  </a:lnTo>
                  <a:lnTo>
                    <a:pt x="551613" y="16465"/>
                  </a:lnTo>
                  <a:lnTo>
                    <a:pt x="592375" y="5843"/>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2800"/>
            </a:p>
          </p:txBody>
        </p:sp>
        <p:sp>
          <p:nvSpPr>
            <p:cNvPr id="17" name="Freeform 56">
              <a:extLst>
                <a:ext uri="{FF2B5EF4-FFF2-40B4-BE49-F238E27FC236}">
                  <a16:creationId xmlns:a16="http://schemas.microsoft.com/office/drawing/2014/main" xmlns="" id="{DA8B50B7-3EB0-ADF4-0994-185C1E701541}"/>
                </a:ext>
              </a:extLst>
            </p:cNvPr>
            <p:cNvSpPr>
              <a:spLocks/>
            </p:cNvSpPr>
            <p:nvPr/>
          </p:nvSpPr>
          <p:spPr bwMode="auto">
            <a:xfrm>
              <a:off x="6933613" y="1860938"/>
              <a:ext cx="1296905" cy="781700"/>
            </a:xfrm>
            <a:custGeom>
              <a:avLst/>
              <a:gdLst>
                <a:gd name="T0" fmla="*/ 2481 w 2517"/>
                <a:gd name="T1" fmla="*/ 586 h 1517"/>
                <a:gd name="T2" fmla="*/ 2401 w 2517"/>
                <a:gd name="T3" fmla="*/ 432 h 1517"/>
                <a:gd name="T4" fmla="*/ 2283 w 2517"/>
                <a:gd name="T5" fmla="*/ 311 h 1517"/>
                <a:gd name="T6" fmla="*/ 2137 w 2517"/>
                <a:gd name="T7" fmla="*/ 220 h 1517"/>
                <a:gd name="T8" fmla="*/ 2013 w 2517"/>
                <a:gd name="T9" fmla="*/ 170 h 1517"/>
                <a:gd name="T10" fmla="*/ 1701 w 2517"/>
                <a:gd name="T11" fmla="*/ 87 h 1517"/>
                <a:gd name="T12" fmla="*/ 1271 w 2517"/>
                <a:gd name="T13" fmla="*/ 19 h 1517"/>
                <a:gd name="T14" fmla="*/ 1081 w 2517"/>
                <a:gd name="T15" fmla="*/ 3 h 1517"/>
                <a:gd name="T16" fmla="*/ 715 w 2517"/>
                <a:gd name="T17" fmla="*/ 12 h 1517"/>
                <a:gd name="T18" fmla="*/ 405 w 2517"/>
                <a:gd name="T19" fmla="*/ 84 h 1517"/>
                <a:gd name="T20" fmla="*/ 254 w 2517"/>
                <a:gd name="T21" fmla="*/ 161 h 1517"/>
                <a:gd name="T22" fmla="*/ 133 w 2517"/>
                <a:gd name="T23" fmla="*/ 271 h 1517"/>
                <a:gd name="T24" fmla="*/ 51 w 2517"/>
                <a:gd name="T25" fmla="*/ 418 h 1517"/>
                <a:gd name="T26" fmla="*/ 23 w 2517"/>
                <a:gd name="T27" fmla="*/ 556 h 1517"/>
                <a:gd name="T28" fmla="*/ 1 w 2517"/>
                <a:gd name="T29" fmla="*/ 675 h 1517"/>
                <a:gd name="T30" fmla="*/ 7 w 2517"/>
                <a:gd name="T31" fmla="*/ 838 h 1517"/>
                <a:gd name="T32" fmla="*/ 54 w 2517"/>
                <a:gd name="T33" fmla="*/ 997 h 1517"/>
                <a:gd name="T34" fmla="*/ 142 w 2517"/>
                <a:gd name="T35" fmla="*/ 1148 h 1517"/>
                <a:gd name="T36" fmla="*/ 205 w 2517"/>
                <a:gd name="T37" fmla="*/ 1219 h 1517"/>
                <a:gd name="T38" fmla="*/ 361 w 2517"/>
                <a:gd name="T39" fmla="*/ 1333 h 1517"/>
                <a:gd name="T40" fmla="*/ 585 w 2517"/>
                <a:gd name="T41" fmla="*/ 1420 h 1517"/>
                <a:gd name="T42" fmla="*/ 870 w 2517"/>
                <a:gd name="T43" fmla="*/ 1475 h 1517"/>
                <a:gd name="T44" fmla="*/ 1196 w 2517"/>
                <a:gd name="T45" fmla="*/ 1510 h 1517"/>
                <a:gd name="T46" fmla="*/ 1632 w 2517"/>
                <a:gd name="T47" fmla="*/ 1508 h 1517"/>
                <a:gd name="T48" fmla="*/ 1823 w 2517"/>
                <a:gd name="T49" fmla="*/ 1484 h 1517"/>
                <a:gd name="T50" fmla="*/ 2107 w 2517"/>
                <a:gd name="T51" fmla="*/ 1402 h 1517"/>
                <a:gd name="T52" fmla="*/ 2254 w 2517"/>
                <a:gd name="T53" fmla="*/ 1320 h 1517"/>
                <a:gd name="T54" fmla="*/ 2349 w 2517"/>
                <a:gd name="T55" fmla="*/ 1236 h 1517"/>
                <a:gd name="T56" fmla="*/ 2424 w 2517"/>
                <a:gd name="T57" fmla="*/ 1138 h 1517"/>
                <a:gd name="T58" fmla="*/ 2490 w 2517"/>
                <a:gd name="T59" fmla="*/ 992 h 1517"/>
                <a:gd name="T60" fmla="*/ 2517 w 2517"/>
                <a:gd name="T61" fmla="*/ 832 h 1517"/>
                <a:gd name="T62" fmla="*/ 2504 w 2517"/>
                <a:gd name="T63" fmla="*/ 671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7" h="1517">
                  <a:moveTo>
                    <a:pt x="2494" y="631"/>
                  </a:moveTo>
                  <a:lnTo>
                    <a:pt x="2481" y="586"/>
                  </a:lnTo>
                  <a:lnTo>
                    <a:pt x="2445" y="505"/>
                  </a:lnTo>
                  <a:lnTo>
                    <a:pt x="2401" y="432"/>
                  </a:lnTo>
                  <a:lnTo>
                    <a:pt x="2346" y="369"/>
                  </a:lnTo>
                  <a:lnTo>
                    <a:pt x="2283" y="311"/>
                  </a:lnTo>
                  <a:lnTo>
                    <a:pt x="2214" y="262"/>
                  </a:lnTo>
                  <a:lnTo>
                    <a:pt x="2137" y="220"/>
                  </a:lnTo>
                  <a:lnTo>
                    <a:pt x="2057" y="184"/>
                  </a:lnTo>
                  <a:lnTo>
                    <a:pt x="2013" y="170"/>
                  </a:lnTo>
                  <a:lnTo>
                    <a:pt x="1911" y="138"/>
                  </a:lnTo>
                  <a:lnTo>
                    <a:pt x="1701" y="87"/>
                  </a:lnTo>
                  <a:lnTo>
                    <a:pt x="1487" y="48"/>
                  </a:lnTo>
                  <a:lnTo>
                    <a:pt x="1271" y="19"/>
                  </a:lnTo>
                  <a:lnTo>
                    <a:pt x="1164" y="9"/>
                  </a:lnTo>
                  <a:lnTo>
                    <a:pt x="1081" y="3"/>
                  </a:lnTo>
                  <a:lnTo>
                    <a:pt x="901" y="0"/>
                  </a:lnTo>
                  <a:lnTo>
                    <a:pt x="715" y="12"/>
                  </a:lnTo>
                  <a:lnTo>
                    <a:pt x="534" y="43"/>
                  </a:lnTo>
                  <a:lnTo>
                    <a:pt x="405" y="84"/>
                  </a:lnTo>
                  <a:lnTo>
                    <a:pt x="326" y="118"/>
                  </a:lnTo>
                  <a:lnTo>
                    <a:pt x="254" y="161"/>
                  </a:lnTo>
                  <a:lnTo>
                    <a:pt x="190" y="212"/>
                  </a:lnTo>
                  <a:lnTo>
                    <a:pt x="133" y="271"/>
                  </a:lnTo>
                  <a:lnTo>
                    <a:pt x="86" y="340"/>
                  </a:lnTo>
                  <a:lnTo>
                    <a:pt x="51" y="418"/>
                  </a:lnTo>
                  <a:lnTo>
                    <a:pt x="28" y="507"/>
                  </a:lnTo>
                  <a:lnTo>
                    <a:pt x="23" y="556"/>
                  </a:lnTo>
                  <a:lnTo>
                    <a:pt x="13" y="595"/>
                  </a:lnTo>
                  <a:lnTo>
                    <a:pt x="1" y="675"/>
                  </a:lnTo>
                  <a:lnTo>
                    <a:pt x="0" y="756"/>
                  </a:lnTo>
                  <a:lnTo>
                    <a:pt x="7" y="838"/>
                  </a:lnTo>
                  <a:lnTo>
                    <a:pt x="25" y="918"/>
                  </a:lnTo>
                  <a:lnTo>
                    <a:pt x="54" y="997"/>
                  </a:lnTo>
                  <a:lnTo>
                    <a:pt x="93" y="1075"/>
                  </a:lnTo>
                  <a:lnTo>
                    <a:pt x="142" y="1148"/>
                  </a:lnTo>
                  <a:lnTo>
                    <a:pt x="172" y="1183"/>
                  </a:lnTo>
                  <a:lnTo>
                    <a:pt x="205" y="1219"/>
                  </a:lnTo>
                  <a:lnTo>
                    <a:pt x="280" y="1281"/>
                  </a:lnTo>
                  <a:lnTo>
                    <a:pt x="361" y="1333"/>
                  </a:lnTo>
                  <a:lnTo>
                    <a:pt x="449" y="1373"/>
                  </a:lnTo>
                  <a:lnTo>
                    <a:pt x="585" y="1420"/>
                  </a:lnTo>
                  <a:lnTo>
                    <a:pt x="775" y="1462"/>
                  </a:lnTo>
                  <a:lnTo>
                    <a:pt x="870" y="1475"/>
                  </a:lnTo>
                  <a:lnTo>
                    <a:pt x="978" y="1491"/>
                  </a:lnTo>
                  <a:lnTo>
                    <a:pt x="1196" y="1510"/>
                  </a:lnTo>
                  <a:lnTo>
                    <a:pt x="1413" y="1517"/>
                  </a:lnTo>
                  <a:lnTo>
                    <a:pt x="1632" y="1508"/>
                  </a:lnTo>
                  <a:lnTo>
                    <a:pt x="1740" y="1495"/>
                  </a:lnTo>
                  <a:lnTo>
                    <a:pt x="1823" y="1484"/>
                  </a:lnTo>
                  <a:lnTo>
                    <a:pt x="1988" y="1446"/>
                  </a:lnTo>
                  <a:lnTo>
                    <a:pt x="2107" y="1402"/>
                  </a:lnTo>
                  <a:lnTo>
                    <a:pt x="2182" y="1364"/>
                  </a:lnTo>
                  <a:lnTo>
                    <a:pt x="2254" y="1320"/>
                  </a:lnTo>
                  <a:lnTo>
                    <a:pt x="2319" y="1266"/>
                  </a:lnTo>
                  <a:lnTo>
                    <a:pt x="2349" y="1236"/>
                  </a:lnTo>
                  <a:lnTo>
                    <a:pt x="2376" y="1206"/>
                  </a:lnTo>
                  <a:lnTo>
                    <a:pt x="2424" y="1138"/>
                  </a:lnTo>
                  <a:lnTo>
                    <a:pt x="2463" y="1068"/>
                  </a:lnTo>
                  <a:lnTo>
                    <a:pt x="2490" y="992"/>
                  </a:lnTo>
                  <a:lnTo>
                    <a:pt x="2509" y="913"/>
                  </a:lnTo>
                  <a:lnTo>
                    <a:pt x="2517" y="832"/>
                  </a:lnTo>
                  <a:lnTo>
                    <a:pt x="2516" y="751"/>
                  </a:lnTo>
                  <a:lnTo>
                    <a:pt x="2504" y="671"/>
                  </a:lnTo>
                  <a:lnTo>
                    <a:pt x="2494" y="631"/>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2800" b="1" kern="1200" cap="all">
                  <a:solidFill>
                    <a:srgbClr val="FFFFFF"/>
                  </a:solidFill>
                  <a:effectLst/>
                  <a:latin typeface="Calibri" panose="020F0502020204030204" pitchFamily="34" charset="0"/>
                  <a:ea typeface="Calibri" panose="020F0502020204030204" pitchFamily="34" charset="0"/>
                  <a:cs typeface="Arial" panose="020B0604020202020204" pitchFamily="34" charset="0"/>
                </a:rPr>
                <a:t>01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19">
              <a:extLst>
                <a:ext uri="{FF2B5EF4-FFF2-40B4-BE49-F238E27FC236}">
                  <a16:creationId xmlns:a16="http://schemas.microsoft.com/office/drawing/2014/main" xmlns="" id="{6F4B1166-D498-1C1E-24A5-5D31B067159D}"/>
                </a:ext>
              </a:extLst>
            </p:cNvPr>
            <p:cNvSpPr txBox="1"/>
            <p:nvPr/>
          </p:nvSpPr>
          <p:spPr>
            <a:xfrm>
              <a:off x="8814938" y="1099420"/>
              <a:ext cx="2859491" cy="1335149"/>
            </a:xfrm>
            <a:prstGeom prst="rect">
              <a:avLst/>
            </a:prstGeom>
            <a:noFill/>
          </p:spPr>
          <p:txBody>
            <a:bodyPr wrap="square" lIns="0" rIns="0" rtlCol="0" anchor="ctr">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خفض مستويات التوتر والإجهاد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xmlns="" id="{1642CB11-AB4C-4D61-1CD2-5D2E63FE9C93}"/>
              </a:ext>
            </a:extLst>
          </p:cNvPr>
          <p:cNvGrpSpPr/>
          <p:nvPr/>
        </p:nvGrpSpPr>
        <p:grpSpPr>
          <a:xfrm>
            <a:off x="494140" y="1113338"/>
            <a:ext cx="5416171" cy="2363527"/>
            <a:chOff x="494140" y="1113338"/>
            <a:chExt cx="5416171" cy="2363527"/>
          </a:xfrm>
        </p:grpSpPr>
        <p:sp>
          <p:nvSpPr>
            <p:cNvPr id="12" name="Freeform: Shape 11">
              <a:extLst>
                <a:ext uri="{FF2B5EF4-FFF2-40B4-BE49-F238E27FC236}">
                  <a16:creationId xmlns:a16="http://schemas.microsoft.com/office/drawing/2014/main" xmlns="" id="{B03243D3-BC33-CC6D-B53B-EE8F9790C9F9}"/>
                </a:ext>
              </a:extLst>
            </p:cNvPr>
            <p:cNvSpPr>
              <a:spLocks/>
            </p:cNvSpPr>
            <p:nvPr/>
          </p:nvSpPr>
          <p:spPr bwMode="auto">
            <a:xfrm>
              <a:off x="3698308" y="2202353"/>
              <a:ext cx="936739" cy="1274512"/>
            </a:xfrm>
            <a:custGeom>
              <a:avLst/>
              <a:gdLst>
                <a:gd name="connsiteX0" fmla="*/ 452967 w 962025"/>
                <a:gd name="connsiteY0" fmla="*/ 989012 h 1309688"/>
                <a:gd name="connsiteX1" fmla="*/ 442912 w 962025"/>
                <a:gd name="connsiteY1" fmla="*/ 990590 h 1309688"/>
                <a:gd name="connsiteX2" fmla="*/ 443971 w 962025"/>
                <a:gd name="connsiteY2" fmla="*/ 994271 h 1309688"/>
                <a:gd name="connsiteX3" fmla="*/ 440796 w 962025"/>
                <a:gd name="connsiteY3" fmla="*/ 997426 h 1309688"/>
                <a:gd name="connsiteX4" fmla="*/ 430212 w 962025"/>
                <a:gd name="connsiteY4" fmla="*/ 1004788 h 1309688"/>
                <a:gd name="connsiteX5" fmla="*/ 413808 w 962025"/>
                <a:gd name="connsiteY5" fmla="*/ 1022141 h 1309688"/>
                <a:gd name="connsiteX6" fmla="*/ 402696 w 962025"/>
                <a:gd name="connsiteY6" fmla="*/ 1041073 h 1309688"/>
                <a:gd name="connsiteX7" fmla="*/ 396345 w 962025"/>
                <a:gd name="connsiteY7" fmla="*/ 1061581 h 1309688"/>
                <a:gd name="connsiteX8" fmla="*/ 395287 w 962025"/>
                <a:gd name="connsiteY8" fmla="*/ 1072098 h 1309688"/>
                <a:gd name="connsiteX9" fmla="*/ 397404 w 962025"/>
                <a:gd name="connsiteY9" fmla="*/ 1073150 h 1309688"/>
                <a:gd name="connsiteX10" fmla="*/ 399520 w 962025"/>
                <a:gd name="connsiteY10" fmla="*/ 1073150 h 1309688"/>
                <a:gd name="connsiteX11" fmla="*/ 395816 w 962025"/>
                <a:gd name="connsiteY11" fmla="*/ 1069469 h 1309688"/>
                <a:gd name="connsiteX12" fmla="*/ 399520 w 962025"/>
                <a:gd name="connsiteY12" fmla="*/ 1061055 h 1309688"/>
                <a:gd name="connsiteX13" fmla="*/ 404812 w 962025"/>
                <a:gd name="connsiteY13" fmla="*/ 1061055 h 1309688"/>
                <a:gd name="connsiteX14" fmla="*/ 425450 w 962025"/>
                <a:gd name="connsiteY14" fmla="*/ 1065262 h 1309688"/>
                <a:gd name="connsiteX15" fmla="*/ 446087 w 962025"/>
                <a:gd name="connsiteY15" fmla="*/ 1064736 h 1309688"/>
                <a:gd name="connsiteX16" fmla="*/ 456671 w 962025"/>
                <a:gd name="connsiteY16" fmla="*/ 1061581 h 1309688"/>
                <a:gd name="connsiteX17" fmla="*/ 473604 w 962025"/>
                <a:gd name="connsiteY17" fmla="*/ 1049486 h 1309688"/>
                <a:gd name="connsiteX18" fmla="*/ 479425 w 962025"/>
                <a:gd name="connsiteY18" fmla="*/ 1040547 h 1309688"/>
                <a:gd name="connsiteX19" fmla="*/ 482600 w 962025"/>
                <a:gd name="connsiteY19" fmla="*/ 1030555 h 1309688"/>
                <a:gd name="connsiteX20" fmla="*/ 481013 w 962025"/>
                <a:gd name="connsiteY20" fmla="*/ 1011624 h 1309688"/>
                <a:gd name="connsiteX21" fmla="*/ 470429 w 962025"/>
                <a:gd name="connsiteY21" fmla="*/ 995848 h 1309688"/>
                <a:gd name="connsiteX22" fmla="*/ 200132 w 962025"/>
                <a:gd name="connsiteY22" fmla="*/ 420687 h 1309688"/>
                <a:gd name="connsiteX23" fmla="*/ 176212 w 962025"/>
                <a:gd name="connsiteY23" fmla="*/ 425501 h 1309688"/>
                <a:gd name="connsiteX24" fmla="*/ 180465 w 962025"/>
                <a:gd name="connsiteY24" fmla="*/ 430316 h 1309688"/>
                <a:gd name="connsiteX25" fmla="*/ 184186 w 962025"/>
                <a:gd name="connsiteY25" fmla="*/ 434595 h 1309688"/>
                <a:gd name="connsiteX26" fmla="*/ 187906 w 962025"/>
                <a:gd name="connsiteY26" fmla="*/ 437805 h 1309688"/>
                <a:gd name="connsiteX27" fmla="*/ 192691 w 962025"/>
                <a:gd name="connsiteY27" fmla="*/ 439944 h 1309688"/>
                <a:gd name="connsiteX28" fmla="*/ 193754 w 962025"/>
                <a:gd name="connsiteY28" fmla="*/ 442619 h 1309688"/>
                <a:gd name="connsiteX29" fmla="*/ 192691 w 962025"/>
                <a:gd name="connsiteY29" fmla="*/ 443689 h 1309688"/>
                <a:gd name="connsiteX30" fmla="*/ 200132 w 962025"/>
                <a:gd name="connsiteY30" fmla="*/ 451713 h 1309688"/>
                <a:gd name="connsiteX31" fmla="*/ 219269 w 962025"/>
                <a:gd name="connsiteY31" fmla="*/ 462946 h 1309688"/>
                <a:gd name="connsiteX32" fmla="*/ 230963 w 962025"/>
                <a:gd name="connsiteY32" fmla="*/ 467225 h 1309688"/>
                <a:gd name="connsiteX33" fmla="*/ 240531 w 962025"/>
                <a:gd name="connsiteY33" fmla="*/ 469365 h 1309688"/>
                <a:gd name="connsiteX34" fmla="*/ 261262 w 962025"/>
                <a:gd name="connsiteY34" fmla="*/ 469900 h 1309688"/>
                <a:gd name="connsiteX35" fmla="*/ 271362 w 962025"/>
                <a:gd name="connsiteY35" fmla="*/ 467760 h 1309688"/>
                <a:gd name="connsiteX36" fmla="*/ 276677 w 962025"/>
                <a:gd name="connsiteY36" fmla="*/ 467225 h 1309688"/>
                <a:gd name="connsiteX37" fmla="*/ 289435 w 962025"/>
                <a:gd name="connsiteY37" fmla="*/ 460271 h 1309688"/>
                <a:gd name="connsiteX38" fmla="*/ 293687 w 962025"/>
                <a:gd name="connsiteY38" fmla="*/ 455457 h 1309688"/>
                <a:gd name="connsiteX39" fmla="*/ 292092 w 962025"/>
                <a:gd name="connsiteY39" fmla="*/ 441549 h 1309688"/>
                <a:gd name="connsiteX40" fmla="*/ 290498 w 962025"/>
                <a:gd name="connsiteY40" fmla="*/ 427641 h 1309688"/>
                <a:gd name="connsiteX41" fmla="*/ 286777 w 962025"/>
                <a:gd name="connsiteY41" fmla="*/ 427106 h 1309688"/>
                <a:gd name="connsiteX42" fmla="*/ 284119 w 962025"/>
                <a:gd name="connsiteY42" fmla="*/ 429246 h 1309688"/>
                <a:gd name="connsiteX43" fmla="*/ 280398 w 962025"/>
                <a:gd name="connsiteY43" fmla="*/ 429246 h 1309688"/>
                <a:gd name="connsiteX44" fmla="*/ 252225 w 962025"/>
                <a:gd name="connsiteY44" fmla="*/ 422292 h 1309688"/>
                <a:gd name="connsiteX45" fmla="*/ 548519 w 962025"/>
                <a:gd name="connsiteY45" fmla="*/ 0 h 1309688"/>
                <a:gd name="connsiteX46" fmla="*/ 617348 w 962025"/>
                <a:gd name="connsiteY46" fmla="*/ 10583 h 1309688"/>
                <a:gd name="connsiteX47" fmla="*/ 684589 w 962025"/>
                <a:gd name="connsiteY47" fmla="*/ 32808 h 1309688"/>
                <a:gd name="connsiteX48" fmla="*/ 747065 w 962025"/>
                <a:gd name="connsiteY48" fmla="*/ 66146 h 1309688"/>
                <a:gd name="connsiteX49" fmla="*/ 803188 w 962025"/>
                <a:gd name="connsiteY49" fmla="*/ 110596 h 1309688"/>
                <a:gd name="connsiteX50" fmla="*/ 829131 w 962025"/>
                <a:gd name="connsiteY50" fmla="*/ 137054 h 1309688"/>
                <a:gd name="connsiteX51" fmla="*/ 830720 w 962025"/>
                <a:gd name="connsiteY51" fmla="*/ 140229 h 1309688"/>
                <a:gd name="connsiteX52" fmla="*/ 827013 w 962025"/>
                <a:gd name="connsiteY52" fmla="*/ 143933 h 1309688"/>
                <a:gd name="connsiteX53" fmla="*/ 823837 w 962025"/>
                <a:gd name="connsiteY53" fmla="*/ 142346 h 1309688"/>
                <a:gd name="connsiteX54" fmla="*/ 802658 w 962025"/>
                <a:gd name="connsiteY54" fmla="*/ 122767 h 1309688"/>
                <a:gd name="connsiteX55" fmla="*/ 755007 w 962025"/>
                <a:gd name="connsiteY55" fmla="*/ 87842 h 1309688"/>
                <a:gd name="connsiteX56" fmla="*/ 704709 w 962025"/>
                <a:gd name="connsiteY56" fmla="*/ 59267 h 1309688"/>
                <a:gd name="connsiteX57" fmla="*/ 650704 w 962025"/>
                <a:gd name="connsiteY57" fmla="*/ 37571 h 1309688"/>
                <a:gd name="connsiteX58" fmla="*/ 595111 w 962025"/>
                <a:gd name="connsiteY58" fmla="*/ 23813 h 1309688"/>
                <a:gd name="connsiteX59" fmla="*/ 537929 w 962025"/>
                <a:gd name="connsiteY59" fmla="*/ 16933 h 1309688"/>
                <a:gd name="connsiteX60" fmla="*/ 480218 w 962025"/>
                <a:gd name="connsiteY60" fmla="*/ 19050 h 1309688"/>
                <a:gd name="connsiteX61" fmla="*/ 421978 w 962025"/>
                <a:gd name="connsiteY61" fmla="*/ 29633 h 1309688"/>
                <a:gd name="connsiteX62" fmla="*/ 393917 w 962025"/>
                <a:gd name="connsiteY62" fmla="*/ 39158 h 1309688"/>
                <a:gd name="connsiteX63" fmla="*/ 364267 w 962025"/>
                <a:gd name="connsiteY63" fmla="*/ 50271 h 1309688"/>
                <a:gd name="connsiteX64" fmla="*/ 308674 w 962025"/>
                <a:gd name="connsiteY64" fmla="*/ 79904 h 1309688"/>
                <a:gd name="connsiteX65" fmla="*/ 257317 w 962025"/>
                <a:gd name="connsiteY65" fmla="*/ 118004 h 1309688"/>
                <a:gd name="connsiteX66" fmla="*/ 213372 w 962025"/>
                <a:gd name="connsiteY66" fmla="*/ 164571 h 1309688"/>
                <a:gd name="connsiteX67" fmla="*/ 194311 w 962025"/>
                <a:gd name="connsiteY67" fmla="*/ 189442 h 1309688"/>
                <a:gd name="connsiteX68" fmla="*/ 180016 w 962025"/>
                <a:gd name="connsiteY68" fmla="*/ 213254 h 1309688"/>
                <a:gd name="connsiteX69" fmla="*/ 153013 w 962025"/>
                <a:gd name="connsiteY69" fmla="*/ 270404 h 1309688"/>
                <a:gd name="connsiteX70" fmla="*/ 141895 w 962025"/>
                <a:gd name="connsiteY70" fmla="*/ 316971 h 1309688"/>
                <a:gd name="connsiteX71" fmla="*/ 139248 w 962025"/>
                <a:gd name="connsiteY71" fmla="*/ 347134 h 1309688"/>
                <a:gd name="connsiteX72" fmla="*/ 142954 w 962025"/>
                <a:gd name="connsiteY72" fmla="*/ 376767 h 1309688"/>
                <a:gd name="connsiteX73" fmla="*/ 153013 w 962025"/>
                <a:gd name="connsiteY73" fmla="*/ 403754 h 1309688"/>
                <a:gd name="connsiteX74" fmla="*/ 161485 w 962025"/>
                <a:gd name="connsiteY74" fmla="*/ 414867 h 1309688"/>
                <a:gd name="connsiteX75" fmla="*/ 173662 w 962025"/>
                <a:gd name="connsiteY75" fmla="*/ 412221 h 1309688"/>
                <a:gd name="connsiteX76" fmla="*/ 199606 w 962025"/>
                <a:gd name="connsiteY76" fmla="*/ 407459 h 1309688"/>
                <a:gd name="connsiteX77" fmla="*/ 227138 w 962025"/>
                <a:gd name="connsiteY77" fmla="*/ 406400 h 1309688"/>
                <a:gd name="connsiteX78" fmla="*/ 255199 w 962025"/>
                <a:gd name="connsiteY78" fmla="*/ 410634 h 1309688"/>
                <a:gd name="connsiteX79" fmla="*/ 270553 w 962025"/>
                <a:gd name="connsiteY79" fmla="*/ 414338 h 1309688"/>
                <a:gd name="connsiteX80" fmla="*/ 277436 w 962025"/>
                <a:gd name="connsiteY80" fmla="*/ 413279 h 1309688"/>
                <a:gd name="connsiteX81" fmla="*/ 289614 w 962025"/>
                <a:gd name="connsiteY81" fmla="*/ 416454 h 1309688"/>
                <a:gd name="connsiteX82" fmla="*/ 298614 w 962025"/>
                <a:gd name="connsiteY82" fmla="*/ 423334 h 1309688"/>
                <a:gd name="connsiteX83" fmla="*/ 304968 w 962025"/>
                <a:gd name="connsiteY83" fmla="*/ 433388 h 1309688"/>
                <a:gd name="connsiteX84" fmla="*/ 307086 w 962025"/>
                <a:gd name="connsiteY84" fmla="*/ 444500 h 1309688"/>
                <a:gd name="connsiteX85" fmla="*/ 305497 w 962025"/>
                <a:gd name="connsiteY85" fmla="*/ 456671 h 1309688"/>
                <a:gd name="connsiteX86" fmla="*/ 300203 w 962025"/>
                <a:gd name="connsiteY86" fmla="*/ 467784 h 1309688"/>
                <a:gd name="connsiteX87" fmla="*/ 290143 w 962025"/>
                <a:gd name="connsiteY87" fmla="*/ 476779 h 1309688"/>
                <a:gd name="connsiteX88" fmla="*/ 283260 w 962025"/>
                <a:gd name="connsiteY88" fmla="*/ 480484 h 1309688"/>
                <a:gd name="connsiteX89" fmla="*/ 275318 w 962025"/>
                <a:gd name="connsiteY89" fmla="*/ 483659 h 1309688"/>
                <a:gd name="connsiteX90" fmla="*/ 257317 w 962025"/>
                <a:gd name="connsiteY90" fmla="*/ 485775 h 1309688"/>
                <a:gd name="connsiteX91" fmla="*/ 230844 w 962025"/>
                <a:gd name="connsiteY91" fmla="*/ 484188 h 1309688"/>
                <a:gd name="connsiteX92" fmla="*/ 196429 w 962025"/>
                <a:gd name="connsiteY92" fmla="*/ 469900 h 1309688"/>
                <a:gd name="connsiteX93" fmla="*/ 175780 w 962025"/>
                <a:gd name="connsiteY93" fmla="*/ 452438 h 1309688"/>
                <a:gd name="connsiteX94" fmla="*/ 166250 w 962025"/>
                <a:gd name="connsiteY94" fmla="*/ 437621 h 1309688"/>
                <a:gd name="connsiteX95" fmla="*/ 162014 w 962025"/>
                <a:gd name="connsiteY95" fmla="*/ 430213 h 1309688"/>
                <a:gd name="connsiteX96" fmla="*/ 139248 w 962025"/>
                <a:gd name="connsiteY96" fmla="*/ 438679 h 1309688"/>
                <a:gd name="connsiteX97" fmla="*/ 99538 w 962025"/>
                <a:gd name="connsiteY97" fmla="*/ 465138 h 1309688"/>
                <a:gd name="connsiteX98" fmla="*/ 67771 w 962025"/>
                <a:gd name="connsiteY98" fmla="*/ 501121 h 1309688"/>
                <a:gd name="connsiteX99" fmla="*/ 43416 w 962025"/>
                <a:gd name="connsiteY99" fmla="*/ 544513 h 1309688"/>
                <a:gd name="connsiteX100" fmla="*/ 26473 w 962025"/>
                <a:gd name="connsiteY100" fmla="*/ 592667 h 1309688"/>
                <a:gd name="connsiteX101" fmla="*/ 18002 w 962025"/>
                <a:gd name="connsiteY101" fmla="*/ 643467 h 1309688"/>
                <a:gd name="connsiteX102" fmla="*/ 19061 w 962025"/>
                <a:gd name="connsiteY102" fmla="*/ 695855 h 1309688"/>
                <a:gd name="connsiteX103" fmla="*/ 28061 w 962025"/>
                <a:gd name="connsiteY103" fmla="*/ 747713 h 1309688"/>
                <a:gd name="connsiteX104" fmla="*/ 36533 w 962025"/>
                <a:gd name="connsiteY104" fmla="*/ 772055 h 1309688"/>
                <a:gd name="connsiteX105" fmla="*/ 47122 w 962025"/>
                <a:gd name="connsiteY105" fmla="*/ 797984 h 1309688"/>
                <a:gd name="connsiteX106" fmla="*/ 74654 w 962025"/>
                <a:gd name="connsiteY106" fmla="*/ 848784 h 1309688"/>
                <a:gd name="connsiteX107" fmla="*/ 108010 w 962025"/>
                <a:gd name="connsiteY107" fmla="*/ 896938 h 1309688"/>
                <a:gd name="connsiteX108" fmla="*/ 147719 w 962025"/>
                <a:gd name="connsiteY108" fmla="*/ 942446 h 1309688"/>
                <a:gd name="connsiteX109" fmla="*/ 192723 w 962025"/>
                <a:gd name="connsiteY109" fmla="*/ 983192 h 1309688"/>
                <a:gd name="connsiteX110" fmla="*/ 241433 w 962025"/>
                <a:gd name="connsiteY110" fmla="*/ 1017059 h 1309688"/>
                <a:gd name="connsiteX111" fmla="*/ 293849 w 962025"/>
                <a:gd name="connsiteY111" fmla="*/ 1045634 h 1309688"/>
                <a:gd name="connsiteX112" fmla="*/ 348383 w 962025"/>
                <a:gd name="connsiteY112" fmla="*/ 1064684 h 1309688"/>
                <a:gd name="connsiteX113" fmla="*/ 376445 w 962025"/>
                <a:gd name="connsiteY113" fmla="*/ 1070505 h 1309688"/>
                <a:gd name="connsiteX114" fmla="*/ 378033 w 962025"/>
                <a:gd name="connsiteY114" fmla="*/ 1058334 h 1309688"/>
                <a:gd name="connsiteX115" fmla="*/ 384916 w 962025"/>
                <a:gd name="connsiteY115" fmla="*/ 1037167 h 1309688"/>
                <a:gd name="connsiteX116" fmla="*/ 397623 w 962025"/>
                <a:gd name="connsiteY116" fmla="*/ 1016530 h 1309688"/>
                <a:gd name="connsiteX117" fmla="*/ 417742 w 962025"/>
                <a:gd name="connsiteY117" fmla="*/ 998009 h 1309688"/>
                <a:gd name="connsiteX118" fmla="*/ 429920 w 962025"/>
                <a:gd name="connsiteY118" fmla="*/ 990601 h 1309688"/>
                <a:gd name="connsiteX119" fmla="*/ 429920 w 962025"/>
                <a:gd name="connsiteY119" fmla="*/ 989013 h 1309688"/>
                <a:gd name="connsiteX120" fmla="*/ 431508 w 962025"/>
                <a:gd name="connsiteY120" fmla="*/ 988484 h 1309688"/>
                <a:gd name="connsiteX121" fmla="*/ 437332 w 962025"/>
                <a:gd name="connsiteY121" fmla="*/ 983721 h 1309688"/>
                <a:gd name="connsiteX122" fmla="*/ 449510 w 962025"/>
                <a:gd name="connsiteY122" fmla="*/ 980017 h 1309688"/>
                <a:gd name="connsiteX123" fmla="*/ 468041 w 962025"/>
                <a:gd name="connsiteY123" fmla="*/ 981605 h 1309688"/>
                <a:gd name="connsiteX124" fmla="*/ 487631 w 962025"/>
                <a:gd name="connsiteY124" fmla="*/ 995892 h 1309688"/>
                <a:gd name="connsiteX125" fmla="*/ 497691 w 962025"/>
                <a:gd name="connsiteY125" fmla="*/ 1018646 h 1309688"/>
                <a:gd name="connsiteX126" fmla="*/ 496632 w 962025"/>
                <a:gd name="connsiteY126" fmla="*/ 1032405 h 1309688"/>
                <a:gd name="connsiteX127" fmla="*/ 494514 w 962025"/>
                <a:gd name="connsiteY127" fmla="*/ 1042988 h 1309688"/>
                <a:gd name="connsiteX128" fmla="*/ 482336 w 962025"/>
                <a:gd name="connsiteY128" fmla="*/ 1063096 h 1309688"/>
                <a:gd name="connsiteX129" fmla="*/ 463276 w 962025"/>
                <a:gd name="connsiteY129" fmla="*/ 1076855 h 1309688"/>
                <a:gd name="connsiteX130" fmla="*/ 441039 w 962025"/>
                <a:gd name="connsiteY130" fmla="*/ 1083734 h 1309688"/>
                <a:gd name="connsiteX131" fmla="*/ 429920 w 962025"/>
                <a:gd name="connsiteY131" fmla="*/ 1083734 h 1309688"/>
                <a:gd name="connsiteX132" fmla="*/ 412448 w 962025"/>
                <a:gd name="connsiteY132" fmla="*/ 1084792 h 1309688"/>
                <a:gd name="connsiteX133" fmla="*/ 394976 w 962025"/>
                <a:gd name="connsiteY133" fmla="*/ 1084263 h 1309688"/>
                <a:gd name="connsiteX134" fmla="*/ 395505 w 962025"/>
                <a:gd name="connsiteY134" fmla="*/ 1102784 h 1309688"/>
                <a:gd name="connsiteX135" fmla="*/ 405565 w 962025"/>
                <a:gd name="connsiteY135" fmla="*/ 1139296 h 1309688"/>
                <a:gd name="connsiteX136" fmla="*/ 423037 w 962025"/>
                <a:gd name="connsiteY136" fmla="*/ 1174221 h 1309688"/>
                <a:gd name="connsiteX137" fmla="*/ 445804 w 962025"/>
                <a:gd name="connsiteY137" fmla="*/ 1203855 h 1309688"/>
                <a:gd name="connsiteX138" fmla="*/ 458511 w 962025"/>
                <a:gd name="connsiteY138" fmla="*/ 1216026 h 1309688"/>
                <a:gd name="connsiteX139" fmla="*/ 477042 w 962025"/>
                <a:gd name="connsiteY139" fmla="*/ 1231371 h 1309688"/>
                <a:gd name="connsiteX140" fmla="*/ 518339 w 962025"/>
                <a:gd name="connsiteY140" fmla="*/ 1254126 h 1309688"/>
                <a:gd name="connsiteX141" fmla="*/ 563343 w 962025"/>
                <a:gd name="connsiteY141" fmla="*/ 1271059 h 1309688"/>
                <a:gd name="connsiteX142" fmla="*/ 609406 w 962025"/>
                <a:gd name="connsiteY142" fmla="*/ 1280584 h 1309688"/>
                <a:gd name="connsiteX143" fmla="*/ 632702 w 962025"/>
                <a:gd name="connsiteY143" fmla="*/ 1283759 h 1309688"/>
                <a:gd name="connsiteX144" fmla="*/ 673471 w 962025"/>
                <a:gd name="connsiteY144" fmla="*/ 1287463 h 1309688"/>
                <a:gd name="connsiteX145" fmla="*/ 756066 w 962025"/>
                <a:gd name="connsiteY145" fmla="*/ 1285347 h 1309688"/>
                <a:gd name="connsiteX146" fmla="*/ 836014 w 962025"/>
                <a:gd name="connsiteY146" fmla="*/ 1273705 h 1309688"/>
                <a:gd name="connsiteX147" fmla="*/ 915962 w 962025"/>
                <a:gd name="connsiteY147" fmla="*/ 1254126 h 1309688"/>
                <a:gd name="connsiteX148" fmla="*/ 955142 w 962025"/>
                <a:gd name="connsiteY148" fmla="*/ 1241955 h 1309688"/>
                <a:gd name="connsiteX149" fmla="*/ 958848 w 962025"/>
                <a:gd name="connsiteY149" fmla="*/ 1241955 h 1309688"/>
                <a:gd name="connsiteX150" fmla="*/ 962025 w 962025"/>
                <a:gd name="connsiteY150" fmla="*/ 1247776 h 1309688"/>
                <a:gd name="connsiteX151" fmla="*/ 958848 w 962025"/>
                <a:gd name="connsiteY151" fmla="*/ 1250421 h 1309688"/>
                <a:gd name="connsiteX152" fmla="*/ 933434 w 962025"/>
                <a:gd name="connsiteY152" fmla="*/ 1261534 h 1309688"/>
                <a:gd name="connsiteX153" fmla="*/ 879430 w 962025"/>
                <a:gd name="connsiteY153" fmla="*/ 1281642 h 1309688"/>
                <a:gd name="connsiteX154" fmla="*/ 822248 w 962025"/>
                <a:gd name="connsiteY154" fmla="*/ 1295930 h 1309688"/>
                <a:gd name="connsiteX155" fmla="*/ 762949 w 962025"/>
                <a:gd name="connsiteY155" fmla="*/ 1305984 h 1309688"/>
                <a:gd name="connsiteX156" fmla="*/ 702591 w 962025"/>
                <a:gd name="connsiteY156" fmla="*/ 1309688 h 1309688"/>
                <a:gd name="connsiteX157" fmla="*/ 643292 w 962025"/>
                <a:gd name="connsiteY157" fmla="*/ 1306513 h 1309688"/>
                <a:gd name="connsiteX158" fmla="*/ 585051 w 962025"/>
                <a:gd name="connsiteY158" fmla="*/ 1297517 h 1309688"/>
                <a:gd name="connsiteX159" fmla="*/ 530517 w 962025"/>
                <a:gd name="connsiteY159" fmla="*/ 1280055 h 1309688"/>
                <a:gd name="connsiteX160" fmla="*/ 504574 w 962025"/>
                <a:gd name="connsiteY160" fmla="*/ 1268413 h 1309688"/>
                <a:gd name="connsiteX161" fmla="*/ 481807 w 962025"/>
                <a:gd name="connsiteY161" fmla="*/ 1255713 h 1309688"/>
                <a:gd name="connsiteX162" fmla="*/ 438391 w 962025"/>
                <a:gd name="connsiteY162" fmla="*/ 1216555 h 1309688"/>
                <a:gd name="connsiteX163" fmla="*/ 401329 w 962025"/>
                <a:gd name="connsiteY163" fmla="*/ 1166284 h 1309688"/>
                <a:gd name="connsiteX164" fmla="*/ 383328 w 962025"/>
                <a:gd name="connsiteY164" fmla="*/ 1124480 h 1309688"/>
                <a:gd name="connsiteX165" fmla="*/ 376974 w 962025"/>
                <a:gd name="connsiteY165" fmla="*/ 1096963 h 1309688"/>
                <a:gd name="connsiteX166" fmla="*/ 376445 w 962025"/>
                <a:gd name="connsiteY166" fmla="*/ 1083734 h 1309688"/>
                <a:gd name="connsiteX167" fmla="*/ 343618 w 962025"/>
                <a:gd name="connsiteY167" fmla="*/ 1077913 h 1309688"/>
                <a:gd name="connsiteX168" fmla="*/ 279554 w 962025"/>
                <a:gd name="connsiteY168" fmla="*/ 1056746 h 1309688"/>
                <a:gd name="connsiteX169" fmla="*/ 218666 w 962025"/>
                <a:gd name="connsiteY169" fmla="*/ 1023938 h 1309688"/>
                <a:gd name="connsiteX170" fmla="*/ 161485 w 962025"/>
                <a:gd name="connsiteY170" fmla="*/ 980546 h 1309688"/>
                <a:gd name="connsiteX171" fmla="*/ 111186 w 962025"/>
                <a:gd name="connsiteY171" fmla="*/ 928688 h 1309688"/>
                <a:gd name="connsiteX172" fmla="*/ 67771 w 962025"/>
                <a:gd name="connsiteY172" fmla="*/ 872067 h 1309688"/>
                <a:gd name="connsiteX173" fmla="*/ 34415 w 962025"/>
                <a:gd name="connsiteY173" fmla="*/ 811742 h 1309688"/>
                <a:gd name="connsiteX174" fmla="*/ 10589 w 962025"/>
                <a:gd name="connsiteY174" fmla="*/ 749300 h 1309688"/>
                <a:gd name="connsiteX175" fmla="*/ 4236 w 962025"/>
                <a:gd name="connsiteY175" fmla="*/ 718609 h 1309688"/>
                <a:gd name="connsiteX176" fmla="*/ 530 w 962025"/>
                <a:gd name="connsiteY176" fmla="*/ 695855 h 1309688"/>
                <a:gd name="connsiteX177" fmla="*/ 0 w 962025"/>
                <a:gd name="connsiteY177" fmla="*/ 649288 h 1309688"/>
                <a:gd name="connsiteX178" fmla="*/ 6883 w 962025"/>
                <a:gd name="connsiteY178" fmla="*/ 603779 h 1309688"/>
                <a:gd name="connsiteX179" fmla="*/ 20649 w 962025"/>
                <a:gd name="connsiteY179" fmla="*/ 559859 h 1309688"/>
                <a:gd name="connsiteX180" fmla="*/ 39709 w 962025"/>
                <a:gd name="connsiteY180" fmla="*/ 518584 h 1309688"/>
                <a:gd name="connsiteX181" fmla="*/ 65653 w 962025"/>
                <a:gd name="connsiteY181" fmla="*/ 482071 h 1309688"/>
                <a:gd name="connsiteX182" fmla="*/ 95832 w 962025"/>
                <a:gd name="connsiteY182" fmla="*/ 450850 h 1309688"/>
                <a:gd name="connsiteX183" fmla="*/ 131835 w 962025"/>
                <a:gd name="connsiteY183" fmla="*/ 427038 h 1309688"/>
                <a:gd name="connsiteX184" fmla="*/ 151425 w 962025"/>
                <a:gd name="connsiteY184" fmla="*/ 419100 h 1309688"/>
                <a:gd name="connsiteX185" fmla="*/ 140836 w 962025"/>
                <a:gd name="connsiteY185" fmla="*/ 402696 h 1309688"/>
                <a:gd name="connsiteX186" fmla="*/ 128658 w 962025"/>
                <a:gd name="connsiteY186" fmla="*/ 365654 h 1309688"/>
                <a:gd name="connsiteX187" fmla="*/ 127070 w 962025"/>
                <a:gd name="connsiteY187" fmla="*/ 323850 h 1309688"/>
                <a:gd name="connsiteX188" fmla="*/ 133953 w 962025"/>
                <a:gd name="connsiteY188" fmla="*/ 283104 h 1309688"/>
                <a:gd name="connsiteX189" fmla="*/ 139248 w 962025"/>
                <a:gd name="connsiteY189" fmla="*/ 264054 h 1309688"/>
                <a:gd name="connsiteX190" fmla="*/ 151425 w 962025"/>
                <a:gd name="connsiteY190" fmla="*/ 232304 h 1309688"/>
                <a:gd name="connsiteX191" fmla="*/ 185310 w 962025"/>
                <a:gd name="connsiteY191" fmla="*/ 173567 h 1309688"/>
                <a:gd name="connsiteX192" fmla="*/ 228726 w 962025"/>
                <a:gd name="connsiteY192" fmla="*/ 121708 h 1309688"/>
                <a:gd name="connsiteX193" fmla="*/ 280613 w 962025"/>
                <a:gd name="connsiteY193" fmla="*/ 78317 h 1309688"/>
                <a:gd name="connsiteX194" fmla="*/ 308674 w 962025"/>
                <a:gd name="connsiteY194" fmla="*/ 60325 h 1309688"/>
                <a:gd name="connsiteX195" fmla="*/ 341500 w 962025"/>
                <a:gd name="connsiteY195" fmla="*/ 41275 h 1309688"/>
                <a:gd name="connsiteX196" fmla="*/ 408212 w 962025"/>
                <a:gd name="connsiteY196" fmla="*/ 15346 h 1309688"/>
                <a:gd name="connsiteX197" fmla="*/ 478630 w 962025"/>
                <a:gd name="connsiteY197" fmla="*/ 1588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962025" h="1309688">
                  <a:moveTo>
                    <a:pt x="452967" y="989012"/>
                  </a:moveTo>
                  <a:lnTo>
                    <a:pt x="442912" y="990590"/>
                  </a:lnTo>
                  <a:lnTo>
                    <a:pt x="443971" y="994271"/>
                  </a:lnTo>
                  <a:lnTo>
                    <a:pt x="440796" y="997426"/>
                  </a:lnTo>
                  <a:lnTo>
                    <a:pt x="430212" y="1004788"/>
                  </a:lnTo>
                  <a:lnTo>
                    <a:pt x="413808" y="1022141"/>
                  </a:lnTo>
                  <a:lnTo>
                    <a:pt x="402696" y="1041073"/>
                  </a:lnTo>
                  <a:lnTo>
                    <a:pt x="396345" y="1061581"/>
                  </a:lnTo>
                  <a:lnTo>
                    <a:pt x="395287" y="1072098"/>
                  </a:lnTo>
                  <a:lnTo>
                    <a:pt x="397404" y="1073150"/>
                  </a:lnTo>
                  <a:lnTo>
                    <a:pt x="399520" y="1073150"/>
                  </a:lnTo>
                  <a:lnTo>
                    <a:pt x="395816" y="1069469"/>
                  </a:lnTo>
                  <a:lnTo>
                    <a:pt x="399520" y="1061055"/>
                  </a:lnTo>
                  <a:lnTo>
                    <a:pt x="404812" y="1061055"/>
                  </a:lnTo>
                  <a:lnTo>
                    <a:pt x="425450" y="1065262"/>
                  </a:lnTo>
                  <a:lnTo>
                    <a:pt x="446087" y="1064736"/>
                  </a:lnTo>
                  <a:lnTo>
                    <a:pt x="456671" y="1061581"/>
                  </a:lnTo>
                  <a:lnTo>
                    <a:pt x="473604" y="1049486"/>
                  </a:lnTo>
                  <a:lnTo>
                    <a:pt x="479425" y="1040547"/>
                  </a:lnTo>
                  <a:lnTo>
                    <a:pt x="482600" y="1030555"/>
                  </a:lnTo>
                  <a:lnTo>
                    <a:pt x="481013" y="1011624"/>
                  </a:lnTo>
                  <a:lnTo>
                    <a:pt x="470429" y="995848"/>
                  </a:lnTo>
                  <a:close/>
                  <a:moveTo>
                    <a:pt x="200132" y="420687"/>
                  </a:moveTo>
                  <a:lnTo>
                    <a:pt x="176212" y="425501"/>
                  </a:lnTo>
                  <a:lnTo>
                    <a:pt x="180465" y="430316"/>
                  </a:lnTo>
                  <a:lnTo>
                    <a:pt x="184186" y="434595"/>
                  </a:lnTo>
                  <a:lnTo>
                    <a:pt x="187906" y="437805"/>
                  </a:lnTo>
                  <a:lnTo>
                    <a:pt x="192691" y="439944"/>
                  </a:lnTo>
                  <a:lnTo>
                    <a:pt x="193754" y="442619"/>
                  </a:lnTo>
                  <a:lnTo>
                    <a:pt x="192691" y="443689"/>
                  </a:lnTo>
                  <a:lnTo>
                    <a:pt x="200132" y="451713"/>
                  </a:lnTo>
                  <a:lnTo>
                    <a:pt x="219269" y="462946"/>
                  </a:lnTo>
                  <a:lnTo>
                    <a:pt x="230963" y="467225"/>
                  </a:lnTo>
                  <a:lnTo>
                    <a:pt x="240531" y="469365"/>
                  </a:lnTo>
                  <a:lnTo>
                    <a:pt x="261262" y="469900"/>
                  </a:lnTo>
                  <a:lnTo>
                    <a:pt x="271362" y="467760"/>
                  </a:lnTo>
                  <a:lnTo>
                    <a:pt x="276677" y="467225"/>
                  </a:lnTo>
                  <a:lnTo>
                    <a:pt x="289435" y="460271"/>
                  </a:lnTo>
                  <a:lnTo>
                    <a:pt x="293687" y="455457"/>
                  </a:lnTo>
                  <a:lnTo>
                    <a:pt x="292092" y="441549"/>
                  </a:lnTo>
                  <a:lnTo>
                    <a:pt x="290498" y="427641"/>
                  </a:lnTo>
                  <a:lnTo>
                    <a:pt x="286777" y="427106"/>
                  </a:lnTo>
                  <a:lnTo>
                    <a:pt x="284119" y="429246"/>
                  </a:lnTo>
                  <a:lnTo>
                    <a:pt x="280398" y="429246"/>
                  </a:lnTo>
                  <a:lnTo>
                    <a:pt x="252225" y="422292"/>
                  </a:lnTo>
                  <a:close/>
                  <a:moveTo>
                    <a:pt x="548519" y="0"/>
                  </a:moveTo>
                  <a:lnTo>
                    <a:pt x="617348" y="10583"/>
                  </a:lnTo>
                  <a:lnTo>
                    <a:pt x="684589" y="32808"/>
                  </a:lnTo>
                  <a:lnTo>
                    <a:pt x="747065" y="66146"/>
                  </a:lnTo>
                  <a:lnTo>
                    <a:pt x="803188" y="110596"/>
                  </a:lnTo>
                  <a:lnTo>
                    <a:pt x="829131" y="137054"/>
                  </a:lnTo>
                  <a:lnTo>
                    <a:pt x="830720" y="140229"/>
                  </a:lnTo>
                  <a:lnTo>
                    <a:pt x="827013" y="143933"/>
                  </a:lnTo>
                  <a:lnTo>
                    <a:pt x="823837" y="142346"/>
                  </a:lnTo>
                  <a:lnTo>
                    <a:pt x="802658" y="122767"/>
                  </a:lnTo>
                  <a:lnTo>
                    <a:pt x="755007" y="87842"/>
                  </a:lnTo>
                  <a:lnTo>
                    <a:pt x="704709" y="59267"/>
                  </a:lnTo>
                  <a:lnTo>
                    <a:pt x="650704" y="37571"/>
                  </a:lnTo>
                  <a:lnTo>
                    <a:pt x="595111" y="23813"/>
                  </a:lnTo>
                  <a:lnTo>
                    <a:pt x="537929" y="16933"/>
                  </a:lnTo>
                  <a:lnTo>
                    <a:pt x="480218" y="19050"/>
                  </a:lnTo>
                  <a:lnTo>
                    <a:pt x="421978" y="29633"/>
                  </a:lnTo>
                  <a:lnTo>
                    <a:pt x="393917" y="39158"/>
                  </a:lnTo>
                  <a:lnTo>
                    <a:pt x="364267" y="50271"/>
                  </a:lnTo>
                  <a:lnTo>
                    <a:pt x="308674" y="79904"/>
                  </a:lnTo>
                  <a:lnTo>
                    <a:pt x="257317" y="118004"/>
                  </a:lnTo>
                  <a:lnTo>
                    <a:pt x="213372" y="164571"/>
                  </a:lnTo>
                  <a:lnTo>
                    <a:pt x="194311" y="189442"/>
                  </a:lnTo>
                  <a:lnTo>
                    <a:pt x="180016" y="213254"/>
                  </a:lnTo>
                  <a:lnTo>
                    <a:pt x="153013" y="270404"/>
                  </a:lnTo>
                  <a:lnTo>
                    <a:pt x="141895" y="316971"/>
                  </a:lnTo>
                  <a:lnTo>
                    <a:pt x="139248" y="347134"/>
                  </a:lnTo>
                  <a:lnTo>
                    <a:pt x="142954" y="376767"/>
                  </a:lnTo>
                  <a:lnTo>
                    <a:pt x="153013" y="403754"/>
                  </a:lnTo>
                  <a:lnTo>
                    <a:pt x="161485" y="414867"/>
                  </a:lnTo>
                  <a:lnTo>
                    <a:pt x="173662" y="412221"/>
                  </a:lnTo>
                  <a:lnTo>
                    <a:pt x="199606" y="407459"/>
                  </a:lnTo>
                  <a:lnTo>
                    <a:pt x="227138" y="406400"/>
                  </a:lnTo>
                  <a:lnTo>
                    <a:pt x="255199" y="410634"/>
                  </a:lnTo>
                  <a:lnTo>
                    <a:pt x="270553" y="414338"/>
                  </a:lnTo>
                  <a:lnTo>
                    <a:pt x="277436" y="413279"/>
                  </a:lnTo>
                  <a:lnTo>
                    <a:pt x="289614" y="416454"/>
                  </a:lnTo>
                  <a:lnTo>
                    <a:pt x="298614" y="423334"/>
                  </a:lnTo>
                  <a:lnTo>
                    <a:pt x="304968" y="433388"/>
                  </a:lnTo>
                  <a:lnTo>
                    <a:pt x="307086" y="444500"/>
                  </a:lnTo>
                  <a:lnTo>
                    <a:pt x="305497" y="456671"/>
                  </a:lnTo>
                  <a:lnTo>
                    <a:pt x="300203" y="467784"/>
                  </a:lnTo>
                  <a:lnTo>
                    <a:pt x="290143" y="476779"/>
                  </a:lnTo>
                  <a:lnTo>
                    <a:pt x="283260" y="480484"/>
                  </a:lnTo>
                  <a:lnTo>
                    <a:pt x="275318" y="483659"/>
                  </a:lnTo>
                  <a:lnTo>
                    <a:pt x="257317" y="485775"/>
                  </a:lnTo>
                  <a:lnTo>
                    <a:pt x="230844" y="484188"/>
                  </a:lnTo>
                  <a:lnTo>
                    <a:pt x="196429" y="469900"/>
                  </a:lnTo>
                  <a:lnTo>
                    <a:pt x="175780" y="452438"/>
                  </a:lnTo>
                  <a:lnTo>
                    <a:pt x="166250" y="437621"/>
                  </a:lnTo>
                  <a:lnTo>
                    <a:pt x="162014" y="430213"/>
                  </a:lnTo>
                  <a:lnTo>
                    <a:pt x="139248" y="438679"/>
                  </a:lnTo>
                  <a:lnTo>
                    <a:pt x="99538" y="465138"/>
                  </a:lnTo>
                  <a:lnTo>
                    <a:pt x="67771" y="501121"/>
                  </a:lnTo>
                  <a:lnTo>
                    <a:pt x="43416" y="544513"/>
                  </a:lnTo>
                  <a:lnTo>
                    <a:pt x="26473" y="592667"/>
                  </a:lnTo>
                  <a:lnTo>
                    <a:pt x="18002" y="643467"/>
                  </a:lnTo>
                  <a:lnTo>
                    <a:pt x="19061" y="695855"/>
                  </a:lnTo>
                  <a:lnTo>
                    <a:pt x="28061" y="747713"/>
                  </a:lnTo>
                  <a:lnTo>
                    <a:pt x="36533" y="772055"/>
                  </a:lnTo>
                  <a:lnTo>
                    <a:pt x="47122" y="797984"/>
                  </a:lnTo>
                  <a:lnTo>
                    <a:pt x="74654" y="848784"/>
                  </a:lnTo>
                  <a:lnTo>
                    <a:pt x="108010" y="896938"/>
                  </a:lnTo>
                  <a:lnTo>
                    <a:pt x="147719" y="942446"/>
                  </a:lnTo>
                  <a:lnTo>
                    <a:pt x="192723" y="983192"/>
                  </a:lnTo>
                  <a:lnTo>
                    <a:pt x="241433" y="1017059"/>
                  </a:lnTo>
                  <a:lnTo>
                    <a:pt x="293849" y="1045634"/>
                  </a:lnTo>
                  <a:lnTo>
                    <a:pt x="348383" y="1064684"/>
                  </a:lnTo>
                  <a:lnTo>
                    <a:pt x="376445" y="1070505"/>
                  </a:lnTo>
                  <a:lnTo>
                    <a:pt x="378033" y="1058334"/>
                  </a:lnTo>
                  <a:lnTo>
                    <a:pt x="384916" y="1037167"/>
                  </a:lnTo>
                  <a:lnTo>
                    <a:pt x="397623" y="1016530"/>
                  </a:lnTo>
                  <a:lnTo>
                    <a:pt x="417742" y="998009"/>
                  </a:lnTo>
                  <a:lnTo>
                    <a:pt x="429920" y="990601"/>
                  </a:lnTo>
                  <a:lnTo>
                    <a:pt x="429920" y="989013"/>
                  </a:lnTo>
                  <a:lnTo>
                    <a:pt x="431508" y="988484"/>
                  </a:lnTo>
                  <a:lnTo>
                    <a:pt x="437332" y="983721"/>
                  </a:lnTo>
                  <a:lnTo>
                    <a:pt x="449510" y="980017"/>
                  </a:lnTo>
                  <a:lnTo>
                    <a:pt x="468041" y="981605"/>
                  </a:lnTo>
                  <a:lnTo>
                    <a:pt x="487631" y="995892"/>
                  </a:lnTo>
                  <a:lnTo>
                    <a:pt x="497691" y="1018646"/>
                  </a:lnTo>
                  <a:lnTo>
                    <a:pt x="496632" y="1032405"/>
                  </a:lnTo>
                  <a:lnTo>
                    <a:pt x="494514" y="1042988"/>
                  </a:lnTo>
                  <a:lnTo>
                    <a:pt x="482336" y="1063096"/>
                  </a:lnTo>
                  <a:lnTo>
                    <a:pt x="463276" y="1076855"/>
                  </a:lnTo>
                  <a:lnTo>
                    <a:pt x="441039" y="1083734"/>
                  </a:lnTo>
                  <a:lnTo>
                    <a:pt x="429920" y="1083734"/>
                  </a:lnTo>
                  <a:lnTo>
                    <a:pt x="412448" y="1084792"/>
                  </a:lnTo>
                  <a:lnTo>
                    <a:pt x="394976" y="1084263"/>
                  </a:lnTo>
                  <a:lnTo>
                    <a:pt x="395505" y="1102784"/>
                  </a:lnTo>
                  <a:lnTo>
                    <a:pt x="405565" y="1139296"/>
                  </a:lnTo>
                  <a:lnTo>
                    <a:pt x="423037" y="1174221"/>
                  </a:lnTo>
                  <a:lnTo>
                    <a:pt x="445804" y="1203855"/>
                  </a:lnTo>
                  <a:lnTo>
                    <a:pt x="458511" y="1216026"/>
                  </a:lnTo>
                  <a:lnTo>
                    <a:pt x="477042" y="1231371"/>
                  </a:lnTo>
                  <a:lnTo>
                    <a:pt x="518339" y="1254126"/>
                  </a:lnTo>
                  <a:lnTo>
                    <a:pt x="563343" y="1271059"/>
                  </a:lnTo>
                  <a:lnTo>
                    <a:pt x="609406" y="1280584"/>
                  </a:lnTo>
                  <a:lnTo>
                    <a:pt x="632702" y="1283759"/>
                  </a:lnTo>
                  <a:lnTo>
                    <a:pt x="673471" y="1287463"/>
                  </a:lnTo>
                  <a:lnTo>
                    <a:pt x="756066" y="1285347"/>
                  </a:lnTo>
                  <a:lnTo>
                    <a:pt x="836014" y="1273705"/>
                  </a:lnTo>
                  <a:lnTo>
                    <a:pt x="915962" y="1254126"/>
                  </a:lnTo>
                  <a:lnTo>
                    <a:pt x="955142" y="1241955"/>
                  </a:lnTo>
                  <a:lnTo>
                    <a:pt x="958848" y="1241955"/>
                  </a:lnTo>
                  <a:lnTo>
                    <a:pt x="962025" y="1247776"/>
                  </a:lnTo>
                  <a:lnTo>
                    <a:pt x="958848" y="1250421"/>
                  </a:lnTo>
                  <a:lnTo>
                    <a:pt x="933434" y="1261534"/>
                  </a:lnTo>
                  <a:lnTo>
                    <a:pt x="879430" y="1281642"/>
                  </a:lnTo>
                  <a:lnTo>
                    <a:pt x="822248" y="1295930"/>
                  </a:lnTo>
                  <a:lnTo>
                    <a:pt x="762949" y="1305984"/>
                  </a:lnTo>
                  <a:lnTo>
                    <a:pt x="702591" y="1309688"/>
                  </a:lnTo>
                  <a:lnTo>
                    <a:pt x="643292" y="1306513"/>
                  </a:lnTo>
                  <a:lnTo>
                    <a:pt x="585051" y="1297517"/>
                  </a:lnTo>
                  <a:lnTo>
                    <a:pt x="530517" y="1280055"/>
                  </a:lnTo>
                  <a:lnTo>
                    <a:pt x="504574" y="1268413"/>
                  </a:lnTo>
                  <a:lnTo>
                    <a:pt x="481807" y="1255713"/>
                  </a:lnTo>
                  <a:lnTo>
                    <a:pt x="438391" y="1216555"/>
                  </a:lnTo>
                  <a:lnTo>
                    <a:pt x="401329" y="1166284"/>
                  </a:lnTo>
                  <a:lnTo>
                    <a:pt x="383328" y="1124480"/>
                  </a:lnTo>
                  <a:lnTo>
                    <a:pt x="376974" y="1096963"/>
                  </a:lnTo>
                  <a:lnTo>
                    <a:pt x="376445" y="1083734"/>
                  </a:lnTo>
                  <a:lnTo>
                    <a:pt x="343618" y="1077913"/>
                  </a:lnTo>
                  <a:lnTo>
                    <a:pt x="279554" y="1056746"/>
                  </a:lnTo>
                  <a:lnTo>
                    <a:pt x="218666" y="1023938"/>
                  </a:lnTo>
                  <a:lnTo>
                    <a:pt x="161485" y="980546"/>
                  </a:lnTo>
                  <a:lnTo>
                    <a:pt x="111186" y="928688"/>
                  </a:lnTo>
                  <a:lnTo>
                    <a:pt x="67771" y="872067"/>
                  </a:lnTo>
                  <a:lnTo>
                    <a:pt x="34415" y="811742"/>
                  </a:lnTo>
                  <a:lnTo>
                    <a:pt x="10589" y="749300"/>
                  </a:lnTo>
                  <a:lnTo>
                    <a:pt x="4236" y="718609"/>
                  </a:lnTo>
                  <a:lnTo>
                    <a:pt x="530" y="695855"/>
                  </a:lnTo>
                  <a:lnTo>
                    <a:pt x="0" y="649288"/>
                  </a:lnTo>
                  <a:lnTo>
                    <a:pt x="6883" y="603779"/>
                  </a:lnTo>
                  <a:lnTo>
                    <a:pt x="20649" y="559859"/>
                  </a:lnTo>
                  <a:lnTo>
                    <a:pt x="39709" y="518584"/>
                  </a:lnTo>
                  <a:lnTo>
                    <a:pt x="65653" y="482071"/>
                  </a:lnTo>
                  <a:lnTo>
                    <a:pt x="95832" y="450850"/>
                  </a:lnTo>
                  <a:lnTo>
                    <a:pt x="131835" y="427038"/>
                  </a:lnTo>
                  <a:lnTo>
                    <a:pt x="151425" y="419100"/>
                  </a:lnTo>
                  <a:lnTo>
                    <a:pt x="140836" y="402696"/>
                  </a:lnTo>
                  <a:lnTo>
                    <a:pt x="128658" y="365654"/>
                  </a:lnTo>
                  <a:lnTo>
                    <a:pt x="127070" y="323850"/>
                  </a:lnTo>
                  <a:lnTo>
                    <a:pt x="133953" y="283104"/>
                  </a:lnTo>
                  <a:lnTo>
                    <a:pt x="139248" y="264054"/>
                  </a:lnTo>
                  <a:lnTo>
                    <a:pt x="151425" y="232304"/>
                  </a:lnTo>
                  <a:lnTo>
                    <a:pt x="185310" y="173567"/>
                  </a:lnTo>
                  <a:lnTo>
                    <a:pt x="228726" y="121708"/>
                  </a:lnTo>
                  <a:lnTo>
                    <a:pt x="280613" y="78317"/>
                  </a:lnTo>
                  <a:lnTo>
                    <a:pt x="308674" y="60325"/>
                  </a:lnTo>
                  <a:lnTo>
                    <a:pt x="341500" y="41275"/>
                  </a:lnTo>
                  <a:lnTo>
                    <a:pt x="408212" y="15346"/>
                  </a:lnTo>
                  <a:lnTo>
                    <a:pt x="478630" y="1588"/>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2800"/>
            </a:p>
          </p:txBody>
        </p:sp>
        <p:sp>
          <p:nvSpPr>
            <p:cNvPr id="18" name="Freeform 128">
              <a:extLst>
                <a:ext uri="{FF2B5EF4-FFF2-40B4-BE49-F238E27FC236}">
                  <a16:creationId xmlns:a16="http://schemas.microsoft.com/office/drawing/2014/main" xmlns="" id="{87C7A7AC-AB23-A8B9-08F4-FC63429B0A12}"/>
                </a:ext>
              </a:extLst>
            </p:cNvPr>
            <p:cNvSpPr>
              <a:spLocks/>
            </p:cNvSpPr>
            <p:nvPr/>
          </p:nvSpPr>
          <p:spPr bwMode="auto">
            <a:xfrm>
              <a:off x="4420185" y="1822317"/>
              <a:ext cx="1490126" cy="811053"/>
            </a:xfrm>
            <a:custGeom>
              <a:avLst/>
              <a:gdLst>
                <a:gd name="T0" fmla="*/ 2875 w 2892"/>
                <a:gd name="T1" fmla="*/ 710 h 1574"/>
                <a:gd name="T2" fmla="*/ 2812 w 2892"/>
                <a:gd name="T3" fmla="*/ 552 h 1574"/>
                <a:gd name="T4" fmla="*/ 2710 w 2892"/>
                <a:gd name="T5" fmla="*/ 417 h 1574"/>
                <a:gd name="T6" fmla="*/ 2579 w 2892"/>
                <a:gd name="T7" fmla="*/ 305 h 1574"/>
                <a:gd name="T8" fmla="*/ 2469 w 2892"/>
                <a:gd name="T9" fmla="*/ 237 h 1574"/>
                <a:gd name="T10" fmla="*/ 2200 w 2892"/>
                <a:gd name="T11" fmla="*/ 119 h 1574"/>
                <a:gd name="T12" fmla="*/ 1814 w 2892"/>
                <a:gd name="T13" fmla="*/ 27 h 1574"/>
                <a:gd name="T14" fmla="*/ 1417 w 2892"/>
                <a:gd name="T15" fmla="*/ 0 h 1574"/>
                <a:gd name="T16" fmla="*/ 1024 w 2892"/>
                <a:gd name="T17" fmla="*/ 34 h 1574"/>
                <a:gd name="T18" fmla="*/ 830 w 2892"/>
                <a:gd name="T19" fmla="*/ 71 h 1574"/>
                <a:gd name="T20" fmla="*/ 477 w 2892"/>
                <a:gd name="T21" fmla="*/ 188 h 1574"/>
                <a:gd name="T22" fmla="*/ 296 w 2892"/>
                <a:gd name="T23" fmla="*/ 294 h 1574"/>
                <a:gd name="T24" fmla="*/ 182 w 2892"/>
                <a:gd name="T25" fmla="*/ 399 h 1574"/>
                <a:gd name="T26" fmla="*/ 111 w 2892"/>
                <a:gd name="T27" fmla="*/ 496 h 1574"/>
                <a:gd name="T28" fmla="*/ 42 w 2892"/>
                <a:gd name="T29" fmla="*/ 644 h 1574"/>
                <a:gd name="T30" fmla="*/ 8 w 2892"/>
                <a:gd name="T31" fmla="*/ 804 h 1574"/>
                <a:gd name="T32" fmla="*/ 18 w 2892"/>
                <a:gd name="T33" fmla="*/ 963 h 1574"/>
                <a:gd name="T34" fmla="*/ 15 w 2892"/>
                <a:gd name="T35" fmla="*/ 1015 h 1574"/>
                <a:gd name="T36" fmla="*/ 0 w 2892"/>
                <a:gd name="T37" fmla="*/ 1077 h 1574"/>
                <a:gd name="T38" fmla="*/ 26 w 2892"/>
                <a:gd name="T39" fmla="*/ 1188 h 1574"/>
                <a:gd name="T40" fmla="*/ 107 w 2892"/>
                <a:gd name="T41" fmla="*/ 1300 h 1574"/>
                <a:gd name="T42" fmla="*/ 224 w 2892"/>
                <a:gd name="T43" fmla="*/ 1381 h 1574"/>
                <a:gd name="T44" fmla="*/ 396 w 2892"/>
                <a:gd name="T45" fmla="*/ 1445 h 1574"/>
                <a:gd name="T46" fmla="*/ 697 w 2892"/>
                <a:gd name="T47" fmla="*/ 1515 h 1574"/>
                <a:gd name="T48" fmla="*/ 1105 w 2892"/>
                <a:gd name="T49" fmla="*/ 1565 h 1574"/>
                <a:gd name="T50" fmla="*/ 1313 w 2892"/>
                <a:gd name="T51" fmla="*/ 1574 h 1574"/>
                <a:gd name="T52" fmla="*/ 1734 w 2892"/>
                <a:gd name="T53" fmla="*/ 1555 h 1574"/>
                <a:gd name="T54" fmla="*/ 2047 w 2892"/>
                <a:gd name="T55" fmla="*/ 1510 h 1574"/>
                <a:gd name="T56" fmla="*/ 2292 w 2892"/>
                <a:gd name="T57" fmla="*/ 1457 h 1574"/>
                <a:gd name="T58" fmla="*/ 2561 w 2892"/>
                <a:gd name="T59" fmla="*/ 1349 h 1574"/>
                <a:gd name="T60" fmla="*/ 2666 w 2892"/>
                <a:gd name="T61" fmla="*/ 1280 h 1574"/>
                <a:gd name="T62" fmla="*/ 2751 w 2892"/>
                <a:gd name="T63" fmla="*/ 1204 h 1574"/>
                <a:gd name="T64" fmla="*/ 2836 w 2892"/>
                <a:gd name="T65" fmla="*/ 1081 h 1574"/>
                <a:gd name="T66" fmla="*/ 2884 w 2892"/>
                <a:gd name="T67" fmla="*/ 943 h 1574"/>
                <a:gd name="T68" fmla="*/ 2891 w 2892"/>
                <a:gd name="T69" fmla="*/ 792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92" h="1574">
                  <a:moveTo>
                    <a:pt x="2885" y="753"/>
                  </a:moveTo>
                  <a:lnTo>
                    <a:pt x="2875" y="710"/>
                  </a:lnTo>
                  <a:lnTo>
                    <a:pt x="2849" y="628"/>
                  </a:lnTo>
                  <a:lnTo>
                    <a:pt x="2812" y="552"/>
                  </a:lnTo>
                  <a:lnTo>
                    <a:pt x="2764" y="482"/>
                  </a:lnTo>
                  <a:lnTo>
                    <a:pt x="2710" y="417"/>
                  </a:lnTo>
                  <a:lnTo>
                    <a:pt x="2648" y="356"/>
                  </a:lnTo>
                  <a:lnTo>
                    <a:pt x="2579" y="305"/>
                  </a:lnTo>
                  <a:lnTo>
                    <a:pt x="2507" y="257"/>
                  </a:lnTo>
                  <a:lnTo>
                    <a:pt x="2469" y="237"/>
                  </a:lnTo>
                  <a:lnTo>
                    <a:pt x="2383" y="192"/>
                  </a:lnTo>
                  <a:lnTo>
                    <a:pt x="2200" y="119"/>
                  </a:lnTo>
                  <a:lnTo>
                    <a:pt x="2010" y="64"/>
                  </a:lnTo>
                  <a:lnTo>
                    <a:pt x="1814" y="27"/>
                  </a:lnTo>
                  <a:lnTo>
                    <a:pt x="1616" y="5"/>
                  </a:lnTo>
                  <a:lnTo>
                    <a:pt x="1417" y="0"/>
                  </a:lnTo>
                  <a:lnTo>
                    <a:pt x="1218" y="10"/>
                  </a:lnTo>
                  <a:lnTo>
                    <a:pt x="1024" y="34"/>
                  </a:lnTo>
                  <a:lnTo>
                    <a:pt x="929" y="51"/>
                  </a:lnTo>
                  <a:lnTo>
                    <a:pt x="830" y="71"/>
                  </a:lnTo>
                  <a:lnTo>
                    <a:pt x="625" y="129"/>
                  </a:lnTo>
                  <a:lnTo>
                    <a:pt x="477" y="188"/>
                  </a:lnTo>
                  <a:lnTo>
                    <a:pt x="383" y="237"/>
                  </a:lnTo>
                  <a:lnTo>
                    <a:pt x="296" y="294"/>
                  </a:lnTo>
                  <a:lnTo>
                    <a:pt x="216" y="362"/>
                  </a:lnTo>
                  <a:lnTo>
                    <a:pt x="182" y="399"/>
                  </a:lnTo>
                  <a:lnTo>
                    <a:pt x="156" y="430"/>
                  </a:lnTo>
                  <a:lnTo>
                    <a:pt x="111" y="496"/>
                  </a:lnTo>
                  <a:lnTo>
                    <a:pt x="72" y="568"/>
                  </a:lnTo>
                  <a:lnTo>
                    <a:pt x="42" y="644"/>
                  </a:lnTo>
                  <a:lnTo>
                    <a:pt x="19" y="723"/>
                  </a:lnTo>
                  <a:lnTo>
                    <a:pt x="8" y="804"/>
                  </a:lnTo>
                  <a:lnTo>
                    <a:pt x="6" y="884"/>
                  </a:lnTo>
                  <a:lnTo>
                    <a:pt x="18" y="963"/>
                  </a:lnTo>
                  <a:lnTo>
                    <a:pt x="28" y="1001"/>
                  </a:lnTo>
                  <a:lnTo>
                    <a:pt x="15" y="1015"/>
                  </a:lnTo>
                  <a:lnTo>
                    <a:pt x="0" y="1053"/>
                  </a:lnTo>
                  <a:lnTo>
                    <a:pt x="0" y="1077"/>
                  </a:lnTo>
                  <a:lnTo>
                    <a:pt x="5" y="1117"/>
                  </a:lnTo>
                  <a:lnTo>
                    <a:pt x="26" y="1188"/>
                  </a:lnTo>
                  <a:lnTo>
                    <a:pt x="61" y="1248"/>
                  </a:lnTo>
                  <a:lnTo>
                    <a:pt x="107" y="1300"/>
                  </a:lnTo>
                  <a:lnTo>
                    <a:pt x="162" y="1345"/>
                  </a:lnTo>
                  <a:lnTo>
                    <a:pt x="224" y="1381"/>
                  </a:lnTo>
                  <a:lnTo>
                    <a:pt x="326" y="1424"/>
                  </a:lnTo>
                  <a:lnTo>
                    <a:pt x="396" y="1445"/>
                  </a:lnTo>
                  <a:lnTo>
                    <a:pt x="496" y="1471"/>
                  </a:lnTo>
                  <a:lnTo>
                    <a:pt x="697" y="1515"/>
                  </a:lnTo>
                  <a:lnTo>
                    <a:pt x="900" y="1545"/>
                  </a:lnTo>
                  <a:lnTo>
                    <a:pt x="1105" y="1565"/>
                  </a:lnTo>
                  <a:lnTo>
                    <a:pt x="1207" y="1571"/>
                  </a:lnTo>
                  <a:lnTo>
                    <a:pt x="1313" y="1574"/>
                  </a:lnTo>
                  <a:lnTo>
                    <a:pt x="1523" y="1571"/>
                  </a:lnTo>
                  <a:lnTo>
                    <a:pt x="1734" y="1555"/>
                  </a:lnTo>
                  <a:lnTo>
                    <a:pt x="1944" y="1529"/>
                  </a:lnTo>
                  <a:lnTo>
                    <a:pt x="2047" y="1510"/>
                  </a:lnTo>
                  <a:lnTo>
                    <a:pt x="2130" y="1496"/>
                  </a:lnTo>
                  <a:lnTo>
                    <a:pt x="2292" y="1457"/>
                  </a:lnTo>
                  <a:lnTo>
                    <a:pt x="2451" y="1404"/>
                  </a:lnTo>
                  <a:lnTo>
                    <a:pt x="2561" y="1349"/>
                  </a:lnTo>
                  <a:lnTo>
                    <a:pt x="2632" y="1306"/>
                  </a:lnTo>
                  <a:lnTo>
                    <a:pt x="2666" y="1280"/>
                  </a:lnTo>
                  <a:lnTo>
                    <a:pt x="2697" y="1257"/>
                  </a:lnTo>
                  <a:lnTo>
                    <a:pt x="2751" y="1204"/>
                  </a:lnTo>
                  <a:lnTo>
                    <a:pt x="2797" y="1145"/>
                  </a:lnTo>
                  <a:lnTo>
                    <a:pt x="2836" y="1081"/>
                  </a:lnTo>
                  <a:lnTo>
                    <a:pt x="2865" y="1014"/>
                  </a:lnTo>
                  <a:lnTo>
                    <a:pt x="2884" y="943"/>
                  </a:lnTo>
                  <a:lnTo>
                    <a:pt x="2892" y="869"/>
                  </a:lnTo>
                  <a:lnTo>
                    <a:pt x="2891" y="792"/>
                  </a:lnTo>
                  <a:lnTo>
                    <a:pt x="2885" y="753"/>
                  </a:lnTo>
                </a:path>
              </a:pathLst>
            </a:custGeom>
            <a:solidFill>
              <a:srgbClr val="A0C9CA"/>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28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TextBox 21">
              <a:extLst>
                <a:ext uri="{FF2B5EF4-FFF2-40B4-BE49-F238E27FC236}">
                  <a16:creationId xmlns:a16="http://schemas.microsoft.com/office/drawing/2014/main" xmlns="" id="{381C8DC5-4A6E-B5BE-23BF-BC11F9A7C81A}"/>
                </a:ext>
              </a:extLst>
            </p:cNvPr>
            <p:cNvSpPr txBox="1"/>
            <p:nvPr/>
          </p:nvSpPr>
          <p:spPr>
            <a:xfrm>
              <a:off x="494140" y="1113338"/>
              <a:ext cx="2859491" cy="946453"/>
            </a:xfrm>
            <a:prstGeom prst="rect">
              <a:avLst/>
            </a:prstGeom>
            <a:noFill/>
          </p:spPr>
          <p:txBody>
            <a:bodyPr wrap="square" lIns="0" rIns="0" rtlCol="0" anchor="ctr">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تهدئة الجهاز العصبي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xmlns="" id="{55DB5789-BF83-35A3-AD24-35A59B6168E7}"/>
              </a:ext>
            </a:extLst>
          </p:cNvPr>
          <p:cNvGrpSpPr/>
          <p:nvPr/>
        </p:nvGrpSpPr>
        <p:grpSpPr>
          <a:xfrm>
            <a:off x="423868" y="2702564"/>
            <a:ext cx="6478831" cy="1112626"/>
            <a:chOff x="423868" y="2702564"/>
            <a:chExt cx="6478831" cy="1112626"/>
          </a:xfrm>
        </p:grpSpPr>
        <p:sp>
          <p:nvSpPr>
            <p:cNvPr id="11" name="Freeform: Shape 10">
              <a:extLst>
                <a:ext uri="{FF2B5EF4-FFF2-40B4-BE49-F238E27FC236}">
                  <a16:creationId xmlns:a16="http://schemas.microsoft.com/office/drawing/2014/main" xmlns="" id="{F4760C93-CC05-46B7-5314-06A963FD376C}"/>
                </a:ext>
              </a:extLst>
            </p:cNvPr>
            <p:cNvSpPr>
              <a:spLocks/>
            </p:cNvSpPr>
            <p:nvPr/>
          </p:nvSpPr>
          <p:spPr bwMode="auto">
            <a:xfrm>
              <a:off x="5618160" y="3337826"/>
              <a:ext cx="1284539" cy="438741"/>
            </a:xfrm>
            <a:custGeom>
              <a:avLst/>
              <a:gdLst>
                <a:gd name="connsiteX0" fmla="*/ 340949 w 1319213"/>
                <a:gd name="connsiteY0" fmla="*/ 307975 h 450850"/>
                <a:gd name="connsiteX1" fmla="*/ 333987 w 1319213"/>
                <a:gd name="connsiteY1" fmla="*/ 321671 h 450850"/>
                <a:gd name="connsiteX2" fmla="*/ 327025 w 1319213"/>
                <a:gd name="connsiteY2" fmla="*/ 350643 h 450850"/>
                <a:gd name="connsiteX3" fmla="*/ 330239 w 1319213"/>
                <a:gd name="connsiteY3" fmla="*/ 379088 h 450850"/>
                <a:gd name="connsiteX4" fmla="*/ 344698 w 1319213"/>
                <a:gd name="connsiteY4" fmla="*/ 408587 h 450850"/>
                <a:gd name="connsiteX5" fmla="*/ 358087 w 1319213"/>
                <a:gd name="connsiteY5" fmla="*/ 423336 h 450850"/>
                <a:gd name="connsiteX6" fmla="*/ 359693 w 1319213"/>
                <a:gd name="connsiteY6" fmla="*/ 422283 h 450850"/>
                <a:gd name="connsiteX7" fmla="*/ 361300 w 1319213"/>
                <a:gd name="connsiteY7" fmla="*/ 423863 h 450850"/>
                <a:gd name="connsiteX8" fmla="*/ 378973 w 1319213"/>
                <a:gd name="connsiteY8" fmla="*/ 423336 h 450850"/>
                <a:gd name="connsiteX9" fmla="*/ 403608 w 1319213"/>
                <a:gd name="connsiteY9" fmla="*/ 417015 h 450850"/>
                <a:gd name="connsiteX10" fmla="*/ 415925 w 1319213"/>
                <a:gd name="connsiteY10" fmla="*/ 405953 h 450850"/>
                <a:gd name="connsiteX11" fmla="*/ 414854 w 1319213"/>
                <a:gd name="connsiteY11" fmla="*/ 389097 h 450850"/>
                <a:gd name="connsiteX12" fmla="*/ 409499 w 1319213"/>
                <a:gd name="connsiteY12" fmla="*/ 378561 h 450850"/>
                <a:gd name="connsiteX13" fmla="*/ 406821 w 1319213"/>
                <a:gd name="connsiteY13" fmla="*/ 365392 h 450850"/>
                <a:gd name="connsiteX14" fmla="*/ 393432 w 1319213"/>
                <a:gd name="connsiteY14" fmla="*/ 343795 h 450850"/>
                <a:gd name="connsiteX15" fmla="*/ 382722 w 1319213"/>
                <a:gd name="connsiteY15" fmla="*/ 334313 h 450850"/>
                <a:gd name="connsiteX16" fmla="*/ 362907 w 1319213"/>
                <a:gd name="connsiteY16" fmla="*/ 319564 h 450850"/>
                <a:gd name="connsiteX17" fmla="*/ 773971 w 1319213"/>
                <a:gd name="connsiteY17" fmla="*/ 165100 h 450850"/>
                <a:gd name="connsiteX18" fmla="*/ 762407 w 1319213"/>
                <a:gd name="connsiteY18" fmla="*/ 179388 h 450850"/>
                <a:gd name="connsiteX19" fmla="*/ 747165 w 1319213"/>
                <a:gd name="connsiteY19" fmla="*/ 208492 h 450850"/>
                <a:gd name="connsiteX20" fmla="*/ 744537 w 1319213"/>
                <a:gd name="connsiteY20" fmla="*/ 230188 h 450850"/>
                <a:gd name="connsiteX21" fmla="*/ 746640 w 1319213"/>
                <a:gd name="connsiteY21" fmla="*/ 243946 h 450850"/>
                <a:gd name="connsiteX22" fmla="*/ 753472 w 1319213"/>
                <a:gd name="connsiteY22" fmla="*/ 257175 h 450850"/>
                <a:gd name="connsiteX23" fmla="*/ 765035 w 1319213"/>
                <a:gd name="connsiteY23" fmla="*/ 269346 h 450850"/>
                <a:gd name="connsiteX24" fmla="*/ 772394 w 1319213"/>
                <a:gd name="connsiteY24" fmla="*/ 274638 h 450850"/>
                <a:gd name="connsiteX25" fmla="*/ 783957 w 1319213"/>
                <a:gd name="connsiteY25" fmla="*/ 276225 h 450850"/>
                <a:gd name="connsiteX26" fmla="*/ 802878 w 1319213"/>
                <a:gd name="connsiteY26" fmla="*/ 268288 h 450850"/>
                <a:gd name="connsiteX27" fmla="*/ 816018 w 1319213"/>
                <a:gd name="connsiteY27" fmla="*/ 253471 h 450850"/>
                <a:gd name="connsiteX28" fmla="*/ 822325 w 1319213"/>
                <a:gd name="connsiteY28" fmla="*/ 233363 h 450850"/>
                <a:gd name="connsiteX29" fmla="*/ 822325 w 1319213"/>
                <a:gd name="connsiteY29" fmla="*/ 222779 h 450850"/>
                <a:gd name="connsiteX30" fmla="*/ 820748 w 1319213"/>
                <a:gd name="connsiteY30" fmla="*/ 213783 h 450850"/>
                <a:gd name="connsiteX31" fmla="*/ 812339 w 1319213"/>
                <a:gd name="connsiteY31" fmla="*/ 196850 h 450850"/>
                <a:gd name="connsiteX32" fmla="*/ 793418 w 1319213"/>
                <a:gd name="connsiteY32" fmla="*/ 176213 h 450850"/>
                <a:gd name="connsiteX33" fmla="*/ 778175 w 1319213"/>
                <a:gd name="connsiteY33" fmla="*/ 165629 h 450850"/>
                <a:gd name="connsiteX34" fmla="*/ 776073 w 1319213"/>
                <a:gd name="connsiteY34" fmla="*/ 165100 h 450850"/>
                <a:gd name="connsiteX35" fmla="*/ 1134153 w 1319213"/>
                <a:gd name="connsiteY35" fmla="*/ 0 h 450850"/>
                <a:gd name="connsiteX36" fmla="*/ 1188614 w 1319213"/>
                <a:gd name="connsiteY36" fmla="*/ 5298 h 450850"/>
                <a:gd name="connsiteX37" fmla="*/ 1241488 w 1319213"/>
                <a:gd name="connsiteY37" fmla="*/ 17483 h 450850"/>
                <a:gd name="connsiteX38" fmla="*/ 1291719 w 1319213"/>
                <a:gd name="connsiteY38" fmla="*/ 37615 h 450850"/>
                <a:gd name="connsiteX39" fmla="*/ 1314983 w 1319213"/>
                <a:gd name="connsiteY39" fmla="*/ 50330 h 450850"/>
                <a:gd name="connsiteX40" fmla="*/ 1319213 w 1319213"/>
                <a:gd name="connsiteY40" fmla="*/ 53509 h 450850"/>
                <a:gd name="connsiteX41" fmla="*/ 1314983 w 1319213"/>
                <a:gd name="connsiteY41" fmla="*/ 60926 h 450850"/>
                <a:gd name="connsiteX42" fmla="*/ 1310753 w 1319213"/>
                <a:gd name="connsiteY42" fmla="*/ 60926 h 450850"/>
                <a:gd name="connsiteX43" fmla="*/ 1273213 w 1319213"/>
                <a:gd name="connsiteY43" fmla="*/ 48741 h 450850"/>
                <a:gd name="connsiteX44" fmla="*/ 1198660 w 1319213"/>
                <a:gd name="connsiteY44" fmla="*/ 29668 h 450850"/>
                <a:gd name="connsiteX45" fmla="*/ 1123578 w 1319213"/>
                <a:gd name="connsiteY45" fmla="*/ 20662 h 450850"/>
                <a:gd name="connsiteX46" fmla="*/ 1047439 w 1319213"/>
                <a:gd name="connsiteY46" fmla="*/ 22781 h 450850"/>
                <a:gd name="connsiteX47" fmla="*/ 1007784 w 1319213"/>
                <a:gd name="connsiteY47" fmla="*/ 30728 h 450850"/>
                <a:gd name="connsiteX48" fmla="*/ 972887 w 1319213"/>
                <a:gd name="connsiteY48" fmla="*/ 39204 h 450850"/>
                <a:gd name="connsiteX49" fmla="*/ 904150 w 1319213"/>
                <a:gd name="connsiteY49" fmla="*/ 65694 h 450850"/>
                <a:gd name="connsiteX50" fmla="*/ 872426 w 1319213"/>
                <a:gd name="connsiteY50" fmla="*/ 82647 h 450850"/>
                <a:gd name="connsiteX51" fmla="*/ 854448 w 1319213"/>
                <a:gd name="connsiteY51" fmla="*/ 93773 h 450850"/>
                <a:gd name="connsiteX52" fmla="*/ 808448 w 1319213"/>
                <a:gd name="connsiteY52" fmla="*/ 128739 h 450850"/>
                <a:gd name="connsiteX53" fmla="*/ 785183 w 1319213"/>
                <a:gd name="connsiteY53" fmla="*/ 150990 h 450850"/>
                <a:gd name="connsiteX54" fmla="*/ 797344 w 1319213"/>
                <a:gd name="connsiteY54" fmla="*/ 157877 h 450850"/>
                <a:gd name="connsiteX55" fmla="*/ 817965 w 1319213"/>
                <a:gd name="connsiteY55" fmla="*/ 176420 h 450850"/>
                <a:gd name="connsiteX56" fmla="*/ 833299 w 1319213"/>
                <a:gd name="connsiteY56" fmla="*/ 199201 h 450850"/>
                <a:gd name="connsiteX57" fmla="*/ 839644 w 1319213"/>
                <a:gd name="connsiteY57" fmla="*/ 225690 h 450850"/>
                <a:gd name="connsiteX58" fmla="*/ 837000 w 1319213"/>
                <a:gd name="connsiteY58" fmla="*/ 239465 h 450850"/>
                <a:gd name="connsiteX59" fmla="*/ 834885 w 1319213"/>
                <a:gd name="connsiteY59" fmla="*/ 247941 h 450850"/>
                <a:gd name="connsiteX60" fmla="*/ 825896 w 1319213"/>
                <a:gd name="connsiteY60" fmla="*/ 263305 h 450850"/>
                <a:gd name="connsiteX61" fmla="*/ 813735 w 1319213"/>
                <a:gd name="connsiteY61" fmla="*/ 275490 h 450850"/>
                <a:gd name="connsiteX62" fmla="*/ 797344 w 1319213"/>
                <a:gd name="connsiteY62" fmla="*/ 282377 h 450850"/>
                <a:gd name="connsiteX63" fmla="*/ 789413 w 1319213"/>
                <a:gd name="connsiteY63" fmla="*/ 283967 h 450850"/>
                <a:gd name="connsiteX64" fmla="*/ 790999 w 1319213"/>
                <a:gd name="connsiteY64" fmla="*/ 286616 h 450850"/>
                <a:gd name="connsiteX65" fmla="*/ 786769 w 1319213"/>
                <a:gd name="connsiteY65" fmla="*/ 292973 h 450850"/>
                <a:gd name="connsiteX66" fmla="*/ 782539 w 1319213"/>
                <a:gd name="connsiteY66" fmla="*/ 292973 h 450850"/>
                <a:gd name="connsiteX67" fmla="*/ 774080 w 1319213"/>
                <a:gd name="connsiteY67" fmla="*/ 290324 h 450850"/>
                <a:gd name="connsiteX68" fmla="*/ 759275 w 1319213"/>
                <a:gd name="connsiteY68" fmla="*/ 282377 h 450850"/>
                <a:gd name="connsiteX69" fmla="*/ 742884 w 1319213"/>
                <a:gd name="connsiteY69" fmla="*/ 265424 h 450850"/>
                <a:gd name="connsiteX70" fmla="*/ 732309 w 1319213"/>
                <a:gd name="connsiteY70" fmla="*/ 236286 h 450850"/>
                <a:gd name="connsiteX71" fmla="*/ 732309 w 1319213"/>
                <a:gd name="connsiteY71" fmla="*/ 203439 h 450850"/>
                <a:gd name="connsiteX72" fmla="*/ 737596 w 1319213"/>
                <a:gd name="connsiteY72" fmla="*/ 187015 h 450850"/>
                <a:gd name="connsiteX73" fmla="*/ 743412 w 1319213"/>
                <a:gd name="connsiteY73" fmla="*/ 173241 h 450850"/>
                <a:gd name="connsiteX74" fmla="*/ 751872 w 1319213"/>
                <a:gd name="connsiteY74" fmla="*/ 159996 h 450850"/>
                <a:gd name="connsiteX75" fmla="*/ 720148 w 1319213"/>
                <a:gd name="connsiteY75" fmla="*/ 156288 h 450850"/>
                <a:gd name="connsiteX76" fmla="*/ 656699 w 1319213"/>
                <a:gd name="connsiteY76" fmla="*/ 153109 h 450850"/>
                <a:gd name="connsiteX77" fmla="*/ 593778 w 1319213"/>
                <a:gd name="connsiteY77" fmla="*/ 158937 h 450850"/>
                <a:gd name="connsiteX78" fmla="*/ 531387 w 1319213"/>
                <a:gd name="connsiteY78" fmla="*/ 171652 h 450850"/>
                <a:gd name="connsiteX79" fmla="*/ 500720 w 1319213"/>
                <a:gd name="connsiteY79" fmla="*/ 182247 h 450850"/>
                <a:gd name="connsiteX80" fmla="*/ 482742 w 1319213"/>
                <a:gd name="connsiteY80" fmla="*/ 190194 h 450850"/>
                <a:gd name="connsiteX81" fmla="*/ 442029 w 1319213"/>
                <a:gd name="connsiteY81" fmla="*/ 210326 h 450850"/>
                <a:gd name="connsiteX82" fmla="*/ 401845 w 1319213"/>
                <a:gd name="connsiteY82" fmla="*/ 238935 h 450850"/>
                <a:gd name="connsiteX83" fmla="*/ 366948 w 1319213"/>
                <a:gd name="connsiteY83" fmla="*/ 271252 h 450850"/>
                <a:gd name="connsiteX84" fmla="*/ 352143 w 1319213"/>
                <a:gd name="connsiteY84" fmla="*/ 289794 h 450850"/>
                <a:gd name="connsiteX85" fmla="*/ 375936 w 1319213"/>
                <a:gd name="connsiteY85" fmla="*/ 303569 h 450850"/>
                <a:gd name="connsiteX86" fmla="*/ 395500 w 1319213"/>
                <a:gd name="connsiteY86" fmla="*/ 321052 h 450850"/>
                <a:gd name="connsiteX87" fmla="*/ 405546 w 1319213"/>
                <a:gd name="connsiteY87" fmla="*/ 331648 h 450850"/>
                <a:gd name="connsiteX88" fmla="*/ 422466 w 1319213"/>
                <a:gd name="connsiteY88" fmla="*/ 357607 h 450850"/>
                <a:gd name="connsiteX89" fmla="*/ 431983 w 1319213"/>
                <a:gd name="connsiteY89" fmla="*/ 387276 h 450850"/>
                <a:gd name="connsiteX90" fmla="*/ 431454 w 1319213"/>
                <a:gd name="connsiteY90" fmla="*/ 410056 h 450850"/>
                <a:gd name="connsiteX91" fmla="*/ 426696 w 1319213"/>
                <a:gd name="connsiteY91" fmla="*/ 424891 h 450850"/>
                <a:gd name="connsiteX92" fmla="*/ 422466 w 1319213"/>
                <a:gd name="connsiteY92" fmla="*/ 431778 h 450850"/>
                <a:gd name="connsiteX93" fmla="*/ 417178 w 1319213"/>
                <a:gd name="connsiteY93" fmla="*/ 438665 h 450850"/>
                <a:gd name="connsiteX94" fmla="*/ 403960 w 1319213"/>
                <a:gd name="connsiteY94" fmla="*/ 446612 h 450850"/>
                <a:gd name="connsiteX95" fmla="*/ 390212 w 1319213"/>
                <a:gd name="connsiteY95" fmla="*/ 450850 h 450850"/>
                <a:gd name="connsiteX96" fmla="*/ 376465 w 1319213"/>
                <a:gd name="connsiteY96" fmla="*/ 448201 h 450850"/>
                <a:gd name="connsiteX97" fmla="*/ 370649 w 1319213"/>
                <a:gd name="connsiteY97" fmla="*/ 444493 h 450850"/>
                <a:gd name="connsiteX98" fmla="*/ 366948 w 1319213"/>
                <a:gd name="connsiteY98" fmla="*/ 447671 h 450850"/>
                <a:gd name="connsiteX99" fmla="*/ 362189 w 1319213"/>
                <a:gd name="connsiteY99" fmla="*/ 446082 h 450850"/>
                <a:gd name="connsiteX100" fmla="*/ 353200 w 1319213"/>
                <a:gd name="connsiteY100" fmla="*/ 438665 h 450850"/>
                <a:gd name="connsiteX101" fmla="*/ 337867 w 1319213"/>
                <a:gd name="connsiteY101" fmla="*/ 422242 h 450850"/>
                <a:gd name="connsiteX102" fmla="*/ 322005 w 1319213"/>
                <a:gd name="connsiteY102" fmla="*/ 395752 h 450850"/>
                <a:gd name="connsiteX103" fmla="*/ 315131 w 1319213"/>
                <a:gd name="connsiteY103" fmla="*/ 358667 h 450850"/>
                <a:gd name="connsiteX104" fmla="*/ 320418 w 1319213"/>
                <a:gd name="connsiteY104" fmla="*/ 319463 h 450850"/>
                <a:gd name="connsiteX105" fmla="*/ 327821 w 1319213"/>
                <a:gd name="connsiteY105" fmla="*/ 300390 h 450850"/>
                <a:gd name="connsiteX106" fmla="*/ 304556 w 1319213"/>
                <a:gd name="connsiteY106" fmla="*/ 291914 h 450850"/>
                <a:gd name="connsiteX107" fmla="*/ 255912 w 1319213"/>
                <a:gd name="connsiteY107" fmla="*/ 280788 h 450850"/>
                <a:gd name="connsiteX108" fmla="*/ 231061 w 1319213"/>
                <a:gd name="connsiteY108" fmla="*/ 277609 h 450850"/>
                <a:gd name="connsiteX109" fmla="*/ 201451 w 1319213"/>
                <a:gd name="connsiteY109" fmla="*/ 275490 h 450850"/>
                <a:gd name="connsiteX110" fmla="*/ 145933 w 1319213"/>
                <a:gd name="connsiteY110" fmla="*/ 278139 h 450850"/>
                <a:gd name="connsiteX111" fmla="*/ 91473 w 1319213"/>
                <a:gd name="connsiteY111" fmla="*/ 288205 h 450850"/>
                <a:gd name="connsiteX112" fmla="*/ 38070 w 1319213"/>
                <a:gd name="connsiteY112" fmla="*/ 304099 h 450850"/>
                <a:gd name="connsiteX113" fmla="*/ 10575 w 1319213"/>
                <a:gd name="connsiteY113" fmla="*/ 314165 h 450850"/>
                <a:gd name="connsiteX114" fmla="*/ 6874 w 1319213"/>
                <a:gd name="connsiteY114" fmla="*/ 314695 h 450850"/>
                <a:gd name="connsiteX115" fmla="*/ 2115 w 1319213"/>
                <a:gd name="connsiteY115" fmla="*/ 312046 h 450850"/>
                <a:gd name="connsiteX116" fmla="*/ 0 w 1319213"/>
                <a:gd name="connsiteY116" fmla="*/ 306748 h 450850"/>
                <a:gd name="connsiteX117" fmla="*/ 1586 w 1319213"/>
                <a:gd name="connsiteY117" fmla="*/ 300390 h 450850"/>
                <a:gd name="connsiteX118" fmla="*/ 3701 w 1319213"/>
                <a:gd name="connsiteY118" fmla="*/ 298271 h 450850"/>
                <a:gd name="connsiteX119" fmla="*/ 20621 w 1319213"/>
                <a:gd name="connsiteY119" fmla="*/ 289265 h 450850"/>
                <a:gd name="connsiteX120" fmla="*/ 58691 w 1319213"/>
                <a:gd name="connsiteY120" fmla="*/ 273901 h 450850"/>
                <a:gd name="connsiteX121" fmla="*/ 99404 w 1319213"/>
                <a:gd name="connsiteY121" fmla="*/ 262245 h 450850"/>
                <a:gd name="connsiteX122" fmla="*/ 142761 w 1319213"/>
                <a:gd name="connsiteY122" fmla="*/ 254828 h 450850"/>
                <a:gd name="connsiteX123" fmla="*/ 187704 w 1319213"/>
                <a:gd name="connsiteY123" fmla="*/ 252709 h 450850"/>
                <a:gd name="connsiteX124" fmla="*/ 232647 w 1319213"/>
                <a:gd name="connsiteY124" fmla="*/ 253769 h 450850"/>
                <a:gd name="connsiteX125" fmla="*/ 277061 w 1319213"/>
                <a:gd name="connsiteY125" fmla="*/ 260656 h 450850"/>
                <a:gd name="connsiteX126" fmla="*/ 318303 w 1319213"/>
                <a:gd name="connsiteY126" fmla="*/ 272841 h 450850"/>
                <a:gd name="connsiteX127" fmla="*/ 337338 w 1319213"/>
                <a:gd name="connsiteY127" fmla="*/ 281318 h 450850"/>
                <a:gd name="connsiteX128" fmla="*/ 348442 w 1319213"/>
                <a:gd name="connsiteY128" fmla="*/ 263305 h 450850"/>
                <a:gd name="connsiteX129" fmla="*/ 378051 w 1319213"/>
                <a:gd name="connsiteY129" fmla="*/ 230988 h 450850"/>
                <a:gd name="connsiteX130" fmla="*/ 394971 w 1319213"/>
                <a:gd name="connsiteY130" fmla="*/ 217213 h 450850"/>
                <a:gd name="connsiteX131" fmla="*/ 414006 w 1319213"/>
                <a:gd name="connsiteY131" fmla="*/ 203439 h 450850"/>
                <a:gd name="connsiteX132" fmla="*/ 455776 w 1319213"/>
                <a:gd name="connsiteY132" fmla="*/ 180658 h 450850"/>
                <a:gd name="connsiteX133" fmla="*/ 500191 w 1319213"/>
                <a:gd name="connsiteY133" fmla="*/ 162645 h 450850"/>
                <a:gd name="connsiteX134" fmla="*/ 546191 w 1319213"/>
                <a:gd name="connsiteY134" fmla="*/ 148871 h 450850"/>
                <a:gd name="connsiteX135" fmla="*/ 593778 w 1319213"/>
                <a:gd name="connsiteY135" fmla="*/ 139864 h 450850"/>
                <a:gd name="connsiteX136" fmla="*/ 641365 w 1319213"/>
                <a:gd name="connsiteY136" fmla="*/ 135626 h 450850"/>
                <a:gd name="connsiteX137" fmla="*/ 690009 w 1319213"/>
                <a:gd name="connsiteY137" fmla="*/ 137215 h 450850"/>
                <a:gd name="connsiteX138" fmla="*/ 737596 w 1319213"/>
                <a:gd name="connsiteY138" fmla="*/ 143573 h 450850"/>
                <a:gd name="connsiteX139" fmla="*/ 760861 w 1319213"/>
                <a:gd name="connsiteY139" fmla="*/ 147811 h 450850"/>
                <a:gd name="connsiteX140" fmla="*/ 774080 w 1319213"/>
                <a:gd name="connsiteY140" fmla="*/ 131917 h 450850"/>
                <a:gd name="connsiteX141" fmla="*/ 805804 w 1319213"/>
                <a:gd name="connsiteY141" fmla="*/ 103309 h 450850"/>
                <a:gd name="connsiteX142" fmla="*/ 860793 w 1319213"/>
                <a:gd name="connsiteY142" fmla="*/ 67283 h 450850"/>
                <a:gd name="connsiteX143" fmla="*/ 895690 w 1319213"/>
                <a:gd name="connsiteY143" fmla="*/ 49800 h 450850"/>
                <a:gd name="connsiteX144" fmla="*/ 919484 w 1319213"/>
                <a:gd name="connsiteY144" fmla="*/ 38145 h 450850"/>
                <a:gd name="connsiteX145" fmla="*/ 970243 w 1319213"/>
                <a:gd name="connsiteY145" fmla="*/ 20662 h 450850"/>
                <a:gd name="connsiteX146" fmla="*/ 1023646 w 1319213"/>
                <a:gd name="connsiteY146" fmla="*/ 7947 h 450850"/>
                <a:gd name="connsiteX147" fmla="*/ 1078635 w 1319213"/>
                <a:gd name="connsiteY147" fmla="*/ 106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319213" h="450850">
                  <a:moveTo>
                    <a:pt x="340949" y="307975"/>
                  </a:moveTo>
                  <a:lnTo>
                    <a:pt x="333987" y="321671"/>
                  </a:lnTo>
                  <a:lnTo>
                    <a:pt x="327025" y="350643"/>
                  </a:lnTo>
                  <a:lnTo>
                    <a:pt x="330239" y="379088"/>
                  </a:lnTo>
                  <a:lnTo>
                    <a:pt x="344698" y="408587"/>
                  </a:lnTo>
                  <a:lnTo>
                    <a:pt x="358087" y="423336"/>
                  </a:lnTo>
                  <a:lnTo>
                    <a:pt x="359693" y="422283"/>
                  </a:lnTo>
                  <a:lnTo>
                    <a:pt x="361300" y="423863"/>
                  </a:lnTo>
                  <a:lnTo>
                    <a:pt x="378973" y="423336"/>
                  </a:lnTo>
                  <a:lnTo>
                    <a:pt x="403608" y="417015"/>
                  </a:lnTo>
                  <a:lnTo>
                    <a:pt x="415925" y="405953"/>
                  </a:lnTo>
                  <a:lnTo>
                    <a:pt x="414854" y="389097"/>
                  </a:lnTo>
                  <a:lnTo>
                    <a:pt x="409499" y="378561"/>
                  </a:lnTo>
                  <a:lnTo>
                    <a:pt x="406821" y="365392"/>
                  </a:lnTo>
                  <a:lnTo>
                    <a:pt x="393432" y="343795"/>
                  </a:lnTo>
                  <a:lnTo>
                    <a:pt x="382722" y="334313"/>
                  </a:lnTo>
                  <a:lnTo>
                    <a:pt x="362907" y="319564"/>
                  </a:lnTo>
                  <a:close/>
                  <a:moveTo>
                    <a:pt x="773971" y="165100"/>
                  </a:moveTo>
                  <a:lnTo>
                    <a:pt x="762407" y="179388"/>
                  </a:lnTo>
                  <a:lnTo>
                    <a:pt x="747165" y="208492"/>
                  </a:lnTo>
                  <a:lnTo>
                    <a:pt x="744537" y="230188"/>
                  </a:lnTo>
                  <a:lnTo>
                    <a:pt x="746640" y="243946"/>
                  </a:lnTo>
                  <a:lnTo>
                    <a:pt x="753472" y="257175"/>
                  </a:lnTo>
                  <a:lnTo>
                    <a:pt x="765035" y="269346"/>
                  </a:lnTo>
                  <a:lnTo>
                    <a:pt x="772394" y="274638"/>
                  </a:lnTo>
                  <a:lnTo>
                    <a:pt x="783957" y="276225"/>
                  </a:lnTo>
                  <a:lnTo>
                    <a:pt x="802878" y="268288"/>
                  </a:lnTo>
                  <a:lnTo>
                    <a:pt x="816018" y="253471"/>
                  </a:lnTo>
                  <a:lnTo>
                    <a:pt x="822325" y="233363"/>
                  </a:lnTo>
                  <a:lnTo>
                    <a:pt x="822325" y="222779"/>
                  </a:lnTo>
                  <a:lnTo>
                    <a:pt x="820748" y="213783"/>
                  </a:lnTo>
                  <a:lnTo>
                    <a:pt x="812339" y="196850"/>
                  </a:lnTo>
                  <a:lnTo>
                    <a:pt x="793418" y="176213"/>
                  </a:lnTo>
                  <a:lnTo>
                    <a:pt x="778175" y="165629"/>
                  </a:lnTo>
                  <a:lnTo>
                    <a:pt x="776073" y="165100"/>
                  </a:lnTo>
                  <a:close/>
                  <a:moveTo>
                    <a:pt x="1134153" y="0"/>
                  </a:moveTo>
                  <a:lnTo>
                    <a:pt x="1188614" y="5298"/>
                  </a:lnTo>
                  <a:lnTo>
                    <a:pt x="1241488" y="17483"/>
                  </a:lnTo>
                  <a:lnTo>
                    <a:pt x="1291719" y="37615"/>
                  </a:lnTo>
                  <a:lnTo>
                    <a:pt x="1314983" y="50330"/>
                  </a:lnTo>
                  <a:lnTo>
                    <a:pt x="1319213" y="53509"/>
                  </a:lnTo>
                  <a:lnTo>
                    <a:pt x="1314983" y="60926"/>
                  </a:lnTo>
                  <a:lnTo>
                    <a:pt x="1310753" y="60926"/>
                  </a:lnTo>
                  <a:lnTo>
                    <a:pt x="1273213" y="48741"/>
                  </a:lnTo>
                  <a:lnTo>
                    <a:pt x="1198660" y="29668"/>
                  </a:lnTo>
                  <a:lnTo>
                    <a:pt x="1123578" y="20662"/>
                  </a:lnTo>
                  <a:lnTo>
                    <a:pt x="1047439" y="22781"/>
                  </a:lnTo>
                  <a:lnTo>
                    <a:pt x="1007784" y="30728"/>
                  </a:lnTo>
                  <a:lnTo>
                    <a:pt x="972887" y="39204"/>
                  </a:lnTo>
                  <a:lnTo>
                    <a:pt x="904150" y="65694"/>
                  </a:lnTo>
                  <a:lnTo>
                    <a:pt x="872426" y="82647"/>
                  </a:lnTo>
                  <a:lnTo>
                    <a:pt x="854448" y="93773"/>
                  </a:lnTo>
                  <a:lnTo>
                    <a:pt x="808448" y="128739"/>
                  </a:lnTo>
                  <a:lnTo>
                    <a:pt x="785183" y="150990"/>
                  </a:lnTo>
                  <a:lnTo>
                    <a:pt x="797344" y="157877"/>
                  </a:lnTo>
                  <a:lnTo>
                    <a:pt x="817965" y="176420"/>
                  </a:lnTo>
                  <a:lnTo>
                    <a:pt x="833299" y="199201"/>
                  </a:lnTo>
                  <a:lnTo>
                    <a:pt x="839644" y="225690"/>
                  </a:lnTo>
                  <a:lnTo>
                    <a:pt x="837000" y="239465"/>
                  </a:lnTo>
                  <a:lnTo>
                    <a:pt x="834885" y="247941"/>
                  </a:lnTo>
                  <a:lnTo>
                    <a:pt x="825896" y="263305"/>
                  </a:lnTo>
                  <a:lnTo>
                    <a:pt x="813735" y="275490"/>
                  </a:lnTo>
                  <a:lnTo>
                    <a:pt x="797344" y="282377"/>
                  </a:lnTo>
                  <a:lnTo>
                    <a:pt x="789413" y="283967"/>
                  </a:lnTo>
                  <a:lnTo>
                    <a:pt x="790999" y="286616"/>
                  </a:lnTo>
                  <a:lnTo>
                    <a:pt x="786769" y="292973"/>
                  </a:lnTo>
                  <a:lnTo>
                    <a:pt x="782539" y="292973"/>
                  </a:lnTo>
                  <a:lnTo>
                    <a:pt x="774080" y="290324"/>
                  </a:lnTo>
                  <a:lnTo>
                    <a:pt x="759275" y="282377"/>
                  </a:lnTo>
                  <a:lnTo>
                    <a:pt x="742884" y="265424"/>
                  </a:lnTo>
                  <a:lnTo>
                    <a:pt x="732309" y="236286"/>
                  </a:lnTo>
                  <a:lnTo>
                    <a:pt x="732309" y="203439"/>
                  </a:lnTo>
                  <a:lnTo>
                    <a:pt x="737596" y="187015"/>
                  </a:lnTo>
                  <a:lnTo>
                    <a:pt x="743412" y="173241"/>
                  </a:lnTo>
                  <a:lnTo>
                    <a:pt x="751872" y="159996"/>
                  </a:lnTo>
                  <a:lnTo>
                    <a:pt x="720148" y="156288"/>
                  </a:lnTo>
                  <a:lnTo>
                    <a:pt x="656699" y="153109"/>
                  </a:lnTo>
                  <a:lnTo>
                    <a:pt x="593778" y="158937"/>
                  </a:lnTo>
                  <a:lnTo>
                    <a:pt x="531387" y="171652"/>
                  </a:lnTo>
                  <a:lnTo>
                    <a:pt x="500720" y="182247"/>
                  </a:lnTo>
                  <a:lnTo>
                    <a:pt x="482742" y="190194"/>
                  </a:lnTo>
                  <a:lnTo>
                    <a:pt x="442029" y="210326"/>
                  </a:lnTo>
                  <a:lnTo>
                    <a:pt x="401845" y="238935"/>
                  </a:lnTo>
                  <a:lnTo>
                    <a:pt x="366948" y="271252"/>
                  </a:lnTo>
                  <a:lnTo>
                    <a:pt x="352143" y="289794"/>
                  </a:lnTo>
                  <a:lnTo>
                    <a:pt x="375936" y="303569"/>
                  </a:lnTo>
                  <a:lnTo>
                    <a:pt x="395500" y="321052"/>
                  </a:lnTo>
                  <a:lnTo>
                    <a:pt x="405546" y="331648"/>
                  </a:lnTo>
                  <a:lnTo>
                    <a:pt x="422466" y="357607"/>
                  </a:lnTo>
                  <a:lnTo>
                    <a:pt x="431983" y="387276"/>
                  </a:lnTo>
                  <a:lnTo>
                    <a:pt x="431454" y="410056"/>
                  </a:lnTo>
                  <a:lnTo>
                    <a:pt x="426696" y="424891"/>
                  </a:lnTo>
                  <a:lnTo>
                    <a:pt x="422466" y="431778"/>
                  </a:lnTo>
                  <a:lnTo>
                    <a:pt x="417178" y="438665"/>
                  </a:lnTo>
                  <a:lnTo>
                    <a:pt x="403960" y="446612"/>
                  </a:lnTo>
                  <a:lnTo>
                    <a:pt x="390212" y="450850"/>
                  </a:lnTo>
                  <a:lnTo>
                    <a:pt x="376465" y="448201"/>
                  </a:lnTo>
                  <a:lnTo>
                    <a:pt x="370649" y="444493"/>
                  </a:lnTo>
                  <a:lnTo>
                    <a:pt x="366948" y="447671"/>
                  </a:lnTo>
                  <a:lnTo>
                    <a:pt x="362189" y="446082"/>
                  </a:lnTo>
                  <a:lnTo>
                    <a:pt x="353200" y="438665"/>
                  </a:lnTo>
                  <a:lnTo>
                    <a:pt x="337867" y="422242"/>
                  </a:lnTo>
                  <a:lnTo>
                    <a:pt x="322005" y="395752"/>
                  </a:lnTo>
                  <a:lnTo>
                    <a:pt x="315131" y="358667"/>
                  </a:lnTo>
                  <a:lnTo>
                    <a:pt x="320418" y="319463"/>
                  </a:lnTo>
                  <a:lnTo>
                    <a:pt x="327821" y="300390"/>
                  </a:lnTo>
                  <a:lnTo>
                    <a:pt x="304556" y="291914"/>
                  </a:lnTo>
                  <a:lnTo>
                    <a:pt x="255912" y="280788"/>
                  </a:lnTo>
                  <a:lnTo>
                    <a:pt x="231061" y="277609"/>
                  </a:lnTo>
                  <a:lnTo>
                    <a:pt x="201451" y="275490"/>
                  </a:lnTo>
                  <a:lnTo>
                    <a:pt x="145933" y="278139"/>
                  </a:lnTo>
                  <a:lnTo>
                    <a:pt x="91473" y="288205"/>
                  </a:lnTo>
                  <a:lnTo>
                    <a:pt x="38070" y="304099"/>
                  </a:lnTo>
                  <a:lnTo>
                    <a:pt x="10575" y="314165"/>
                  </a:lnTo>
                  <a:lnTo>
                    <a:pt x="6874" y="314695"/>
                  </a:lnTo>
                  <a:lnTo>
                    <a:pt x="2115" y="312046"/>
                  </a:lnTo>
                  <a:lnTo>
                    <a:pt x="0" y="306748"/>
                  </a:lnTo>
                  <a:lnTo>
                    <a:pt x="1586" y="300390"/>
                  </a:lnTo>
                  <a:lnTo>
                    <a:pt x="3701" y="298271"/>
                  </a:lnTo>
                  <a:lnTo>
                    <a:pt x="20621" y="289265"/>
                  </a:lnTo>
                  <a:lnTo>
                    <a:pt x="58691" y="273901"/>
                  </a:lnTo>
                  <a:lnTo>
                    <a:pt x="99404" y="262245"/>
                  </a:lnTo>
                  <a:lnTo>
                    <a:pt x="142761" y="254828"/>
                  </a:lnTo>
                  <a:lnTo>
                    <a:pt x="187704" y="252709"/>
                  </a:lnTo>
                  <a:lnTo>
                    <a:pt x="232647" y="253769"/>
                  </a:lnTo>
                  <a:lnTo>
                    <a:pt x="277061" y="260656"/>
                  </a:lnTo>
                  <a:lnTo>
                    <a:pt x="318303" y="272841"/>
                  </a:lnTo>
                  <a:lnTo>
                    <a:pt x="337338" y="281318"/>
                  </a:lnTo>
                  <a:lnTo>
                    <a:pt x="348442" y="263305"/>
                  </a:lnTo>
                  <a:lnTo>
                    <a:pt x="378051" y="230988"/>
                  </a:lnTo>
                  <a:lnTo>
                    <a:pt x="394971" y="217213"/>
                  </a:lnTo>
                  <a:lnTo>
                    <a:pt x="414006" y="203439"/>
                  </a:lnTo>
                  <a:lnTo>
                    <a:pt x="455776" y="180658"/>
                  </a:lnTo>
                  <a:lnTo>
                    <a:pt x="500191" y="162645"/>
                  </a:lnTo>
                  <a:lnTo>
                    <a:pt x="546191" y="148871"/>
                  </a:lnTo>
                  <a:lnTo>
                    <a:pt x="593778" y="139864"/>
                  </a:lnTo>
                  <a:lnTo>
                    <a:pt x="641365" y="135626"/>
                  </a:lnTo>
                  <a:lnTo>
                    <a:pt x="690009" y="137215"/>
                  </a:lnTo>
                  <a:lnTo>
                    <a:pt x="737596" y="143573"/>
                  </a:lnTo>
                  <a:lnTo>
                    <a:pt x="760861" y="147811"/>
                  </a:lnTo>
                  <a:lnTo>
                    <a:pt x="774080" y="131917"/>
                  </a:lnTo>
                  <a:lnTo>
                    <a:pt x="805804" y="103309"/>
                  </a:lnTo>
                  <a:lnTo>
                    <a:pt x="860793" y="67283"/>
                  </a:lnTo>
                  <a:lnTo>
                    <a:pt x="895690" y="49800"/>
                  </a:lnTo>
                  <a:lnTo>
                    <a:pt x="919484" y="38145"/>
                  </a:lnTo>
                  <a:lnTo>
                    <a:pt x="970243" y="20662"/>
                  </a:lnTo>
                  <a:lnTo>
                    <a:pt x="1023646" y="7947"/>
                  </a:lnTo>
                  <a:lnTo>
                    <a:pt x="1078635" y="1060"/>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2800"/>
            </a:p>
          </p:txBody>
        </p:sp>
        <p:sp>
          <p:nvSpPr>
            <p:cNvPr id="19" name="Freeform 281">
              <a:extLst>
                <a:ext uri="{FF2B5EF4-FFF2-40B4-BE49-F238E27FC236}">
                  <a16:creationId xmlns:a16="http://schemas.microsoft.com/office/drawing/2014/main" xmlns="" id="{2F7BD13B-F796-175C-004E-D04224475471}"/>
                </a:ext>
              </a:extLst>
            </p:cNvPr>
            <p:cNvSpPr>
              <a:spLocks/>
            </p:cNvSpPr>
            <p:nvPr/>
          </p:nvSpPr>
          <p:spPr bwMode="auto">
            <a:xfrm>
              <a:off x="4514477" y="3047393"/>
              <a:ext cx="1318546" cy="767797"/>
            </a:xfrm>
            <a:custGeom>
              <a:avLst/>
              <a:gdLst>
                <a:gd name="T0" fmla="*/ 2434 w 2559"/>
                <a:gd name="T1" fmla="*/ 347 h 1492"/>
                <a:gd name="T2" fmla="*/ 2398 w 2559"/>
                <a:gd name="T3" fmla="*/ 306 h 1492"/>
                <a:gd name="T4" fmla="*/ 2317 w 2559"/>
                <a:gd name="T5" fmla="*/ 239 h 1492"/>
                <a:gd name="T6" fmla="*/ 2228 w 2559"/>
                <a:gd name="T7" fmla="*/ 183 h 1492"/>
                <a:gd name="T8" fmla="*/ 2132 w 2559"/>
                <a:gd name="T9" fmla="*/ 138 h 1492"/>
                <a:gd name="T10" fmla="*/ 2030 w 2559"/>
                <a:gd name="T11" fmla="*/ 103 h 1492"/>
                <a:gd name="T12" fmla="*/ 1926 w 2559"/>
                <a:gd name="T13" fmla="*/ 76 h 1492"/>
                <a:gd name="T14" fmla="*/ 1768 w 2559"/>
                <a:gd name="T15" fmla="*/ 46 h 1492"/>
                <a:gd name="T16" fmla="*/ 1664 w 2559"/>
                <a:gd name="T17" fmla="*/ 31 h 1492"/>
                <a:gd name="T18" fmla="*/ 1533 w 2559"/>
                <a:gd name="T19" fmla="*/ 16 h 1492"/>
                <a:gd name="T20" fmla="*/ 1271 w 2559"/>
                <a:gd name="T21" fmla="*/ 0 h 1492"/>
                <a:gd name="T22" fmla="*/ 1009 w 2559"/>
                <a:gd name="T23" fmla="*/ 3 h 1492"/>
                <a:gd name="T24" fmla="*/ 747 w 2559"/>
                <a:gd name="T25" fmla="*/ 24 h 1492"/>
                <a:gd name="T26" fmla="*/ 616 w 2559"/>
                <a:gd name="T27" fmla="*/ 43 h 1492"/>
                <a:gd name="T28" fmla="*/ 504 w 2559"/>
                <a:gd name="T29" fmla="*/ 59 h 1492"/>
                <a:gd name="T30" fmla="*/ 334 w 2559"/>
                <a:gd name="T31" fmla="*/ 99 h 1492"/>
                <a:gd name="T32" fmla="*/ 256 w 2559"/>
                <a:gd name="T33" fmla="*/ 134 h 1492"/>
                <a:gd name="T34" fmla="*/ 207 w 2559"/>
                <a:gd name="T35" fmla="*/ 165 h 1492"/>
                <a:gd name="T36" fmla="*/ 186 w 2559"/>
                <a:gd name="T37" fmla="*/ 184 h 1492"/>
                <a:gd name="T38" fmla="*/ 167 w 2559"/>
                <a:gd name="T39" fmla="*/ 201 h 1492"/>
                <a:gd name="T40" fmla="*/ 131 w 2559"/>
                <a:gd name="T41" fmla="*/ 243 h 1492"/>
                <a:gd name="T42" fmla="*/ 89 w 2559"/>
                <a:gd name="T43" fmla="*/ 312 h 1492"/>
                <a:gd name="T44" fmla="*/ 70 w 2559"/>
                <a:gd name="T45" fmla="*/ 362 h 1492"/>
                <a:gd name="T46" fmla="*/ 55 w 2559"/>
                <a:gd name="T47" fmla="*/ 391 h 1492"/>
                <a:gd name="T48" fmla="*/ 29 w 2559"/>
                <a:gd name="T49" fmla="*/ 454 h 1492"/>
                <a:gd name="T50" fmla="*/ 11 w 2559"/>
                <a:gd name="T51" fmla="*/ 519 h 1492"/>
                <a:gd name="T52" fmla="*/ 1 w 2559"/>
                <a:gd name="T53" fmla="*/ 587 h 1492"/>
                <a:gd name="T54" fmla="*/ 0 w 2559"/>
                <a:gd name="T55" fmla="*/ 690 h 1492"/>
                <a:gd name="T56" fmla="*/ 24 w 2559"/>
                <a:gd name="T57" fmla="*/ 826 h 1492"/>
                <a:gd name="T58" fmla="*/ 47 w 2559"/>
                <a:gd name="T59" fmla="*/ 892 h 1492"/>
                <a:gd name="T60" fmla="*/ 68 w 2559"/>
                <a:gd name="T61" fmla="*/ 938 h 1492"/>
                <a:gd name="T62" fmla="*/ 118 w 2559"/>
                <a:gd name="T63" fmla="*/ 1023 h 1492"/>
                <a:gd name="T64" fmla="*/ 180 w 2559"/>
                <a:gd name="T65" fmla="*/ 1099 h 1492"/>
                <a:gd name="T66" fmla="*/ 252 w 2559"/>
                <a:gd name="T67" fmla="*/ 1167 h 1492"/>
                <a:gd name="T68" fmla="*/ 331 w 2559"/>
                <a:gd name="T69" fmla="*/ 1226 h 1492"/>
                <a:gd name="T70" fmla="*/ 416 w 2559"/>
                <a:gd name="T71" fmla="*/ 1277 h 1492"/>
                <a:gd name="T72" fmla="*/ 551 w 2559"/>
                <a:gd name="T73" fmla="*/ 1341 h 1492"/>
                <a:gd name="T74" fmla="*/ 645 w 2559"/>
                <a:gd name="T75" fmla="*/ 1374 h 1492"/>
                <a:gd name="T76" fmla="*/ 761 w 2559"/>
                <a:gd name="T77" fmla="*/ 1410 h 1492"/>
                <a:gd name="T78" fmla="*/ 1006 w 2559"/>
                <a:gd name="T79" fmla="*/ 1463 h 1492"/>
                <a:gd name="T80" fmla="*/ 1257 w 2559"/>
                <a:gd name="T81" fmla="*/ 1490 h 1492"/>
                <a:gd name="T82" fmla="*/ 1506 w 2559"/>
                <a:gd name="T83" fmla="*/ 1492 h 1492"/>
                <a:gd name="T84" fmla="*/ 1628 w 2559"/>
                <a:gd name="T85" fmla="*/ 1482 h 1492"/>
                <a:gd name="T86" fmla="*/ 1737 w 2559"/>
                <a:gd name="T87" fmla="*/ 1467 h 1492"/>
                <a:gd name="T88" fmla="*/ 1900 w 2559"/>
                <a:gd name="T89" fmla="*/ 1431 h 1492"/>
                <a:gd name="T90" fmla="*/ 2007 w 2559"/>
                <a:gd name="T91" fmla="*/ 1398 h 1492"/>
                <a:gd name="T92" fmla="*/ 2109 w 2559"/>
                <a:gd name="T93" fmla="*/ 1357 h 1492"/>
                <a:gd name="T94" fmla="*/ 2205 w 2559"/>
                <a:gd name="T95" fmla="*/ 1303 h 1492"/>
                <a:gd name="T96" fmla="*/ 2294 w 2559"/>
                <a:gd name="T97" fmla="*/ 1239 h 1492"/>
                <a:gd name="T98" fmla="*/ 2375 w 2559"/>
                <a:gd name="T99" fmla="*/ 1162 h 1492"/>
                <a:gd name="T100" fmla="*/ 2411 w 2559"/>
                <a:gd name="T101" fmla="*/ 1119 h 1492"/>
                <a:gd name="T102" fmla="*/ 2443 w 2559"/>
                <a:gd name="T103" fmla="*/ 1077 h 1492"/>
                <a:gd name="T104" fmla="*/ 2495 w 2559"/>
                <a:gd name="T105" fmla="*/ 985 h 1492"/>
                <a:gd name="T106" fmla="*/ 2532 w 2559"/>
                <a:gd name="T107" fmla="*/ 888 h 1492"/>
                <a:gd name="T108" fmla="*/ 2554 w 2559"/>
                <a:gd name="T109" fmla="*/ 785 h 1492"/>
                <a:gd name="T110" fmla="*/ 2559 w 2559"/>
                <a:gd name="T111" fmla="*/ 683 h 1492"/>
                <a:gd name="T112" fmla="*/ 2548 w 2559"/>
                <a:gd name="T113" fmla="*/ 581 h 1492"/>
                <a:gd name="T114" fmla="*/ 2518 w 2559"/>
                <a:gd name="T115" fmla="*/ 483 h 1492"/>
                <a:gd name="T116" fmla="*/ 2467 w 2559"/>
                <a:gd name="T117" fmla="*/ 390 h 1492"/>
                <a:gd name="T118" fmla="*/ 2434 w 2559"/>
                <a:gd name="T119" fmla="*/ 347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9" h="1492">
                  <a:moveTo>
                    <a:pt x="2434" y="347"/>
                  </a:moveTo>
                  <a:lnTo>
                    <a:pt x="2398" y="306"/>
                  </a:lnTo>
                  <a:lnTo>
                    <a:pt x="2317" y="239"/>
                  </a:lnTo>
                  <a:lnTo>
                    <a:pt x="2228" y="183"/>
                  </a:lnTo>
                  <a:lnTo>
                    <a:pt x="2132" y="138"/>
                  </a:lnTo>
                  <a:lnTo>
                    <a:pt x="2030" y="103"/>
                  </a:lnTo>
                  <a:lnTo>
                    <a:pt x="1926" y="76"/>
                  </a:lnTo>
                  <a:lnTo>
                    <a:pt x="1768" y="46"/>
                  </a:lnTo>
                  <a:lnTo>
                    <a:pt x="1664" y="31"/>
                  </a:lnTo>
                  <a:lnTo>
                    <a:pt x="1533" y="16"/>
                  </a:lnTo>
                  <a:lnTo>
                    <a:pt x="1271" y="0"/>
                  </a:lnTo>
                  <a:lnTo>
                    <a:pt x="1009" y="3"/>
                  </a:lnTo>
                  <a:lnTo>
                    <a:pt x="747" y="24"/>
                  </a:lnTo>
                  <a:lnTo>
                    <a:pt x="616" y="43"/>
                  </a:lnTo>
                  <a:lnTo>
                    <a:pt x="504" y="59"/>
                  </a:lnTo>
                  <a:lnTo>
                    <a:pt x="334" y="99"/>
                  </a:lnTo>
                  <a:lnTo>
                    <a:pt x="256" y="134"/>
                  </a:lnTo>
                  <a:lnTo>
                    <a:pt x="207" y="165"/>
                  </a:lnTo>
                  <a:lnTo>
                    <a:pt x="186" y="184"/>
                  </a:lnTo>
                  <a:lnTo>
                    <a:pt x="167" y="201"/>
                  </a:lnTo>
                  <a:lnTo>
                    <a:pt x="131" y="243"/>
                  </a:lnTo>
                  <a:lnTo>
                    <a:pt x="89" y="312"/>
                  </a:lnTo>
                  <a:lnTo>
                    <a:pt x="70" y="362"/>
                  </a:lnTo>
                  <a:lnTo>
                    <a:pt x="55" y="391"/>
                  </a:lnTo>
                  <a:lnTo>
                    <a:pt x="29" y="454"/>
                  </a:lnTo>
                  <a:lnTo>
                    <a:pt x="11" y="519"/>
                  </a:lnTo>
                  <a:lnTo>
                    <a:pt x="1" y="587"/>
                  </a:lnTo>
                  <a:lnTo>
                    <a:pt x="0" y="690"/>
                  </a:lnTo>
                  <a:lnTo>
                    <a:pt x="24" y="826"/>
                  </a:lnTo>
                  <a:lnTo>
                    <a:pt x="47" y="892"/>
                  </a:lnTo>
                  <a:lnTo>
                    <a:pt x="68" y="938"/>
                  </a:lnTo>
                  <a:lnTo>
                    <a:pt x="118" y="1023"/>
                  </a:lnTo>
                  <a:lnTo>
                    <a:pt x="180" y="1099"/>
                  </a:lnTo>
                  <a:lnTo>
                    <a:pt x="252" y="1167"/>
                  </a:lnTo>
                  <a:lnTo>
                    <a:pt x="331" y="1226"/>
                  </a:lnTo>
                  <a:lnTo>
                    <a:pt x="416" y="1277"/>
                  </a:lnTo>
                  <a:lnTo>
                    <a:pt x="551" y="1341"/>
                  </a:lnTo>
                  <a:lnTo>
                    <a:pt x="645" y="1374"/>
                  </a:lnTo>
                  <a:lnTo>
                    <a:pt x="761" y="1410"/>
                  </a:lnTo>
                  <a:lnTo>
                    <a:pt x="1006" y="1463"/>
                  </a:lnTo>
                  <a:lnTo>
                    <a:pt x="1257" y="1490"/>
                  </a:lnTo>
                  <a:lnTo>
                    <a:pt x="1506" y="1492"/>
                  </a:lnTo>
                  <a:lnTo>
                    <a:pt x="1628" y="1482"/>
                  </a:lnTo>
                  <a:lnTo>
                    <a:pt x="1737" y="1467"/>
                  </a:lnTo>
                  <a:lnTo>
                    <a:pt x="1900" y="1431"/>
                  </a:lnTo>
                  <a:lnTo>
                    <a:pt x="2007" y="1398"/>
                  </a:lnTo>
                  <a:lnTo>
                    <a:pt x="2109" y="1357"/>
                  </a:lnTo>
                  <a:lnTo>
                    <a:pt x="2205" y="1303"/>
                  </a:lnTo>
                  <a:lnTo>
                    <a:pt x="2294" y="1239"/>
                  </a:lnTo>
                  <a:lnTo>
                    <a:pt x="2375" y="1162"/>
                  </a:lnTo>
                  <a:lnTo>
                    <a:pt x="2411" y="1119"/>
                  </a:lnTo>
                  <a:lnTo>
                    <a:pt x="2443" y="1077"/>
                  </a:lnTo>
                  <a:lnTo>
                    <a:pt x="2495" y="985"/>
                  </a:lnTo>
                  <a:lnTo>
                    <a:pt x="2532" y="888"/>
                  </a:lnTo>
                  <a:lnTo>
                    <a:pt x="2554" y="785"/>
                  </a:lnTo>
                  <a:lnTo>
                    <a:pt x="2559" y="683"/>
                  </a:lnTo>
                  <a:lnTo>
                    <a:pt x="2548" y="581"/>
                  </a:lnTo>
                  <a:lnTo>
                    <a:pt x="2518" y="483"/>
                  </a:lnTo>
                  <a:lnTo>
                    <a:pt x="2467" y="390"/>
                  </a:lnTo>
                  <a:lnTo>
                    <a:pt x="2434" y="347"/>
                  </a:lnTo>
                  <a:close/>
                </a:path>
              </a:pathLst>
            </a:custGeom>
            <a:solidFill>
              <a:srgbClr val="FFD366"/>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28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Box 25">
              <a:extLst>
                <a:ext uri="{FF2B5EF4-FFF2-40B4-BE49-F238E27FC236}">
                  <a16:creationId xmlns:a16="http://schemas.microsoft.com/office/drawing/2014/main" xmlns="" id="{A52CF684-3342-9699-A24C-3583C98CA39E}"/>
                </a:ext>
              </a:extLst>
            </p:cNvPr>
            <p:cNvSpPr txBox="1"/>
            <p:nvPr/>
          </p:nvSpPr>
          <p:spPr>
            <a:xfrm>
              <a:off x="423868" y="2702564"/>
              <a:ext cx="2859491" cy="1043729"/>
            </a:xfrm>
            <a:prstGeom prst="rect">
              <a:avLst/>
            </a:prstGeom>
            <a:noFill/>
          </p:spPr>
          <p:txBody>
            <a:bodyPr wrap="square" lIns="0" rIns="0" rtlCol="0" anchor="ctr">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التركيز والإنتاجية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xmlns="" id="{3F14F62E-1B4C-6384-A7EA-6516A29614E4}"/>
              </a:ext>
            </a:extLst>
          </p:cNvPr>
          <p:cNvGrpSpPr/>
          <p:nvPr/>
        </p:nvGrpSpPr>
        <p:grpSpPr>
          <a:xfrm>
            <a:off x="6814589" y="2990233"/>
            <a:ext cx="4859838" cy="1756509"/>
            <a:chOff x="6814589" y="2990233"/>
            <a:chExt cx="4859838" cy="1756509"/>
          </a:xfrm>
        </p:grpSpPr>
        <p:sp>
          <p:nvSpPr>
            <p:cNvPr id="10" name="Freeform: Shape 9">
              <a:extLst>
                <a:ext uri="{FF2B5EF4-FFF2-40B4-BE49-F238E27FC236}">
                  <a16:creationId xmlns:a16="http://schemas.microsoft.com/office/drawing/2014/main" xmlns="" id="{AFB48C07-F727-5E1C-3221-169C97145D42}"/>
                </a:ext>
              </a:extLst>
            </p:cNvPr>
            <p:cNvSpPr>
              <a:spLocks/>
            </p:cNvSpPr>
            <p:nvPr/>
          </p:nvSpPr>
          <p:spPr bwMode="auto">
            <a:xfrm>
              <a:off x="8208878" y="3407346"/>
              <a:ext cx="554933" cy="1339396"/>
            </a:xfrm>
            <a:custGeom>
              <a:avLst/>
              <a:gdLst>
                <a:gd name="connsiteX0" fmla="*/ 291888 w 569913"/>
                <a:gd name="connsiteY0" fmla="*/ 917575 h 1376363"/>
                <a:gd name="connsiteX1" fmla="*/ 274496 w 569913"/>
                <a:gd name="connsiteY1" fmla="*/ 921780 h 1376363"/>
                <a:gd name="connsiteX2" fmla="*/ 259212 w 569913"/>
                <a:gd name="connsiteY2" fmla="*/ 932819 h 1376363"/>
                <a:gd name="connsiteX3" fmla="*/ 245510 w 569913"/>
                <a:gd name="connsiteY3" fmla="*/ 952269 h 1376363"/>
                <a:gd name="connsiteX4" fmla="*/ 240239 w 569913"/>
                <a:gd name="connsiteY4" fmla="*/ 965936 h 1376363"/>
                <a:gd name="connsiteX5" fmla="*/ 240239 w 569913"/>
                <a:gd name="connsiteY5" fmla="*/ 966462 h 1376363"/>
                <a:gd name="connsiteX6" fmla="*/ 239712 w 569913"/>
                <a:gd name="connsiteY6" fmla="*/ 967513 h 1376363"/>
                <a:gd name="connsiteX7" fmla="*/ 244982 w 569913"/>
                <a:gd name="connsiteY7" fmla="*/ 975924 h 1376363"/>
                <a:gd name="connsiteX8" fmla="*/ 259212 w 569913"/>
                <a:gd name="connsiteY8" fmla="*/ 988014 h 1376363"/>
                <a:gd name="connsiteX9" fmla="*/ 276604 w 569913"/>
                <a:gd name="connsiteY9" fmla="*/ 994847 h 1376363"/>
                <a:gd name="connsiteX10" fmla="*/ 295577 w 569913"/>
                <a:gd name="connsiteY10" fmla="*/ 996950 h 1376363"/>
                <a:gd name="connsiteX11" fmla="*/ 305590 w 569913"/>
                <a:gd name="connsiteY11" fmla="*/ 995373 h 1376363"/>
                <a:gd name="connsiteX12" fmla="*/ 323509 w 569913"/>
                <a:gd name="connsiteY12" fmla="*/ 990117 h 1376363"/>
                <a:gd name="connsiteX13" fmla="*/ 354077 w 569913"/>
                <a:gd name="connsiteY13" fmla="*/ 970667 h 1376363"/>
                <a:gd name="connsiteX14" fmla="*/ 369360 w 569913"/>
                <a:gd name="connsiteY14" fmla="*/ 959102 h 1376363"/>
                <a:gd name="connsiteX15" fmla="*/ 369887 w 569913"/>
                <a:gd name="connsiteY15" fmla="*/ 959102 h 1376363"/>
                <a:gd name="connsiteX16" fmla="*/ 354604 w 569913"/>
                <a:gd name="connsiteY16" fmla="*/ 943858 h 1376363"/>
                <a:gd name="connsiteX17" fmla="*/ 328779 w 569913"/>
                <a:gd name="connsiteY17" fmla="*/ 926511 h 1376363"/>
                <a:gd name="connsiteX18" fmla="*/ 309806 w 569913"/>
                <a:gd name="connsiteY18" fmla="*/ 919678 h 1376363"/>
                <a:gd name="connsiteX19" fmla="*/ 306387 w 569913"/>
                <a:gd name="connsiteY19" fmla="*/ 360362 h 1376363"/>
                <a:gd name="connsiteX20" fmla="*/ 296333 w 569913"/>
                <a:gd name="connsiteY20" fmla="*/ 363008 h 1376363"/>
                <a:gd name="connsiteX21" fmla="*/ 283104 w 569913"/>
                <a:gd name="connsiteY21" fmla="*/ 370945 h 1376363"/>
                <a:gd name="connsiteX22" fmla="*/ 276754 w 569913"/>
                <a:gd name="connsiteY22" fmla="*/ 378354 h 1376363"/>
                <a:gd name="connsiteX23" fmla="*/ 275166 w 569913"/>
                <a:gd name="connsiteY23" fmla="*/ 383116 h 1376363"/>
                <a:gd name="connsiteX24" fmla="*/ 274637 w 569913"/>
                <a:gd name="connsiteY24" fmla="*/ 388937 h 1376363"/>
                <a:gd name="connsiteX25" fmla="*/ 278341 w 569913"/>
                <a:gd name="connsiteY25" fmla="*/ 399520 h 1376363"/>
                <a:gd name="connsiteX26" fmla="*/ 292100 w 569913"/>
                <a:gd name="connsiteY26" fmla="*/ 411691 h 1376363"/>
                <a:gd name="connsiteX27" fmla="*/ 304271 w 569913"/>
                <a:gd name="connsiteY27" fmla="*/ 414337 h 1376363"/>
                <a:gd name="connsiteX28" fmla="*/ 313266 w 569913"/>
                <a:gd name="connsiteY28" fmla="*/ 414337 h 1376363"/>
                <a:gd name="connsiteX29" fmla="*/ 330200 w 569913"/>
                <a:gd name="connsiteY29" fmla="*/ 407458 h 1376363"/>
                <a:gd name="connsiteX30" fmla="*/ 349779 w 569913"/>
                <a:gd name="connsiteY30" fmla="*/ 387350 h 1376363"/>
                <a:gd name="connsiteX31" fmla="*/ 360362 w 569913"/>
                <a:gd name="connsiteY31" fmla="*/ 371475 h 1376363"/>
                <a:gd name="connsiteX32" fmla="*/ 357716 w 569913"/>
                <a:gd name="connsiteY32" fmla="*/ 369887 h 1376363"/>
                <a:gd name="connsiteX33" fmla="*/ 356129 w 569913"/>
                <a:gd name="connsiteY33" fmla="*/ 366183 h 1376363"/>
                <a:gd name="connsiteX34" fmla="*/ 333375 w 569913"/>
                <a:gd name="connsiteY34" fmla="*/ 362479 h 1376363"/>
                <a:gd name="connsiteX35" fmla="*/ 307975 w 569913"/>
                <a:gd name="connsiteY35" fmla="*/ 360891 h 1376363"/>
                <a:gd name="connsiteX36" fmla="*/ 307446 w 569913"/>
                <a:gd name="connsiteY36" fmla="*/ 360891 h 1376363"/>
                <a:gd name="connsiteX37" fmla="*/ 77788 w 569913"/>
                <a:gd name="connsiteY37" fmla="*/ 0 h 1376363"/>
                <a:gd name="connsiteX38" fmla="*/ 110596 w 569913"/>
                <a:gd name="connsiteY38" fmla="*/ 2118 h 1376363"/>
                <a:gd name="connsiteX39" fmla="*/ 159280 w 569913"/>
                <a:gd name="connsiteY39" fmla="*/ 13234 h 1376363"/>
                <a:gd name="connsiteX40" fmla="*/ 222250 w 569913"/>
                <a:gd name="connsiteY40" fmla="*/ 41291 h 1376363"/>
                <a:gd name="connsiteX41" fmla="*/ 279400 w 569913"/>
                <a:gd name="connsiteY41" fmla="*/ 81523 h 1376363"/>
                <a:gd name="connsiteX42" fmla="*/ 327026 w 569913"/>
                <a:gd name="connsiteY42" fmla="*/ 131813 h 1376363"/>
                <a:gd name="connsiteX43" fmla="*/ 354013 w 569913"/>
                <a:gd name="connsiteY43" fmla="*/ 174692 h 1376363"/>
                <a:gd name="connsiteX44" fmla="*/ 368830 w 569913"/>
                <a:gd name="connsiteY44" fmla="*/ 204866 h 1376363"/>
                <a:gd name="connsiteX45" fmla="*/ 377826 w 569913"/>
                <a:gd name="connsiteY45" fmla="*/ 236099 h 1376363"/>
                <a:gd name="connsiteX46" fmla="*/ 383117 w 569913"/>
                <a:gd name="connsiteY46" fmla="*/ 268391 h 1376363"/>
                <a:gd name="connsiteX47" fmla="*/ 384176 w 569913"/>
                <a:gd name="connsiteY47" fmla="*/ 300683 h 1376363"/>
                <a:gd name="connsiteX48" fmla="*/ 378884 w 569913"/>
                <a:gd name="connsiteY48" fmla="*/ 334562 h 1376363"/>
                <a:gd name="connsiteX49" fmla="*/ 373063 w 569913"/>
                <a:gd name="connsiteY49" fmla="*/ 350443 h 1376363"/>
                <a:gd name="connsiteX50" fmla="*/ 391584 w 569913"/>
                <a:gd name="connsiteY50" fmla="*/ 355208 h 1376363"/>
                <a:gd name="connsiteX51" fmla="*/ 426509 w 569913"/>
                <a:gd name="connsiteY51" fmla="*/ 368442 h 1376363"/>
                <a:gd name="connsiteX52" fmla="*/ 459317 w 569913"/>
                <a:gd name="connsiteY52" fmla="*/ 386970 h 1376363"/>
                <a:gd name="connsiteX53" fmla="*/ 488950 w 569913"/>
                <a:gd name="connsiteY53" fmla="*/ 409733 h 1376363"/>
                <a:gd name="connsiteX54" fmla="*/ 514880 w 569913"/>
                <a:gd name="connsiteY54" fmla="*/ 437260 h 1376363"/>
                <a:gd name="connsiteX55" fmla="*/ 536046 w 569913"/>
                <a:gd name="connsiteY55" fmla="*/ 467434 h 1376363"/>
                <a:gd name="connsiteX56" fmla="*/ 552980 w 569913"/>
                <a:gd name="connsiteY56" fmla="*/ 501843 h 1376363"/>
                <a:gd name="connsiteX57" fmla="*/ 564621 w 569913"/>
                <a:gd name="connsiteY57" fmla="*/ 537840 h 1376363"/>
                <a:gd name="connsiteX58" fmla="*/ 567796 w 569913"/>
                <a:gd name="connsiteY58" fmla="*/ 556898 h 1376363"/>
                <a:gd name="connsiteX59" fmla="*/ 569913 w 569913"/>
                <a:gd name="connsiteY59" fmla="*/ 583366 h 1376363"/>
                <a:gd name="connsiteX60" fmla="*/ 568855 w 569913"/>
                <a:gd name="connsiteY60" fmla="*/ 638950 h 1376363"/>
                <a:gd name="connsiteX61" fmla="*/ 559859 w 569913"/>
                <a:gd name="connsiteY61" fmla="*/ 695593 h 1376363"/>
                <a:gd name="connsiteX62" fmla="*/ 542926 w 569913"/>
                <a:gd name="connsiteY62" fmla="*/ 751706 h 1376363"/>
                <a:gd name="connsiteX63" fmla="*/ 520171 w 569913"/>
                <a:gd name="connsiteY63" fmla="*/ 805702 h 1376363"/>
                <a:gd name="connsiteX64" fmla="*/ 491596 w 569913"/>
                <a:gd name="connsiteY64" fmla="*/ 857051 h 1376363"/>
                <a:gd name="connsiteX65" fmla="*/ 457730 w 569913"/>
                <a:gd name="connsiteY65" fmla="*/ 903106 h 1376363"/>
                <a:gd name="connsiteX66" fmla="*/ 419101 w 569913"/>
                <a:gd name="connsiteY66" fmla="*/ 942279 h 1376363"/>
                <a:gd name="connsiteX67" fmla="*/ 397405 w 569913"/>
                <a:gd name="connsiteY67" fmla="*/ 959219 h 1376363"/>
                <a:gd name="connsiteX68" fmla="*/ 405871 w 569913"/>
                <a:gd name="connsiteY68" fmla="*/ 974042 h 1376363"/>
                <a:gd name="connsiteX69" fmla="*/ 417513 w 569913"/>
                <a:gd name="connsiteY69" fmla="*/ 1006333 h 1376363"/>
                <a:gd name="connsiteX70" fmla="*/ 422276 w 569913"/>
                <a:gd name="connsiteY70" fmla="*/ 1041272 h 1376363"/>
                <a:gd name="connsiteX71" fmla="*/ 420688 w 569913"/>
                <a:gd name="connsiteY71" fmla="*/ 1075681 h 1376363"/>
                <a:gd name="connsiteX72" fmla="*/ 417513 w 569913"/>
                <a:gd name="connsiteY72" fmla="*/ 1092091 h 1376363"/>
                <a:gd name="connsiteX73" fmla="*/ 413809 w 569913"/>
                <a:gd name="connsiteY73" fmla="*/ 1107443 h 1376363"/>
                <a:gd name="connsiteX74" fmla="*/ 402167 w 569913"/>
                <a:gd name="connsiteY74" fmla="*/ 1137088 h 1376363"/>
                <a:gd name="connsiteX75" fmla="*/ 379413 w 569913"/>
                <a:gd name="connsiteY75" fmla="*/ 1179967 h 1376363"/>
                <a:gd name="connsiteX76" fmla="*/ 337609 w 569913"/>
                <a:gd name="connsiteY76" fmla="*/ 1232904 h 1376363"/>
                <a:gd name="connsiteX77" fmla="*/ 285750 w 569913"/>
                <a:gd name="connsiteY77" fmla="*/ 1280547 h 1376363"/>
                <a:gd name="connsiteX78" fmla="*/ 226484 w 569913"/>
                <a:gd name="connsiteY78" fmla="*/ 1319191 h 1376363"/>
                <a:gd name="connsiteX79" fmla="*/ 162984 w 569913"/>
                <a:gd name="connsiteY79" fmla="*/ 1349895 h 1376363"/>
                <a:gd name="connsiteX80" fmla="*/ 98425 w 569913"/>
                <a:gd name="connsiteY80" fmla="*/ 1368952 h 1376363"/>
                <a:gd name="connsiteX81" fmla="*/ 34396 w 569913"/>
                <a:gd name="connsiteY81" fmla="*/ 1376363 h 1376363"/>
                <a:gd name="connsiteX82" fmla="*/ 3704 w 569913"/>
                <a:gd name="connsiteY82" fmla="*/ 1374246 h 1376363"/>
                <a:gd name="connsiteX83" fmla="*/ 0 w 569913"/>
                <a:gd name="connsiteY83" fmla="*/ 1372658 h 1376363"/>
                <a:gd name="connsiteX84" fmla="*/ 0 w 569913"/>
                <a:gd name="connsiteY84" fmla="*/ 1365776 h 1376363"/>
                <a:gd name="connsiteX85" fmla="*/ 3704 w 569913"/>
                <a:gd name="connsiteY85" fmla="*/ 1364717 h 1376363"/>
                <a:gd name="connsiteX86" fmla="*/ 26459 w 569913"/>
                <a:gd name="connsiteY86" fmla="*/ 1365776 h 1376363"/>
                <a:gd name="connsiteX87" fmla="*/ 70379 w 569913"/>
                <a:gd name="connsiteY87" fmla="*/ 1362070 h 1376363"/>
                <a:gd name="connsiteX88" fmla="*/ 112184 w 569913"/>
                <a:gd name="connsiteY88" fmla="*/ 1352012 h 1376363"/>
                <a:gd name="connsiteX89" fmla="*/ 152400 w 569913"/>
                <a:gd name="connsiteY89" fmla="*/ 1337719 h 1376363"/>
                <a:gd name="connsiteX90" fmla="*/ 190500 w 569913"/>
                <a:gd name="connsiteY90" fmla="*/ 1318662 h 1376363"/>
                <a:gd name="connsiteX91" fmla="*/ 227542 w 569913"/>
                <a:gd name="connsiteY91" fmla="*/ 1295370 h 1376363"/>
                <a:gd name="connsiteX92" fmla="*/ 279400 w 569913"/>
                <a:gd name="connsiteY92" fmla="*/ 1256196 h 1376363"/>
                <a:gd name="connsiteX93" fmla="*/ 311680 w 569913"/>
                <a:gd name="connsiteY93" fmla="*/ 1225493 h 1376363"/>
                <a:gd name="connsiteX94" fmla="*/ 328084 w 569913"/>
                <a:gd name="connsiteY94" fmla="*/ 1208553 h 1376363"/>
                <a:gd name="connsiteX95" fmla="*/ 358776 w 569913"/>
                <a:gd name="connsiteY95" fmla="*/ 1172026 h 1376363"/>
                <a:gd name="connsiteX96" fmla="*/ 384176 w 569913"/>
                <a:gd name="connsiteY96" fmla="*/ 1131794 h 1376363"/>
                <a:gd name="connsiteX97" fmla="*/ 400051 w 569913"/>
                <a:gd name="connsiteY97" fmla="*/ 1087856 h 1376363"/>
                <a:gd name="connsiteX98" fmla="*/ 403226 w 569913"/>
                <a:gd name="connsiteY98" fmla="*/ 1064035 h 1376363"/>
                <a:gd name="connsiteX99" fmla="*/ 403755 w 569913"/>
                <a:gd name="connsiteY99" fmla="*/ 1046565 h 1376363"/>
                <a:gd name="connsiteX100" fmla="*/ 400051 w 569913"/>
                <a:gd name="connsiteY100" fmla="*/ 1013215 h 1376363"/>
                <a:gd name="connsiteX101" fmla="*/ 394759 w 569913"/>
                <a:gd name="connsiteY101" fmla="*/ 996805 h 1376363"/>
                <a:gd name="connsiteX102" fmla="*/ 388409 w 569913"/>
                <a:gd name="connsiteY102" fmla="*/ 982512 h 1376363"/>
                <a:gd name="connsiteX103" fmla="*/ 377826 w 569913"/>
                <a:gd name="connsiteY103" fmla="*/ 968219 h 1376363"/>
                <a:gd name="connsiteX104" fmla="*/ 377826 w 569913"/>
                <a:gd name="connsiteY104" fmla="*/ 968748 h 1376363"/>
                <a:gd name="connsiteX105" fmla="*/ 377296 w 569913"/>
                <a:gd name="connsiteY105" fmla="*/ 969807 h 1376363"/>
                <a:gd name="connsiteX106" fmla="*/ 362480 w 569913"/>
                <a:gd name="connsiteY106" fmla="*/ 984100 h 1376363"/>
                <a:gd name="connsiteX107" fmla="*/ 332846 w 569913"/>
                <a:gd name="connsiteY107" fmla="*/ 999981 h 1376363"/>
                <a:gd name="connsiteX108" fmla="*/ 310621 w 569913"/>
                <a:gd name="connsiteY108" fmla="*/ 1007921 h 1376363"/>
                <a:gd name="connsiteX109" fmla="*/ 288925 w 569913"/>
                <a:gd name="connsiteY109" fmla="*/ 1010568 h 1376363"/>
                <a:gd name="connsiteX110" fmla="*/ 268288 w 569913"/>
                <a:gd name="connsiteY110" fmla="*/ 1007921 h 1376363"/>
                <a:gd name="connsiteX111" fmla="*/ 250825 w 569913"/>
                <a:gd name="connsiteY111" fmla="*/ 998393 h 1376363"/>
                <a:gd name="connsiteX112" fmla="*/ 237067 w 569913"/>
                <a:gd name="connsiteY112" fmla="*/ 982512 h 1376363"/>
                <a:gd name="connsiteX113" fmla="*/ 232305 w 569913"/>
                <a:gd name="connsiteY113" fmla="*/ 971395 h 1376363"/>
                <a:gd name="connsiteX114" fmla="*/ 230188 w 569913"/>
                <a:gd name="connsiteY114" fmla="*/ 970336 h 1376363"/>
                <a:gd name="connsiteX115" fmla="*/ 227013 w 569913"/>
                <a:gd name="connsiteY115" fmla="*/ 965572 h 1376363"/>
                <a:gd name="connsiteX116" fmla="*/ 227542 w 569913"/>
                <a:gd name="connsiteY116" fmla="*/ 962925 h 1376363"/>
                <a:gd name="connsiteX117" fmla="*/ 230717 w 569913"/>
                <a:gd name="connsiteY117" fmla="*/ 952337 h 1376363"/>
                <a:gd name="connsiteX118" fmla="*/ 240242 w 569913"/>
                <a:gd name="connsiteY118" fmla="*/ 933280 h 1376363"/>
                <a:gd name="connsiteX119" fmla="*/ 253471 w 569913"/>
                <a:gd name="connsiteY119" fmla="*/ 919517 h 1376363"/>
                <a:gd name="connsiteX120" fmla="*/ 270405 w 569913"/>
                <a:gd name="connsiteY120" fmla="*/ 909988 h 1376363"/>
                <a:gd name="connsiteX121" fmla="*/ 288925 w 569913"/>
                <a:gd name="connsiteY121" fmla="*/ 904694 h 1376363"/>
                <a:gd name="connsiteX122" fmla="*/ 308505 w 569913"/>
                <a:gd name="connsiteY122" fmla="*/ 904165 h 1376363"/>
                <a:gd name="connsiteX123" fmla="*/ 329142 w 569913"/>
                <a:gd name="connsiteY123" fmla="*/ 907341 h 1376363"/>
                <a:gd name="connsiteX124" fmla="*/ 348721 w 569913"/>
                <a:gd name="connsiteY124" fmla="*/ 914223 h 1376363"/>
                <a:gd name="connsiteX125" fmla="*/ 358246 w 569913"/>
                <a:gd name="connsiteY125" fmla="*/ 920046 h 1376363"/>
                <a:gd name="connsiteX126" fmla="*/ 367771 w 569913"/>
                <a:gd name="connsiteY126" fmla="*/ 926398 h 1376363"/>
                <a:gd name="connsiteX127" fmla="*/ 384705 w 569913"/>
                <a:gd name="connsiteY127" fmla="*/ 942279 h 1376363"/>
                <a:gd name="connsiteX128" fmla="*/ 391584 w 569913"/>
                <a:gd name="connsiteY128" fmla="*/ 950749 h 1376363"/>
                <a:gd name="connsiteX129" fmla="*/ 409046 w 569913"/>
                <a:gd name="connsiteY129" fmla="*/ 934339 h 1376363"/>
                <a:gd name="connsiteX130" fmla="*/ 440267 w 569913"/>
                <a:gd name="connsiteY130" fmla="*/ 899400 h 1376363"/>
                <a:gd name="connsiteX131" fmla="*/ 468313 w 569913"/>
                <a:gd name="connsiteY131" fmla="*/ 861286 h 1376363"/>
                <a:gd name="connsiteX132" fmla="*/ 492655 w 569913"/>
                <a:gd name="connsiteY132" fmla="*/ 819466 h 1376363"/>
                <a:gd name="connsiteX133" fmla="*/ 512763 w 569913"/>
                <a:gd name="connsiteY133" fmla="*/ 776057 h 1376363"/>
                <a:gd name="connsiteX134" fmla="*/ 528638 w 569913"/>
                <a:gd name="connsiteY134" fmla="*/ 731061 h 1376363"/>
                <a:gd name="connsiteX135" fmla="*/ 540809 w 569913"/>
                <a:gd name="connsiteY135" fmla="*/ 685535 h 1376363"/>
                <a:gd name="connsiteX136" fmla="*/ 548746 w 569913"/>
                <a:gd name="connsiteY136" fmla="*/ 638421 h 1376363"/>
                <a:gd name="connsiteX137" fmla="*/ 550863 w 569913"/>
                <a:gd name="connsiteY137" fmla="*/ 614599 h 1376363"/>
                <a:gd name="connsiteX138" fmla="*/ 551392 w 569913"/>
                <a:gd name="connsiteY138" fmla="*/ 592366 h 1376363"/>
                <a:gd name="connsiteX139" fmla="*/ 547159 w 569913"/>
                <a:gd name="connsiteY139" fmla="*/ 550016 h 1376363"/>
                <a:gd name="connsiteX140" fmla="*/ 535517 w 569913"/>
                <a:gd name="connsiteY140" fmla="*/ 511372 h 1376363"/>
                <a:gd name="connsiteX141" fmla="*/ 518055 w 569913"/>
                <a:gd name="connsiteY141" fmla="*/ 475375 h 1376363"/>
                <a:gd name="connsiteX142" fmla="*/ 494242 w 569913"/>
                <a:gd name="connsiteY142" fmla="*/ 444142 h 1376363"/>
                <a:gd name="connsiteX143" fmla="*/ 466196 w 569913"/>
                <a:gd name="connsiteY143" fmla="*/ 416615 h 1376363"/>
                <a:gd name="connsiteX144" fmla="*/ 433388 w 569913"/>
                <a:gd name="connsiteY144" fmla="*/ 394381 h 1376363"/>
                <a:gd name="connsiteX145" fmla="*/ 396876 w 569913"/>
                <a:gd name="connsiteY145" fmla="*/ 377971 h 1376363"/>
                <a:gd name="connsiteX146" fmla="*/ 377296 w 569913"/>
                <a:gd name="connsiteY146" fmla="*/ 371618 h 1376363"/>
                <a:gd name="connsiteX147" fmla="*/ 369359 w 569913"/>
                <a:gd name="connsiteY147" fmla="*/ 385382 h 1376363"/>
                <a:gd name="connsiteX148" fmla="*/ 348192 w 569913"/>
                <a:gd name="connsiteY148" fmla="*/ 411850 h 1376363"/>
                <a:gd name="connsiteX149" fmla="*/ 328084 w 569913"/>
                <a:gd name="connsiteY149" fmla="*/ 425614 h 1376363"/>
                <a:gd name="connsiteX150" fmla="*/ 313796 w 569913"/>
                <a:gd name="connsiteY150" fmla="*/ 430378 h 1376363"/>
                <a:gd name="connsiteX151" fmla="*/ 299509 w 569913"/>
                <a:gd name="connsiteY151" fmla="*/ 430378 h 1376363"/>
                <a:gd name="connsiteX152" fmla="*/ 283634 w 569913"/>
                <a:gd name="connsiteY152" fmla="*/ 425085 h 1376363"/>
                <a:gd name="connsiteX153" fmla="*/ 275696 w 569913"/>
                <a:gd name="connsiteY153" fmla="*/ 419791 h 1376363"/>
                <a:gd name="connsiteX154" fmla="*/ 266700 w 569913"/>
                <a:gd name="connsiteY154" fmla="*/ 410792 h 1376363"/>
                <a:gd name="connsiteX155" fmla="*/ 259292 w 569913"/>
                <a:gd name="connsiteY155" fmla="*/ 393852 h 1376363"/>
                <a:gd name="connsiteX156" fmla="*/ 259821 w 569913"/>
                <a:gd name="connsiteY156" fmla="*/ 381676 h 1376363"/>
                <a:gd name="connsiteX157" fmla="*/ 261938 w 569913"/>
                <a:gd name="connsiteY157" fmla="*/ 375324 h 1376363"/>
                <a:gd name="connsiteX158" fmla="*/ 268817 w 569913"/>
                <a:gd name="connsiteY158" fmla="*/ 364736 h 1376363"/>
                <a:gd name="connsiteX159" fmla="*/ 290513 w 569913"/>
                <a:gd name="connsiteY159" fmla="*/ 354149 h 1376363"/>
                <a:gd name="connsiteX160" fmla="*/ 302684 w 569913"/>
                <a:gd name="connsiteY160" fmla="*/ 352031 h 1376363"/>
                <a:gd name="connsiteX161" fmla="*/ 303742 w 569913"/>
                <a:gd name="connsiteY161" fmla="*/ 348326 h 1376363"/>
                <a:gd name="connsiteX162" fmla="*/ 308505 w 569913"/>
                <a:gd name="connsiteY162" fmla="*/ 346738 h 1376363"/>
                <a:gd name="connsiteX163" fmla="*/ 334963 w 569913"/>
                <a:gd name="connsiteY163" fmla="*/ 345150 h 1376363"/>
                <a:gd name="connsiteX164" fmla="*/ 360892 w 569913"/>
                <a:gd name="connsiteY164" fmla="*/ 348326 h 1376363"/>
                <a:gd name="connsiteX165" fmla="*/ 365126 w 569913"/>
                <a:gd name="connsiteY165" fmla="*/ 331915 h 1376363"/>
                <a:gd name="connsiteX166" fmla="*/ 367771 w 569913"/>
                <a:gd name="connsiteY166" fmla="*/ 300153 h 1376363"/>
                <a:gd name="connsiteX167" fmla="*/ 366184 w 569913"/>
                <a:gd name="connsiteY167" fmla="*/ 270508 h 1376363"/>
                <a:gd name="connsiteX168" fmla="*/ 360363 w 569913"/>
                <a:gd name="connsiteY168" fmla="*/ 241393 h 1376363"/>
                <a:gd name="connsiteX169" fmla="*/ 345017 w 569913"/>
                <a:gd name="connsiteY169" fmla="*/ 201161 h 1376363"/>
                <a:gd name="connsiteX170" fmla="*/ 311680 w 569913"/>
                <a:gd name="connsiteY170" fmla="*/ 149283 h 1376363"/>
                <a:gd name="connsiteX171" fmla="*/ 289455 w 569913"/>
                <a:gd name="connsiteY171" fmla="*/ 123343 h 1376363"/>
                <a:gd name="connsiteX172" fmla="*/ 266700 w 569913"/>
                <a:gd name="connsiteY172" fmla="*/ 98992 h 1376363"/>
                <a:gd name="connsiteX173" fmla="*/ 215371 w 569913"/>
                <a:gd name="connsiteY173" fmla="*/ 59290 h 1376363"/>
                <a:gd name="connsiteX174" fmla="*/ 173038 w 569913"/>
                <a:gd name="connsiteY174" fmla="*/ 38644 h 1376363"/>
                <a:gd name="connsiteX175" fmla="*/ 142346 w 569913"/>
                <a:gd name="connsiteY175" fmla="*/ 28057 h 1376363"/>
                <a:gd name="connsiteX176" fmla="*/ 111125 w 569913"/>
                <a:gd name="connsiteY176" fmla="*/ 22234 h 1376363"/>
                <a:gd name="connsiteX177" fmla="*/ 78317 w 569913"/>
                <a:gd name="connsiteY177" fmla="*/ 19587 h 1376363"/>
                <a:gd name="connsiteX178" fmla="*/ 61913 w 569913"/>
                <a:gd name="connsiteY178" fmla="*/ 20646 h 1376363"/>
                <a:gd name="connsiteX179" fmla="*/ 57150 w 569913"/>
                <a:gd name="connsiteY179" fmla="*/ 19587 h 1376363"/>
                <a:gd name="connsiteX180" fmla="*/ 52388 w 569913"/>
                <a:gd name="connsiteY180" fmla="*/ 14293 h 1376363"/>
                <a:gd name="connsiteX181" fmla="*/ 52388 w 569913"/>
                <a:gd name="connsiteY181" fmla="*/ 6882 h 1376363"/>
                <a:gd name="connsiteX182" fmla="*/ 57150 w 569913"/>
                <a:gd name="connsiteY182" fmla="*/ 1588 h 1376363"/>
                <a:gd name="connsiteX183" fmla="*/ 61913 w 569913"/>
                <a:gd name="connsiteY183" fmla="*/ 1059 h 1376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569913" h="1376363">
                  <a:moveTo>
                    <a:pt x="291888" y="917575"/>
                  </a:moveTo>
                  <a:lnTo>
                    <a:pt x="274496" y="921780"/>
                  </a:lnTo>
                  <a:lnTo>
                    <a:pt x="259212" y="932819"/>
                  </a:lnTo>
                  <a:lnTo>
                    <a:pt x="245510" y="952269"/>
                  </a:lnTo>
                  <a:lnTo>
                    <a:pt x="240239" y="965936"/>
                  </a:lnTo>
                  <a:lnTo>
                    <a:pt x="240239" y="966462"/>
                  </a:lnTo>
                  <a:lnTo>
                    <a:pt x="239712" y="967513"/>
                  </a:lnTo>
                  <a:lnTo>
                    <a:pt x="244982" y="975924"/>
                  </a:lnTo>
                  <a:lnTo>
                    <a:pt x="259212" y="988014"/>
                  </a:lnTo>
                  <a:lnTo>
                    <a:pt x="276604" y="994847"/>
                  </a:lnTo>
                  <a:lnTo>
                    <a:pt x="295577" y="996950"/>
                  </a:lnTo>
                  <a:lnTo>
                    <a:pt x="305590" y="995373"/>
                  </a:lnTo>
                  <a:lnTo>
                    <a:pt x="323509" y="990117"/>
                  </a:lnTo>
                  <a:lnTo>
                    <a:pt x="354077" y="970667"/>
                  </a:lnTo>
                  <a:lnTo>
                    <a:pt x="369360" y="959102"/>
                  </a:lnTo>
                  <a:lnTo>
                    <a:pt x="369887" y="959102"/>
                  </a:lnTo>
                  <a:lnTo>
                    <a:pt x="354604" y="943858"/>
                  </a:lnTo>
                  <a:lnTo>
                    <a:pt x="328779" y="926511"/>
                  </a:lnTo>
                  <a:lnTo>
                    <a:pt x="309806" y="919678"/>
                  </a:lnTo>
                  <a:close/>
                  <a:moveTo>
                    <a:pt x="306387" y="360362"/>
                  </a:moveTo>
                  <a:lnTo>
                    <a:pt x="296333" y="363008"/>
                  </a:lnTo>
                  <a:lnTo>
                    <a:pt x="283104" y="370945"/>
                  </a:lnTo>
                  <a:lnTo>
                    <a:pt x="276754" y="378354"/>
                  </a:lnTo>
                  <a:lnTo>
                    <a:pt x="275166" y="383116"/>
                  </a:lnTo>
                  <a:lnTo>
                    <a:pt x="274637" y="388937"/>
                  </a:lnTo>
                  <a:lnTo>
                    <a:pt x="278341" y="399520"/>
                  </a:lnTo>
                  <a:lnTo>
                    <a:pt x="292100" y="411691"/>
                  </a:lnTo>
                  <a:lnTo>
                    <a:pt x="304271" y="414337"/>
                  </a:lnTo>
                  <a:lnTo>
                    <a:pt x="313266" y="414337"/>
                  </a:lnTo>
                  <a:lnTo>
                    <a:pt x="330200" y="407458"/>
                  </a:lnTo>
                  <a:lnTo>
                    <a:pt x="349779" y="387350"/>
                  </a:lnTo>
                  <a:lnTo>
                    <a:pt x="360362" y="371475"/>
                  </a:lnTo>
                  <a:lnTo>
                    <a:pt x="357716" y="369887"/>
                  </a:lnTo>
                  <a:lnTo>
                    <a:pt x="356129" y="366183"/>
                  </a:lnTo>
                  <a:lnTo>
                    <a:pt x="333375" y="362479"/>
                  </a:lnTo>
                  <a:lnTo>
                    <a:pt x="307975" y="360891"/>
                  </a:lnTo>
                  <a:lnTo>
                    <a:pt x="307446" y="360891"/>
                  </a:lnTo>
                  <a:close/>
                  <a:moveTo>
                    <a:pt x="77788" y="0"/>
                  </a:moveTo>
                  <a:lnTo>
                    <a:pt x="110596" y="2118"/>
                  </a:lnTo>
                  <a:lnTo>
                    <a:pt x="159280" y="13234"/>
                  </a:lnTo>
                  <a:lnTo>
                    <a:pt x="222250" y="41291"/>
                  </a:lnTo>
                  <a:lnTo>
                    <a:pt x="279400" y="81523"/>
                  </a:lnTo>
                  <a:lnTo>
                    <a:pt x="327026" y="131813"/>
                  </a:lnTo>
                  <a:lnTo>
                    <a:pt x="354013" y="174692"/>
                  </a:lnTo>
                  <a:lnTo>
                    <a:pt x="368830" y="204866"/>
                  </a:lnTo>
                  <a:lnTo>
                    <a:pt x="377826" y="236099"/>
                  </a:lnTo>
                  <a:lnTo>
                    <a:pt x="383117" y="268391"/>
                  </a:lnTo>
                  <a:lnTo>
                    <a:pt x="384176" y="300683"/>
                  </a:lnTo>
                  <a:lnTo>
                    <a:pt x="378884" y="334562"/>
                  </a:lnTo>
                  <a:lnTo>
                    <a:pt x="373063" y="350443"/>
                  </a:lnTo>
                  <a:lnTo>
                    <a:pt x="391584" y="355208"/>
                  </a:lnTo>
                  <a:lnTo>
                    <a:pt x="426509" y="368442"/>
                  </a:lnTo>
                  <a:lnTo>
                    <a:pt x="459317" y="386970"/>
                  </a:lnTo>
                  <a:lnTo>
                    <a:pt x="488950" y="409733"/>
                  </a:lnTo>
                  <a:lnTo>
                    <a:pt x="514880" y="437260"/>
                  </a:lnTo>
                  <a:lnTo>
                    <a:pt x="536046" y="467434"/>
                  </a:lnTo>
                  <a:lnTo>
                    <a:pt x="552980" y="501843"/>
                  </a:lnTo>
                  <a:lnTo>
                    <a:pt x="564621" y="537840"/>
                  </a:lnTo>
                  <a:lnTo>
                    <a:pt x="567796" y="556898"/>
                  </a:lnTo>
                  <a:lnTo>
                    <a:pt x="569913" y="583366"/>
                  </a:lnTo>
                  <a:lnTo>
                    <a:pt x="568855" y="638950"/>
                  </a:lnTo>
                  <a:lnTo>
                    <a:pt x="559859" y="695593"/>
                  </a:lnTo>
                  <a:lnTo>
                    <a:pt x="542926" y="751706"/>
                  </a:lnTo>
                  <a:lnTo>
                    <a:pt x="520171" y="805702"/>
                  </a:lnTo>
                  <a:lnTo>
                    <a:pt x="491596" y="857051"/>
                  </a:lnTo>
                  <a:lnTo>
                    <a:pt x="457730" y="903106"/>
                  </a:lnTo>
                  <a:lnTo>
                    <a:pt x="419101" y="942279"/>
                  </a:lnTo>
                  <a:lnTo>
                    <a:pt x="397405" y="959219"/>
                  </a:lnTo>
                  <a:lnTo>
                    <a:pt x="405871" y="974042"/>
                  </a:lnTo>
                  <a:lnTo>
                    <a:pt x="417513" y="1006333"/>
                  </a:lnTo>
                  <a:lnTo>
                    <a:pt x="422276" y="1041272"/>
                  </a:lnTo>
                  <a:lnTo>
                    <a:pt x="420688" y="1075681"/>
                  </a:lnTo>
                  <a:lnTo>
                    <a:pt x="417513" y="1092091"/>
                  </a:lnTo>
                  <a:lnTo>
                    <a:pt x="413809" y="1107443"/>
                  </a:lnTo>
                  <a:lnTo>
                    <a:pt x="402167" y="1137088"/>
                  </a:lnTo>
                  <a:lnTo>
                    <a:pt x="379413" y="1179967"/>
                  </a:lnTo>
                  <a:lnTo>
                    <a:pt x="337609" y="1232904"/>
                  </a:lnTo>
                  <a:lnTo>
                    <a:pt x="285750" y="1280547"/>
                  </a:lnTo>
                  <a:lnTo>
                    <a:pt x="226484" y="1319191"/>
                  </a:lnTo>
                  <a:lnTo>
                    <a:pt x="162984" y="1349895"/>
                  </a:lnTo>
                  <a:lnTo>
                    <a:pt x="98425" y="1368952"/>
                  </a:lnTo>
                  <a:lnTo>
                    <a:pt x="34396" y="1376363"/>
                  </a:lnTo>
                  <a:lnTo>
                    <a:pt x="3704" y="1374246"/>
                  </a:lnTo>
                  <a:lnTo>
                    <a:pt x="0" y="1372658"/>
                  </a:lnTo>
                  <a:lnTo>
                    <a:pt x="0" y="1365776"/>
                  </a:lnTo>
                  <a:lnTo>
                    <a:pt x="3704" y="1364717"/>
                  </a:lnTo>
                  <a:lnTo>
                    <a:pt x="26459" y="1365776"/>
                  </a:lnTo>
                  <a:lnTo>
                    <a:pt x="70379" y="1362070"/>
                  </a:lnTo>
                  <a:lnTo>
                    <a:pt x="112184" y="1352012"/>
                  </a:lnTo>
                  <a:lnTo>
                    <a:pt x="152400" y="1337719"/>
                  </a:lnTo>
                  <a:lnTo>
                    <a:pt x="190500" y="1318662"/>
                  </a:lnTo>
                  <a:lnTo>
                    <a:pt x="227542" y="1295370"/>
                  </a:lnTo>
                  <a:lnTo>
                    <a:pt x="279400" y="1256196"/>
                  </a:lnTo>
                  <a:lnTo>
                    <a:pt x="311680" y="1225493"/>
                  </a:lnTo>
                  <a:lnTo>
                    <a:pt x="328084" y="1208553"/>
                  </a:lnTo>
                  <a:lnTo>
                    <a:pt x="358776" y="1172026"/>
                  </a:lnTo>
                  <a:lnTo>
                    <a:pt x="384176" y="1131794"/>
                  </a:lnTo>
                  <a:lnTo>
                    <a:pt x="400051" y="1087856"/>
                  </a:lnTo>
                  <a:lnTo>
                    <a:pt x="403226" y="1064035"/>
                  </a:lnTo>
                  <a:lnTo>
                    <a:pt x="403755" y="1046565"/>
                  </a:lnTo>
                  <a:lnTo>
                    <a:pt x="400051" y="1013215"/>
                  </a:lnTo>
                  <a:lnTo>
                    <a:pt x="394759" y="996805"/>
                  </a:lnTo>
                  <a:lnTo>
                    <a:pt x="388409" y="982512"/>
                  </a:lnTo>
                  <a:lnTo>
                    <a:pt x="377826" y="968219"/>
                  </a:lnTo>
                  <a:lnTo>
                    <a:pt x="377826" y="968748"/>
                  </a:lnTo>
                  <a:lnTo>
                    <a:pt x="377296" y="969807"/>
                  </a:lnTo>
                  <a:lnTo>
                    <a:pt x="362480" y="984100"/>
                  </a:lnTo>
                  <a:lnTo>
                    <a:pt x="332846" y="999981"/>
                  </a:lnTo>
                  <a:lnTo>
                    <a:pt x="310621" y="1007921"/>
                  </a:lnTo>
                  <a:lnTo>
                    <a:pt x="288925" y="1010568"/>
                  </a:lnTo>
                  <a:lnTo>
                    <a:pt x="268288" y="1007921"/>
                  </a:lnTo>
                  <a:lnTo>
                    <a:pt x="250825" y="998393"/>
                  </a:lnTo>
                  <a:lnTo>
                    <a:pt x="237067" y="982512"/>
                  </a:lnTo>
                  <a:lnTo>
                    <a:pt x="232305" y="971395"/>
                  </a:lnTo>
                  <a:lnTo>
                    <a:pt x="230188" y="970336"/>
                  </a:lnTo>
                  <a:lnTo>
                    <a:pt x="227013" y="965572"/>
                  </a:lnTo>
                  <a:lnTo>
                    <a:pt x="227542" y="962925"/>
                  </a:lnTo>
                  <a:lnTo>
                    <a:pt x="230717" y="952337"/>
                  </a:lnTo>
                  <a:lnTo>
                    <a:pt x="240242" y="933280"/>
                  </a:lnTo>
                  <a:lnTo>
                    <a:pt x="253471" y="919517"/>
                  </a:lnTo>
                  <a:lnTo>
                    <a:pt x="270405" y="909988"/>
                  </a:lnTo>
                  <a:lnTo>
                    <a:pt x="288925" y="904694"/>
                  </a:lnTo>
                  <a:lnTo>
                    <a:pt x="308505" y="904165"/>
                  </a:lnTo>
                  <a:lnTo>
                    <a:pt x="329142" y="907341"/>
                  </a:lnTo>
                  <a:lnTo>
                    <a:pt x="348721" y="914223"/>
                  </a:lnTo>
                  <a:lnTo>
                    <a:pt x="358246" y="920046"/>
                  </a:lnTo>
                  <a:lnTo>
                    <a:pt x="367771" y="926398"/>
                  </a:lnTo>
                  <a:lnTo>
                    <a:pt x="384705" y="942279"/>
                  </a:lnTo>
                  <a:lnTo>
                    <a:pt x="391584" y="950749"/>
                  </a:lnTo>
                  <a:lnTo>
                    <a:pt x="409046" y="934339"/>
                  </a:lnTo>
                  <a:lnTo>
                    <a:pt x="440267" y="899400"/>
                  </a:lnTo>
                  <a:lnTo>
                    <a:pt x="468313" y="861286"/>
                  </a:lnTo>
                  <a:lnTo>
                    <a:pt x="492655" y="819466"/>
                  </a:lnTo>
                  <a:lnTo>
                    <a:pt x="512763" y="776057"/>
                  </a:lnTo>
                  <a:lnTo>
                    <a:pt x="528638" y="731061"/>
                  </a:lnTo>
                  <a:lnTo>
                    <a:pt x="540809" y="685535"/>
                  </a:lnTo>
                  <a:lnTo>
                    <a:pt x="548746" y="638421"/>
                  </a:lnTo>
                  <a:lnTo>
                    <a:pt x="550863" y="614599"/>
                  </a:lnTo>
                  <a:lnTo>
                    <a:pt x="551392" y="592366"/>
                  </a:lnTo>
                  <a:lnTo>
                    <a:pt x="547159" y="550016"/>
                  </a:lnTo>
                  <a:lnTo>
                    <a:pt x="535517" y="511372"/>
                  </a:lnTo>
                  <a:lnTo>
                    <a:pt x="518055" y="475375"/>
                  </a:lnTo>
                  <a:lnTo>
                    <a:pt x="494242" y="444142"/>
                  </a:lnTo>
                  <a:lnTo>
                    <a:pt x="466196" y="416615"/>
                  </a:lnTo>
                  <a:lnTo>
                    <a:pt x="433388" y="394381"/>
                  </a:lnTo>
                  <a:lnTo>
                    <a:pt x="396876" y="377971"/>
                  </a:lnTo>
                  <a:lnTo>
                    <a:pt x="377296" y="371618"/>
                  </a:lnTo>
                  <a:lnTo>
                    <a:pt x="369359" y="385382"/>
                  </a:lnTo>
                  <a:lnTo>
                    <a:pt x="348192" y="411850"/>
                  </a:lnTo>
                  <a:lnTo>
                    <a:pt x="328084" y="425614"/>
                  </a:lnTo>
                  <a:lnTo>
                    <a:pt x="313796" y="430378"/>
                  </a:lnTo>
                  <a:lnTo>
                    <a:pt x="299509" y="430378"/>
                  </a:lnTo>
                  <a:lnTo>
                    <a:pt x="283634" y="425085"/>
                  </a:lnTo>
                  <a:lnTo>
                    <a:pt x="275696" y="419791"/>
                  </a:lnTo>
                  <a:lnTo>
                    <a:pt x="266700" y="410792"/>
                  </a:lnTo>
                  <a:lnTo>
                    <a:pt x="259292" y="393852"/>
                  </a:lnTo>
                  <a:lnTo>
                    <a:pt x="259821" y="381676"/>
                  </a:lnTo>
                  <a:lnTo>
                    <a:pt x="261938" y="375324"/>
                  </a:lnTo>
                  <a:lnTo>
                    <a:pt x="268817" y="364736"/>
                  </a:lnTo>
                  <a:lnTo>
                    <a:pt x="290513" y="354149"/>
                  </a:lnTo>
                  <a:lnTo>
                    <a:pt x="302684" y="352031"/>
                  </a:lnTo>
                  <a:lnTo>
                    <a:pt x="303742" y="348326"/>
                  </a:lnTo>
                  <a:lnTo>
                    <a:pt x="308505" y="346738"/>
                  </a:lnTo>
                  <a:lnTo>
                    <a:pt x="334963" y="345150"/>
                  </a:lnTo>
                  <a:lnTo>
                    <a:pt x="360892" y="348326"/>
                  </a:lnTo>
                  <a:lnTo>
                    <a:pt x="365126" y="331915"/>
                  </a:lnTo>
                  <a:lnTo>
                    <a:pt x="367771" y="300153"/>
                  </a:lnTo>
                  <a:lnTo>
                    <a:pt x="366184" y="270508"/>
                  </a:lnTo>
                  <a:lnTo>
                    <a:pt x="360363" y="241393"/>
                  </a:lnTo>
                  <a:lnTo>
                    <a:pt x="345017" y="201161"/>
                  </a:lnTo>
                  <a:lnTo>
                    <a:pt x="311680" y="149283"/>
                  </a:lnTo>
                  <a:lnTo>
                    <a:pt x="289455" y="123343"/>
                  </a:lnTo>
                  <a:lnTo>
                    <a:pt x="266700" y="98992"/>
                  </a:lnTo>
                  <a:lnTo>
                    <a:pt x="215371" y="59290"/>
                  </a:lnTo>
                  <a:lnTo>
                    <a:pt x="173038" y="38644"/>
                  </a:lnTo>
                  <a:lnTo>
                    <a:pt x="142346" y="28057"/>
                  </a:lnTo>
                  <a:lnTo>
                    <a:pt x="111125" y="22234"/>
                  </a:lnTo>
                  <a:lnTo>
                    <a:pt x="78317" y="19587"/>
                  </a:lnTo>
                  <a:lnTo>
                    <a:pt x="61913" y="20646"/>
                  </a:lnTo>
                  <a:lnTo>
                    <a:pt x="57150" y="19587"/>
                  </a:lnTo>
                  <a:lnTo>
                    <a:pt x="52388" y="14293"/>
                  </a:lnTo>
                  <a:lnTo>
                    <a:pt x="52388" y="6882"/>
                  </a:lnTo>
                  <a:lnTo>
                    <a:pt x="57150" y="1588"/>
                  </a:lnTo>
                  <a:lnTo>
                    <a:pt x="61913" y="1059"/>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2800"/>
            </a:p>
          </p:txBody>
        </p:sp>
        <p:sp>
          <p:nvSpPr>
            <p:cNvPr id="20" name="Freeform 390">
              <a:extLst>
                <a:ext uri="{FF2B5EF4-FFF2-40B4-BE49-F238E27FC236}">
                  <a16:creationId xmlns:a16="http://schemas.microsoft.com/office/drawing/2014/main" xmlns="" id="{B73EDF8C-741B-3FB1-CFC7-7AD7377D6E5B}"/>
                </a:ext>
              </a:extLst>
            </p:cNvPr>
            <p:cNvSpPr>
              <a:spLocks/>
            </p:cNvSpPr>
            <p:nvPr/>
          </p:nvSpPr>
          <p:spPr bwMode="auto">
            <a:xfrm>
              <a:off x="6814589" y="2990233"/>
              <a:ext cx="1500947" cy="871302"/>
            </a:xfrm>
            <a:custGeom>
              <a:avLst/>
              <a:gdLst>
                <a:gd name="T0" fmla="*/ 2897 w 2912"/>
                <a:gd name="T1" fmla="*/ 645 h 1693"/>
                <a:gd name="T2" fmla="*/ 2886 w 2912"/>
                <a:gd name="T3" fmla="*/ 614 h 1693"/>
                <a:gd name="T4" fmla="*/ 2861 w 2912"/>
                <a:gd name="T5" fmla="*/ 560 h 1693"/>
                <a:gd name="T6" fmla="*/ 2809 w 2912"/>
                <a:gd name="T7" fmla="*/ 483 h 1693"/>
                <a:gd name="T8" fmla="*/ 2721 w 2912"/>
                <a:gd name="T9" fmla="*/ 400 h 1693"/>
                <a:gd name="T10" fmla="*/ 2619 w 2912"/>
                <a:gd name="T11" fmla="*/ 331 h 1693"/>
                <a:gd name="T12" fmla="*/ 2565 w 2912"/>
                <a:gd name="T13" fmla="*/ 302 h 1693"/>
                <a:gd name="T14" fmla="*/ 2496 w 2912"/>
                <a:gd name="T15" fmla="*/ 268 h 1693"/>
                <a:gd name="T16" fmla="*/ 2355 w 2912"/>
                <a:gd name="T17" fmla="*/ 207 h 1693"/>
                <a:gd name="T18" fmla="*/ 2210 w 2912"/>
                <a:gd name="T19" fmla="*/ 155 h 1693"/>
                <a:gd name="T20" fmla="*/ 2062 w 2912"/>
                <a:gd name="T21" fmla="*/ 111 h 1693"/>
                <a:gd name="T22" fmla="*/ 1910 w 2912"/>
                <a:gd name="T23" fmla="*/ 73 h 1693"/>
                <a:gd name="T24" fmla="*/ 1758 w 2912"/>
                <a:gd name="T25" fmla="*/ 45 h 1693"/>
                <a:gd name="T26" fmla="*/ 1529 w 2912"/>
                <a:gd name="T27" fmla="*/ 14 h 1693"/>
                <a:gd name="T28" fmla="*/ 1375 w 2912"/>
                <a:gd name="T29" fmla="*/ 6 h 1693"/>
                <a:gd name="T30" fmla="*/ 1228 w 2912"/>
                <a:gd name="T31" fmla="*/ 0 h 1693"/>
                <a:gd name="T32" fmla="*/ 996 w 2912"/>
                <a:gd name="T33" fmla="*/ 9 h 1693"/>
                <a:gd name="T34" fmla="*/ 842 w 2912"/>
                <a:gd name="T35" fmla="*/ 26 h 1693"/>
                <a:gd name="T36" fmla="*/ 691 w 2912"/>
                <a:gd name="T37" fmla="*/ 56 h 1693"/>
                <a:gd name="T38" fmla="*/ 546 w 2912"/>
                <a:gd name="T39" fmla="*/ 101 h 1693"/>
                <a:gd name="T40" fmla="*/ 408 w 2912"/>
                <a:gd name="T41" fmla="*/ 163 h 1693"/>
                <a:gd name="T42" fmla="*/ 281 w 2912"/>
                <a:gd name="T43" fmla="*/ 245 h 1693"/>
                <a:gd name="T44" fmla="*/ 223 w 2912"/>
                <a:gd name="T45" fmla="*/ 295 h 1693"/>
                <a:gd name="T46" fmla="*/ 174 w 2912"/>
                <a:gd name="T47" fmla="*/ 344 h 1693"/>
                <a:gd name="T48" fmla="*/ 97 w 2912"/>
                <a:gd name="T49" fmla="*/ 449 h 1693"/>
                <a:gd name="T50" fmla="*/ 41 w 2912"/>
                <a:gd name="T51" fmla="*/ 563 h 1693"/>
                <a:gd name="T52" fmla="*/ 9 w 2912"/>
                <a:gd name="T53" fmla="*/ 682 h 1693"/>
                <a:gd name="T54" fmla="*/ 0 w 2912"/>
                <a:gd name="T55" fmla="*/ 804 h 1693"/>
                <a:gd name="T56" fmla="*/ 15 w 2912"/>
                <a:gd name="T57" fmla="*/ 928 h 1693"/>
                <a:gd name="T58" fmla="*/ 52 w 2912"/>
                <a:gd name="T59" fmla="*/ 1049 h 1693"/>
                <a:gd name="T60" fmla="*/ 114 w 2912"/>
                <a:gd name="T61" fmla="*/ 1164 h 1693"/>
                <a:gd name="T62" fmla="*/ 154 w 2912"/>
                <a:gd name="T63" fmla="*/ 1219 h 1693"/>
                <a:gd name="T64" fmla="*/ 202 w 2912"/>
                <a:gd name="T65" fmla="*/ 1276 h 1693"/>
                <a:gd name="T66" fmla="*/ 310 w 2912"/>
                <a:gd name="T67" fmla="*/ 1374 h 1693"/>
                <a:gd name="T68" fmla="*/ 432 w 2912"/>
                <a:gd name="T69" fmla="*/ 1455 h 1693"/>
                <a:gd name="T70" fmla="*/ 563 w 2912"/>
                <a:gd name="T71" fmla="*/ 1518 h 1693"/>
                <a:gd name="T72" fmla="*/ 701 w 2912"/>
                <a:gd name="T73" fmla="*/ 1570 h 1693"/>
                <a:gd name="T74" fmla="*/ 845 w 2912"/>
                <a:gd name="T75" fmla="*/ 1609 h 1693"/>
                <a:gd name="T76" fmla="*/ 1064 w 2912"/>
                <a:gd name="T77" fmla="*/ 1652 h 1693"/>
                <a:gd name="T78" fmla="*/ 1207 w 2912"/>
                <a:gd name="T79" fmla="*/ 1670 h 1693"/>
                <a:gd name="T80" fmla="*/ 1289 w 2912"/>
                <a:gd name="T81" fmla="*/ 1681 h 1693"/>
                <a:gd name="T82" fmla="*/ 1458 w 2912"/>
                <a:gd name="T83" fmla="*/ 1692 h 1693"/>
                <a:gd name="T84" fmla="*/ 1630 w 2912"/>
                <a:gd name="T85" fmla="*/ 1693 h 1693"/>
                <a:gd name="T86" fmla="*/ 1801 w 2912"/>
                <a:gd name="T87" fmla="*/ 1682 h 1693"/>
                <a:gd name="T88" fmla="*/ 1971 w 2912"/>
                <a:gd name="T89" fmla="*/ 1658 h 1693"/>
                <a:gd name="T90" fmla="*/ 2136 w 2912"/>
                <a:gd name="T91" fmla="*/ 1617 h 1693"/>
                <a:gd name="T92" fmla="*/ 2295 w 2912"/>
                <a:gd name="T93" fmla="*/ 1560 h 1693"/>
                <a:gd name="T94" fmla="*/ 2446 w 2912"/>
                <a:gd name="T95" fmla="*/ 1482 h 1693"/>
                <a:gd name="T96" fmla="*/ 2518 w 2912"/>
                <a:gd name="T97" fmla="*/ 1435 h 1693"/>
                <a:gd name="T98" fmla="*/ 2563 w 2912"/>
                <a:gd name="T99" fmla="*/ 1401 h 1693"/>
                <a:gd name="T100" fmla="*/ 2646 w 2912"/>
                <a:gd name="T101" fmla="*/ 1324 h 1693"/>
                <a:gd name="T102" fmla="*/ 2719 w 2912"/>
                <a:gd name="T103" fmla="*/ 1235 h 1693"/>
                <a:gd name="T104" fmla="*/ 2780 w 2912"/>
                <a:gd name="T105" fmla="*/ 1135 h 1693"/>
                <a:gd name="T106" fmla="*/ 2804 w 2912"/>
                <a:gd name="T107" fmla="*/ 1083 h 1693"/>
                <a:gd name="T108" fmla="*/ 2836 w 2912"/>
                <a:gd name="T109" fmla="*/ 1035 h 1693"/>
                <a:gd name="T110" fmla="*/ 2884 w 2912"/>
                <a:gd name="T111" fmla="*/ 929 h 1693"/>
                <a:gd name="T112" fmla="*/ 2911 w 2912"/>
                <a:gd name="T113" fmla="*/ 817 h 1693"/>
                <a:gd name="T114" fmla="*/ 2912 w 2912"/>
                <a:gd name="T115" fmla="*/ 731 h 1693"/>
                <a:gd name="T116" fmla="*/ 2904 w 2912"/>
                <a:gd name="T117" fmla="*/ 673 h 1693"/>
                <a:gd name="T118" fmla="*/ 2897 w 2912"/>
                <a:gd name="T119" fmla="*/ 645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1693">
                  <a:moveTo>
                    <a:pt x="2897" y="645"/>
                  </a:moveTo>
                  <a:lnTo>
                    <a:pt x="2886" y="614"/>
                  </a:lnTo>
                  <a:lnTo>
                    <a:pt x="2861" y="560"/>
                  </a:lnTo>
                  <a:lnTo>
                    <a:pt x="2809" y="483"/>
                  </a:lnTo>
                  <a:lnTo>
                    <a:pt x="2721" y="400"/>
                  </a:lnTo>
                  <a:lnTo>
                    <a:pt x="2619" y="331"/>
                  </a:lnTo>
                  <a:lnTo>
                    <a:pt x="2565" y="302"/>
                  </a:lnTo>
                  <a:lnTo>
                    <a:pt x="2496" y="268"/>
                  </a:lnTo>
                  <a:lnTo>
                    <a:pt x="2355" y="207"/>
                  </a:lnTo>
                  <a:lnTo>
                    <a:pt x="2210" y="155"/>
                  </a:lnTo>
                  <a:lnTo>
                    <a:pt x="2062" y="111"/>
                  </a:lnTo>
                  <a:lnTo>
                    <a:pt x="1910" y="73"/>
                  </a:lnTo>
                  <a:lnTo>
                    <a:pt x="1758" y="45"/>
                  </a:lnTo>
                  <a:lnTo>
                    <a:pt x="1529" y="14"/>
                  </a:lnTo>
                  <a:lnTo>
                    <a:pt x="1375" y="6"/>
                  </a:lnTo>
                  <a:lnTo>
                    <a:pt x="1228" y="0"/>
                  </a:lnTo>
                  <a:lnTo>
                    <a:pt x="996" y="9"/>
                  </a:lnTo>
                  <a:lnTo>
                    <a:pt x="842" y="26"/>
                  </a:lnTo>
                  <a:lnTo>
                    <a:pt x="691" y="56"/>
                  </a:lnTo>
                  <a:lnTo>
                    <a:pt x="546" y="101"/>
                  </a:lnTo>
                  <a:lnTo>
                    <a:pt x="408" y="163"/>
                  </a:lnTo>
                  <a:lnTo>
                    <a:pt x="281" y="245"/>
                  </a:lnTo>
                  <a:lnTo>
                    <a:pt x="223" y="295"/>
                  </a:lnTo>
                  <a:lnTo>
                    <a:pt x="174" y="344"/>
                  </a:lnTo>
                  <a:lnTo>
                    <a:pt x="97" y="449"/>
                  </a:lnTo>
                  <a:lnTo>
                    <a:pt x="41" y="563"/>
                  </a:lnTo>
                  <a:lnTo>
                    <a:pt x="9" y="682"/>
                  </a:lnTo>
                  <a:lnTo>
                    <a:pt x="0" y="804"/>
                  </a:lnTo>
                  <a:lnTo>
                    <a:pt x="15" y="928"/>
                  </a:lnTo>
                  <a:lnTo>
                    <a:pt x="52" y="1049"/>
                  </a:lnTo>
                  <a:lnTo>
                    <a:pt x="114" y="1164"/>
                  </a:lnTo>
                  <a:lnTo>
                    <a:pt x="154" y="1219"/>
                  </a:lnTo>
                  <a:lnTo>
                    <a:pt x="202" y="1276"/>
                  </a:lnTo>
                  <a:lnTo>
                    <a:pt x="310" y="1374"/>
                  </a:lnTo>
                  <a:lnTo>
                    <a:pt x="432" y="1455"/>
                  </a:lnTo>
                  <a:lnTo>
                    <a:pt x="563" y="1518"/>
                  </a:lnTo>
                  <a:lnTo>
                    <a:pt x="701" y="1570"/>
                  </a:lnTo>
                  <a:lnTo>
                    <a:pt x="845" y="1609"/>
                  </a:lnTo>
                  <a:lnTo>
                    <a:pt x="1064" y="1652"/>
                  </a:lnTo>
                  <a:lnTo>
                    <a:pt x="1207" y="1670"/>
                  </a:lnTo>
                  <a:lnTo>
                    <a:pt x="1289" y="1681"/>
                  </a:lnTo>
                  <a:lnTo>
                    <a:pt x="1458" y="1692"/>
                  </a:lnTo>
                  <a:lnTo>
                    <a:pt x="1630" y="1693"/>
                  </a:lnTo>
                  <a:lnTo>
                    <a:pt x="1801" y="1682"/>
                  </a:lnTo>
                  <a:lnTo>
                    <a:pt x="1971" y="1658"/>
                  </a:lnTo>
                  <a:lnTo>
                    <a:pt x="2136" y="1617"/>
                  </a:lnTo>
                  <a:lnTo>
                    <a:pt x="2295" y="1560"/>
                  </a:lnTo>
                  <a:lnTo>
                    <a:pt x="2446" y="1482"/>
                  </a:lnTo>
                  <a:lnTo>
                    <a:pt x="2518" y="1435"/>
                  </a:lnTo>
                  <a:lnTo>
                    <a:pt x="2563" y="1401"/>
                  </a:lnTo>
                  <a:lnTo>
                    <a:pt x="2646" y="1324"/>
                  </a:lnTo>
                  <a:lnTo>
                    <a:pt x="2719" y="1235"/>
                  </a:lnTo>
                  <a:lnTo>
                    <a:pt x="2780" y="1135"/>
                  </a:lnTo>
                  <a:lnTo>
                    <a:pt x="2804" y="1083"/>
                  </a:lnTo>
                  <a:lnTo>
                    <a:pt x="2836" y="1035"/>
                  </a:lnTo>
                  <a:lnTo>
                    <a:pt x="2884" y="929"/>
                  </a:lnTo>
                  <a:lnTo>
                    <a:pt x="2911" y="817"/>
                  </a:lnTo>
                  <a:lnTo>
                    <a:pt x="2912" y="731"/>
                  </a:lnTo>
                  <a:lnTo>
                    <a:pt x="2904" y="673"/>
                  </a:lnTo>
                  <a:lnTo>
                    <a:pt x="2897" y="645"/>
                  </a:lnTo>
                </a:path>
              </a:pathLst>
            </a:custGeom>
            <a:solidFill>
              <a:srgbClr val="BFBFBF"/>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28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TextBox 23">
              <a:extLst>
                <a:ext uri="{FF2B5EF4-FFF2-40B4-BE49-F238E27FC236}">
                  <a16:creationId xmlns:a16="http://schemas.microsoft.com/office/drawing/2014/main" xmlns="" id="{CCCD2603-9FB3-753D-F5C5-4E19810E4531}"/>
                </a:ext>
              </a:extLst>
            </p:cNvPr>
            <p:cNvSpPr txBox="1"/>
            <p:nvPr/>
          </p:nvSpPr>
          <p:spPr>
            <a:xfrm>
              <a:off x="8814936" y="3070759"/>
              <a:ext cx="2859491" cy="910129"/>
            </a:xfrm>
            <a:prstGeom prst="rect">
              <a:avLst/>
            </a:prstGeom>
            <a:noFill/>
          </p:spPr>
          <p:txBody>
            <a:bodyPr wrap="square" lIns="0" rIns="0" rtlCol="0" anchor="ctr">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الصحة الجسدية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xmlns="" id="{EC9FBF16-4037-A4F5-7975-1FAF87671C80}"/>
              </a:ext>
            </a:extLst>
          </p:cNvPr>
          <p:cNvGrpSpPr/>
          <p:nvPr/>
        </p:nvGrpSpPr>
        <p:grpSpPr>
          <a:xfrm>
            <a:off x="5825294" y="4331730"/>
            <a:ext cx="5942836" cy="1255304"/>
            <a:chOff x="5825294" y="4331730"/>
            <a:chExt cx="5942836" cy="1255304"/>
          </a:xfrm>
        </p:grpSpPr>
        <p:sp>
          <p:nvSpPr>
            <p:cNvPr id="7" name="Freeform: Shape 6">
              <a:extLst>
                <a:ext uri="{FF2B5EF4-FFF2-40B4-BE49-F238E27FC236}">
                  <a16:creationId xmlns:a16="http://schemas.microsoft.com/office/drawing/2014/main" xmlns="" id="{135BACAF-DD31-A8DC-5B39-D959F1D0FE2E}"/>
                </a:ext>
              </a:extLst>
            </p:cNvPr>
            <p:cNvSpPr>
              <a:spLocks/>
            </p:cNvSpPr>
            <p:nvPr/>
          </p:nvSpPr>
          <p:spPr bwMode="auto">
            <a:xfrm>
              <a:off x="5825294" y="4984649"/>
              <a:ext cx="1347915" cy="291979"/>
            </a:xfrm>
            <a:custGeom>
              <a:avLst/>
              <a:gdLst>
                <a:gd name="connsiteX0" fmla="*/ 393700 w 1384300"/>
                <a:gd name="connsiteY0" fmla="*/ 53975 h 300038"/>
                <a:gd name="connsiteX1" fmla="*/ 375179 w 1384300"/>
                <a:gd name="connsiteY1" fmla="*/ 58689 h 300038"/>
                <a:gd name="connsiteX2" fmla="*/ 359834 w 1384300"/>
                <a:gd name="connsiteY2" fmla="*/ 70734 h 300038"/>
                <a:gd name="connsiteX3" fmla="*/ 354542 w 1384300"/>
                <a:gd name="connsiteY3" fmla="*/ 79637 h 300038"/>
                <a:gd name="connsiteX4" fmla="*/ 350309 w 1384300"/>
                <a:gd name="connsiteY4" fmla="*/ 90111 h 300038"/>
                <a:gd name="connsiteX5" fmla="*/ 349250 w 1384300"/>
                <a:gd name="connsiteY5" fmla="*/ 111060 h 300038"/>
                <a:gd name="connsiteX6" fmla="*/ 357188 w 1384300"/>
                <a:gd name="connsiteY6" fmla="*/ 129913 h 300038"/>
                <a:gd name="connsiteX7" fmla="*/ 369359 w 1384300"/>
                <a:gd name="connsiteY7" fmla="*/ 147196 h 300038"/>
                <a:gd name="connsiteX8" fmla="*/ 377296 w 1384300"/>
                <a:gd name="connsiteY8" fmla="*/ 155575 h 300038"/>
                <a:gd name="connsiteX9" fmla="*/ 389996 w 1384300"/>
                <a:gd name="connsiteY9" fmla="*/ 146672 h 300038"/>
                <a:gd name="connsiteX10" fmla="*/ 411692 w 1384300"/>
                <a:gd name="connsiteY10" fmla="*/ 127295 h 300038"/>
                <a:gd name="connsiteX11" fmla="*/ 424921 w 1384300"/>
                <a:gd name="connsiteY11" fmla="*/ 102680 h 300038"/>
                <a:gd name="connsiteX12" fmla="*/ 425450 w 1384300"/>
                <a:gd name="connsiteY12" fmla="*/ 76495 h 300038"/>
                <a:gd name="connsiteX13" fmla="*/ 419629 w 1384300"/>
                <a:gd name="connsiteY13" fmla="*/ 62355 h 300038"/>
                <a:gd name="connsiteX14" fmla="*/ 411163 w 1384300"/>
                <a:gd name="connsiteY14" fmla="*/ 57118 h 300038"/>
                <a:gd name="connsiteX15" fmla="*/ 1004358 w 1384300"/>
                <a:gd name="connsiteY15" fmla="*/ 17463 h 300038"/>
                <a:gd name="connsiteX16" fmla="*/ 986896 w 1384300"/>
                <a:gd name="connsiteY16" fmla="*/ 21721 h 300038"/>
                <a:gd name="connsiteX17" fmla="*/ 973137 w 1384300"/>
                <a:gd name="connsiteY17" fmla="*/ 33962 h 300038"/>
                <a:gd name="connsiteX18" fmla="*/ 968904 w 1384300"/>
                <a:gd name="connsiteY18" fmla="*/ 44607 h 300038"/>
                <a:gd name="connsiteX19" fmla="*/ 966787 w 1384300"/>
                <a:gd name="connsiteY19" fmla="*/ 56848 h 300038"/>
                <a:gd name="connsiteX20" fmla="*/ 973137 w 1384300"/>
                <a:gd name="connsiteY20" fmla="*/ 76540 h 300038"/>
                <a:gd name="connsiteX21" fmla="*/ 987425 w 1384300"/>
                <a:gd name="connsiteY21" fmla="*/ 90910 h 300038"/>
                <a:gd name="connsiteX22" fmla="*/ 1007004 w 1384300"/>
                <a:gd name="connsiteY22" fmla="*/ 102087 h 300038"/>
                <a:gd name="connsiteX23" fmla="*/ 1018117 w 1384300"/>
                <a:gd name="connsiteY23" fmla="*/ 106345 h 300038"/>
                <a:gd name="connsiteX24" fmla="*/ 1020234 w 1384300"/>
                <a:gd name="connsiteY24" fmla="*/ 107942 h 300038"/>
                <a:gd name="connsiteX25" fmla="*/ 1020763 w 1384300"/>
                <a:gd name="connsiteY25" fmla="*/ 109538 h 300038"/>
                <a:gd name="connsiteX26" fmla="*/ 1025525 w 1384300"/>
                <a:gd name="connsiteY26" fmla="*/ 91975 h 300038"/>
                <a:gd name="connsiteX27" fmla="*/ 1028700 w 1384300"/>
                <a:gd name="connsiteY27" fmla="*/ 54187 h 300038"/>
                <a:gd name="connsiteX28" fmla="*/ 1027642 w 1384300"/>
                <a:gd name="connsiteY28" fmla="*/ 32898 h 300038"/>
                <a:gd name="connsiteX29" fmla="*/ 1027642 w 1384300"/>
                <a:gd name="connsiteY29" fmla="*/ 32366 h 300038"/>
                <a:gd name="connsiteX30" fmla="*/ 1027642 w 1384300"/>
                <a:gd name="connsiteY30" fmla="*/ 31301 h 300038"/>
                <a:gd name="connsiteX31" fmla="*/ 1020763 w 1384300"/>
                <a:gd name="connsiteY31" fmla="*/ 23850 h 300038"/>
                <a:gd name="connsiteX32" fmla="*/ 6353 w 1384300"/>
                <a:gd name="connsiteY32" fmla="*/ 0 h 300038"/>
                <a:gd name="connsiteX33" fmla="*/ 7941 w 1384300"/>
                <a:gd name="connsiteY33" fmla="*/ 2117 h 300038"/>
                <a:gd name="connsiteX34" fmla="*/ 20646 w 1384300"/>
                <a:gd name="connsiteY34" fmla="*/ 29634 h 300038"/>
                <a:gd name="connsiteX35" fmla="*/ 53467 w 1384300"/>
                <a:gd name="connsiteY35" fmla="*/ 81492 h 300038"/>
                <a:gd name="connsiteX36" fmla="*/ 93169 w 1384300"/>
                <a:gd name="connsiteY36" fmla="*/ 125413 h 300038"/>
                <a:gd name="connsiteX37" fmla="*/ 141871 w 1384300"/>
                <a:gd name="connsiteY37" fmla="*/ 160338 h 300038"/>
                <a:gd name="connsiteX38" fmla="*/ 169928 w 1384300"/>
                <a:gd name="connsiteY38" fmla="*/ 173567 h 300038"/>
                <a:gd name="connsiteX39" fmla="*/ 187397 w 1384300"/>
                <a:gd name="connsiteY39" fmla="*/ 180446 h 300038"/>
                <a:gd name="connsiteX40" fmla="*/ 222865 w 1384300"/>
                <a:gd name="connsiteY40" fmla="*/ 188913 h 300038"/>
                <a:gd name="connsiteX41" fmla="*/ 259391 w 1384300"/>
                <a:gd name="connsiteY41" fmla="*/ 191559 h 300038"/>
                <a:gd name="connsiteX42" fmla="*/ 295918 w 1384300"/>
                <a:gd name="connsiteY42" fmla="*/ 188913 h 300038"/>
                <a:gd name="connsiteX43" fmla="*/ 313916 w 1384300"/>
                <a:gd name="connsiteY43" fmla="*/ 184151 h 300038"/>
                <a:gd name="connsiteX44" fmla="*/ 335620 w 1384300"/>
                <a:gd name="connsiteY44" fmla="*/ 177271 h 300038"/>
                <a:gd name="connsiteX45" fmla="*/ 359971 w 1384300"/>
                <a:gd name="connsiteY45" fmla="*/ 165630 h 300038"/>
                <a:gd name="connsiteX46" fmla="*/ 358912 w 1384300"/>
                <a:gd name="connsiteY46" fmla="*/ 163513 h 300038"/>
                <a:gd name="connsiteX47" fmla="*/ 357324 w 1384300"/>
                <a:gd name="connsiteY47" fmla="*/ 161396 h 300038"/>
                <a:gd name="connsiteX48" fmla="*/ 347796 w 1384300"/>
                <a:gd name="connsiteY48" fmla="*/ 149755 h 300038"/>
                <a:gd name="connsiteX49" fmla="*/ 334561 w 1384300"/>
                <a:gd name="connsiteY49" fmla="*/ 123296 h 300038"/>
                <a:gd name="connsiteX50" fmla="*/ 332444 w 1384300"/>
                <a:gd name="connsiteY50" fmla="*/ 94192 h 300038"/>
                <a:gd name="connsiteX51" fmla="*/ 341443 w 1384300"/>
                <a:gd name="connsiteY51" fmla="*/ 66146 h 300038"/>
                <a:gd name="connsiteX52" fmla="*/ 352031 w 1384300"/>
                <a:gd name="connsiteY52" fmla="*/ 54505 h 300038"/>
                <a:gd name="connsiteX53" fmla="*/ 363677 w 1384300"/>
                <a:gd name="connsiteY53" fmla="*/ 46567 h 300038"/>
                <a:gd name="connsiteX54" fmla="*/ 389086 w 1384300"/>
                <a:gd name="connsiteY54" fmla="*/ 39688 h 300038"/>
                <a:gd name="connsiteX55" fmla="*/ 413967 w 1384300"/>
                <a:gd name="connsiteY55" fmla="*/ 45509 h 300038"/>
                <a:gd name="connsiteX56" fmla="*/ 427730 w 1384300"/>
                <a:gd name="connsiteY56" fmla="*/ 57680 h 300038"/>
                <a:gd name="connsiteX57" fmla="*/ 434612 w 1384300"/>
                <a:gd name="connsiteY57" fmla="*/ 68263 h 300038"/>
                <a:gd name="connsiteX58" fmla="*/ 436730 w 1384300"/>
                <a:gd name="connsiteY58" fmla="*/ 74613 h 300038"/>
                <a:gd name="connsiteX59" fmla="*/ 440435 w 1384300"/>
                <a:gd name="connsiteY59" fmla="*/ 88900 h 300038"/>
                <a:gd name="connsiteX60" fmla="*/ 438318 w 1384300"/>
                <a:gd name="connsiteY60" fmla="*/ 114830 h 300038"/>
                <a:gd name="connsiteX61" fmla="*/ 424025 w 1384300"/>
                <a:gd name="connsiteY61" fmla="*/ 139171 h 300038"/>
                <a:gd name="connsiteX62" fmla="*/ 401262 w 1384300"/>
                <a:gd name="connsiteY62" fmla="*/ 159809 h 300038"/>
                <a:gd name="connsiteX63" fmla="*/ 387498 w 1384300"/>
                <a:gd name="connsiteY63" fmla="*/ 168805 h 300038"/>
                <a:gd name="connsiteX64" fmla="*/ 386440 w 1384300"/>
                <a:gd name="connsiteY64" fmla="*/ 171980 h 300038"/>
                <a:gd name="connsiteX65" fmla="*/ 381146 w 1384300"/>
                <a:gd name="connsiteY65" fmla="*/ 175684 h 300038"/>
                <a:gd name="connsiteX66" fmla="*/ 377440 w 1384300"/>
                <a:gd name="connsiteY66" fmla="*/ 175155 h 300038"/>
                <a:gd name="connsiteX67" fmla="*/ 392792 w 1384300"/>
                <a:gd name="connsiteY67" fmla="*/ 194205 h 300038"/>
                <a:gd name="connsiteX68" fmla="*/ 429319 w 1384300"/>
                <a:gd name="connsiteY68" fmla="*/ 225426 h 300038"/>
                <a:gd name="connsiteX69" fmla="*/ 471139 w 1384300"/>
                <a:gd name="connsiteY69" fmla="*/ 248709 h 300038"/>
                <a:gd name="connsiteX70" fmla="*/ 517723 w 1384300"/>
                <a:gd name="connsiteY70" fmla="*/ 265113 h 300038"/>
                <a:gd name="connsiteX71" fmla="*/ 566954 w 1384300"/>
                <a:gd name="connsiteY71" fmla="*/ 275697 h 300038"/>
                <a:gd name="connsiteX72" fmla="*/ 618303 w 1384300"/>
                <a:gd name="connsiteY72" fmla="*/ 280988 h 300038"/>
                <a:gd name="connsiteX73" fmla="*/ 693474 w 1384300"/>
                <a:gd name="connsiteY73" fmla="*/ 281517 h 300038"/>
                <a:gd name="connsiteX74" fmla="*/ 741117 w 1384300"/>
                <a:gd name="connsiteY74" fmla="*/ 278342 h 300038"/>
                <a:gd name="connsiteX75" fmla="*/ 783466 w 1384300"/>
                <a:gd name="connsiteY75" fmla="*/ 274638 h 300038"/>
                <a:gd name="connsiteX76" fmla="*/ 847520 w 1384300"/>
                <a:gd name="connsiteY76" fmla="*/ 259292 h 300038"/>
                <a:gd name="connsiteX77" fmla="*/ 887752 w 1384300"/>
                <a:gd name="connsiteY77" fmla="*/ 245005 h 300038"/>
                <a:gd name="connsiteX78" fmla="*/ 925337 w 1384300"/>
                <a:gd name="connsiteY78" fmla="*/ 225955 h 300038"/>
                <a:gd name="connsiteX79" fmla="*/ 958688 w 1384300"/>
                <a:gd name="connsiteY79" fmla="*/ 202671 h 300038"/>
                <a:gd name="connsiteX80" fmla="*/ 987273 w 1384300"/>
                <a:gd name="connsiteY80" fmla="*/ 174096 h 300038"/>
                <a:gd name="connsiteX81" fmla="*/ 1008978 w 1384300"/>
                <a:gd name="connsiteY81" fmla="*/ 141288 h 300038"/>
                <a:gd name="connsiteX82" fmla="*/ 1017447 w 1384300"/>
                <a:gd name="connsiteY82" fmla="*/ 122238 h 300038"/>
                <a:gd name="connsiteX83" fmla="*/ 1012683 w 1384300"/>
                <a:gd name="connsiteY83" fmla="*/ 120121 h 300038"/>
                <a:gd name="connsiteX84" fmla="*/ 1008978 w 1384300"/>
                <a:gd name="connsiteY84" fmla="*/ 118005 h 300038"/>
                <a:gd name="connsiteX85" fmla="*/ 1001566 w 1384300"/>
                <a:gd name="connsiteY85" fmla="*/ 116946 h 300038"/>
                <a:gd name="connsiteX86" fmla="*/ 987803 w 1384300"/>
                <a:gd name="connsiteY86" fmla="*/ 111655 h 300038"/>
                <a:gd name="connsiteX87" fmla="*/ 969275 w 1384300"/>
                <a:gd name="connsiteY87" fmla="*/ 98955 h 300038"/>
                <a:gd name="connsiteX88" fmla="*/ 954982 w 1384300"/>
                <a:gd name="connsiteY88" fmla="*/ 73025 h 300038"/>
                <a:gd name="connsiteX89" fmla="*/ 952864 w 1384300"/>
                <a:gd name="connsiteY89" fmla="*/ 50800 h 300038"/>
                <a:gd name="connsiteX90" fmla="*/ 956041 w 1384300"/>
                <a:gd name="connsiteY90" fmla="*/ 35454 h 300038"/>
                <a:gd name="connsiteX91" fmla="*/ 958688 w 1384300"/>
                <a:gd name="connsiteY91" fmla="*/ 28575 h 300038"/>
                <a:gd name="connsiteX92" fmla="*/ 965569 w 1384300"/>
                <a:gd name="connsiteY92" fmla="*/ 17992 h 300038"/>
                <a:gd name="connsiteX93" fmla="*/ 987273 w 1384300"/>
                <a:gd name="connsiteY93" fmla="*/ 5821 h 300038"/>
                <a:gd name="connsiteX94" fmla="*/ 1011624 w 1384300"/>
                <a:gd name="connsiteY94" fmla="*/ 5292 h 300038"/>
                <a:gd name="connsiteX95" fmla="*/ 1026447 w 1384300"/>
                <a:gd name="connsiteY95" fmla="*/ 13759 h 300038"/>
                <a:gd name="connsiteX96" fmla="*/ 1034917 w 1384300"/>
                <a:gd name="connsiteY96" fmla="*/ 22754 h 300038"/>
                <a:gd name="connsiteX97" fmla="*/ 1038093 w 1384300"/>
                <a:gd name="connsiteY97" fmla="*/ 28046 h 300038"/>
                <a:gd name="connsiteX98" fmla="*/ 1040210 w 1384300"/>
                <a:gd name="connsiteY98" fmla="*/ 29634 h 300038"/>
                <a:gd name="connsiteX99" fmla="*/ 1041269 w 1384300"/>
                <a:gd name="connsiteY99" fmla="*/ 31750 h 300038"/>
                <a:gd name="connsiteX100" fmla="*/ 1045504 w 1384300"/>
                <a:gd name="connsiteY100" fmla="*/ 55563 h 300038"/>
                <a:gd name="connsiteX101" fmla="*/ 1043916 w 1384300"/>
                <a:gd name="connsiteY101" fmla="*/ 98955 h 300038"/>
                <a:gd name="connsiteX102" fmla="*/ 1039681 w 1384300"/>
                <a:gd name="connsiteY102" fmla="*/ 118534 h 300038"/>
                <a:gd name="connsiteX103" fmla="*/ 1062444 w 1384300"/>
                <a:gd name="connsiteY103" fmla="*/ 125413 h 300038"/>
                <a:gd name="connsiteX104" fmla="*/ 1107440 w 1384300"/>
                <a:gd name="connsiteY104" fmla="*/ 133880 h 300038"/>
                <a:gd name="connsiteX105" fmla="*/ 1152437 w 1384300"/>
                <a:gd name="connsiteY105" fmla="*/ 135467 h 300038"/>
                <a:gd name="connsiteX106" fmla="*/ 1195845 w 1384300"/>
                <a:gd name="connsiteY106" fmla="*/ 130175 h 300038"/>
                <a:gd name="connsiteX107" fmla="*/ 1237665 w 1384300"/>
                <a:gd name="connsiteY107" fmla="*/ 118005 h 300038"/>
                <a:gd name="connsiteX108" fmla="*/ 1277897 w 1384300"/>
                <a:gd name="connsiteY108" fmla="*/ 98955 h 300038"/>
                <a:gd name="connsiteX109" fmla="*/ 1315482 w 1384300"/>
                <a:gd name="connsiteY109" fmla="*/ 72496 h 300038"/>
                <a:gd name="connsiteX110" fmla="*/ 1349891 w 1384300"/>
                <a:gd name="connsiteY110" fmla="*/ 38629 h 300038"/>
                <a:gd name="connsiteX111" fmla="*/ 1365772 w 1384300"/>
                <a:gd name="connsiteY111" fmla="*/ 19050 h 300038"/>
                <a:gd name="connsiteX112" fmla="*/ 1367890 w 1384300"/>
                <a:gd name="connsiteY112" fmla="*/ 15875 h 300038"/>
                <a:gd name="connsiteX113" fmla="*/ 1375830 w 1384300"/>
                <a:gd name="connsiteY113" fmla="*/ 15346 h 300038"/>
                <a:gd name="connsiteX114" fmla="*/ 1381653 w 1384300"/>
                <a:gd name="connsiteY114" fmla="*/ 17992 h 300038"/>
                <a:gd name="connsiteX115" fmla="*/ 1384300 w 1384300"/>
                <a:gd name="connsiteY115" fmla="*/ 24871 h 300038"/>
                <a:gd name="connsiteX116" fmla="*/ 1381653 w 1384300"/>
                <a:gd name="connsiteY116" fmla="*/ 28046 h 300038"/>
                <a:gd name="connsiteX117" fmla="*/ 1366302 w 1384300"/>
                <a:gd name="connsiteY117" fmla="*/ 48684 h 300038"/>
                <a:gd name="connsiteX118" fmla="*/ 1331363 w 1384300"/>
                <a:gd name="connsiteY118" fmla="*/ 83609 h 300038"/>
                <a:gd name="connsiteX119" fmla="*/ 1291661 w 1384300"/>
                <a:gd name="connsiteY119" fmla="*/ 112713 h 300038"/>
                <a:gd name="connsiteX120" fmla="*/ 1247723 w 1384300"/>
                <a:gd name="connsiteY120" fmla="*/ 133880 h 300038"/>
                <a:gd name="connsiteX121" fmla="*/ 1201668 w 1384300"/>
                <a:gd name="connsiteY121" fmla="*/ 148167 h 300038"/>
                <a:gd name="connsiteX122" fmla="*/ 1154025 w 1384300"/>
                <a:gd name="connsiteY122" fmla="*/ 154517 h 300038"/>
                <a:gd name="connsiteX123" fmla="*/ 1105852 w 1384300"/>
                <a:gd name="connsiteY123" fmla="*/ 152400 h 300038"/>
                <a:gd name="connsiteX124" fmla="*/ 1058738 w 1384300"/>
                <a:gd name="connsiteY124" fmla="*/ 140759 h 300038"/>
                <a:gd name="connsiteX125" fmla="*/ 1034917 w 1384300"/>
                <a:gd name="connsiteY125" fmla="*/ 131763 h 300038"/>
                <a:gd name="connsiteX126" fmla="*/ 1028035 w 1384300"/>
                <a:gd name="connsiteY126" fmla="*/ 148167 h 300038"/>
                <a:gd name="connsiteX127" fmla="*/ 1007389 w 1384300"/>
                <a:gd name="connsiteY127" fmla="*/ 180446 h 300038"/>
                <a:gd name="connsiteX128" fmla="*/ 980921 w 1384300"/>
                <a:gd name="connsiteY128" fmla="*/ 207963 h 300038"/>
                <a:gd name="connsiteX129" fmla="*/ 949159 w 1384300"/>
                <a:gd name="connsiteY129" fmla="*/ 232305 h 300038"/>
                <a:gd name="connsiteX130" fmla="*/ 913691 w 1384300"/>
                <a:gd name="connsiteY130" fmla="*/ 251884 h 300038"/>
                <a:gd name="connsiteX131" fmla="*/ 876635 w 1384300"/>
                <a:gd name="connsiteY131" fmla="*/ 268817 h 300038"/>
                <a:gd name="connsiteX132" fmla="*/ 819463 w 1384300"/>
                <a:gd name="connsiteY132" fmla="*/ 286280 h 300038"/>
                <a:gd name="connsiteX133" fmla="*/ 781878 w 1384300"/>
                <a:gd name="connsiteY133" fmla="*/ 292101 h 300038"/>
                <a:gd name="connsiteX134" fmla="*/ 730000 w 1384300"/>
                <a:gd name="connsiteY134" fmla="*/ 298451 h 300038"/>
                <a:gd name="connsiteX135" fmla="*/ 643184 w 1384300"/>
                <a:gd name="connsiteY135" fmla="*/ 300038 h 300038"/>
                <a:gd name="connsiteX136" fmla="*/ 583894 w 1384300"/>
                <a:gd name="connsiteY136" fmla="*/ 295276 h 300038"/>
                <a:gd name="connsiteX137" fmla="*/ 526193 w 1384300"/>
                <a:gd name="connsiteY137" fmla="*/ 284692 h 300038"/>
                <a:gd name="connsiteX138" fmla="*/ 471139 w 1384300"/>
                <a:gd name="connsiteY138" fmla="*/ 266172 h 300038"/>
                <a:gd name="connsiteX139" fmla="*/ 422966 w 1384300"/>
                <a:gd name="connsiteY139" fmla="*/ 239713 h 300038"/>
                <a:gd name="connsiteX140" fmla="*/ 392792 w 1384300"/>
                <a:gd name="connsiteY140" fmla="*/ 213255 h 300038"/>
                <a:gd name="connsiteX141" fmla="*/ 375323 w 1384300"/>
                <a:gd name="connsiteY141" fmla="*/ 191559 h 300038"/>
                <a:gd name="connsiteX142" fmla="*/ 367382 w 1384300"/>
                <a:gd name="connsiteY142" fmla="*/ 179388 h 300038"/>
                <a:gd name="connsiteX143" fmla="*/ 338796 w 1384300"/>
                <a:gd name="connsiteY143" fmla="*/ 193146 h 300038"/>
                <a:gd name="connsiteX144" fmla="*/ 281625 w 1384300"/>
                <a:gd name="connsiteY144" fmla="*/ 208492 h 300038"/>
                <a:gd name="connsiteX145" fmla="*/ 259920 w 1384300"/>
                <a:gd name="connsiteY145" fmla="*/ 210080 h 300038"/>
                <a:gd name="connsiteX146" fmla="*/ 237158 w 1384300"/>
                <a:gd name="connsiteY146" fmla="*/ 209021 h 300038"/>
                <a:gd name="connsiteX147" fmla="*/ 193220 w 1384300"/>
                <a:gd name="connsiteY147" fmla="*/ 201084 h 300038"/>
                <a:gd name="connsiteX148" fmla="*/ 152459 w 1384300"/>
                <a:gd name="connsiteY148" fmla="*/ 184680 h 300038"/>
                <a:gd name="connsiteX149" fmla="*/ 115403 w 1384300"/>
                <a:gd name="connsiteY149" fmla="*/ 162984 h 300038"/>
                <a:gd name="connsiteX150" fmla="*/ 82582 w 1384300"/>
                <a:gd name="connsiteY150" fmla="*/ 135467 h 300038"/>
                <a:gd name="connsiteX151" fmla="*/ 52937 w 1384300"/>
                <a:gd name="connsiteY151" fmla="*/ 102659 h 300038"/>
                <a:gd name="connsiteX152" fmla="*/ 28586 w 1384300"/>
                <a:gd name="connsiteY152" fmla="*/ 66146 h 300038"/>
                <a:gd name="connsiteX153" fmla="*/ 8470 w 1384300"/>
                <a:gd name="connsiteY153" fmla="*/ 26459 h 300038"/>
                <a:gd name="connsiteX154" fmla="*/ 0 w 1384300"/>
                <a:gd name="connsiteY154" fmla="*/ 5292 h 300038"/>
                <a:gd name="connsiteX155" fmla="*/ 0 w 1384300"/>
                <a:gd name="connsiteY155" fmla="*/ 2117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84300" h="300038">
                  <a:moveTo>
                    <a:pt x="393700" y="53975"/>
                  </a:moveTo>
                  <a:lnTo>
                    <a:pt x="375179" y="58689"/>
                  </a:lnTo>
                  <a:lnTo>
                    <a:pt x="359834" y="70734"/>
                  </a:lnTo>
                  <a:lnTo>
                    <a:pt x="354542" y="79637"/>
                  </a:lnTo>
                  <a:lnTo>
                    <a:pt x="350309" y="90111"/>
                  </a:lnTo>
                  <a:lnTo>
                    <a:pt x="349250" y="111060"/>
                  </a:lnTo>
                  <a:lnTo>
                    <a:pt x="357188" y="129913"/>
                  </a:lnTo>
                  <a:lnTo>
                    <a:pt x="369359" y="147196"/>
                  </a:lnTo>
                  <a:lnTo>
                    <a:pt x="377296" y="155575"/>
                  </a:lnTo>
                  <a:lnTo>
                    <a:pt x="389996" y="146672"/>
                  </a:lnTo>
                  <a:lnTo>
                    <a:pt x="411692" y="127295"/>
                  </a:lnTo>
                  <a:lnTo>
                    <a:pt x="424921" y="102680"/>
                  </a:lnTo>
                  <a:lnTo>
                    <a:pt x="425450" y="76495"/>
                  </a:lnTo>
                  <a:lnTo>
                    <a:pt x="419629" y="62355"/>
                  </a:lnTo>
                  <a:lnTo>
                    <a:pt x="411163" y="57118"/>
                  </a:lnTo>
                  <a:close/>
                  <a:moveTo>
                    <a:pt x="1004358" y="17463"/>
                  </a:moveTo>
                  <a:lnTo>
                    <a:pt x="986896" y="21721"/>
                  </a:lnTo>
                  <a:lnTo>
                    <a:pt x="973137" y="33962"/>
                  </a:lnTo>
                  <a:lnTo>
                    <a:pt x="968904" y="44607"/>
                  </a:lnTo>
                  <a:lnTo>
                    <a:pt x="966787" y="56848"/>
                  </a:lnTo>
                  <a:lnTo>
                    <a:pt x="973137" y="76540"/>
                  </a:lnTo>
                  <a:lnTo>
                    <a:pt x="987425" y="90910"/>
                  </a:lnTo>
                  <a:lnTo>
                    <a:pt x="1007004" y="102087"/>
                  </a:lnTo>
                  <a:lnTo>
                    <a:pt x="1018117" y="106345"/>
                  </a:lnTo>
                  <a:lnTo>
                    <a:pt x="1020234" y="107942"/>
                  </a:lnTo>
                  <a:lnTo>
                    <a:pt x="1020763" y="109538"/>
                  </a:lnTo>
                  <a:lnTo>
                    <a:pt x="1025525" y="91975"/>
                  </a:lnTo>
                  <a:lnTo>
                    <a:pt x="1028700" y="54187"/>
                  </a:lnTo>
                  <a:lnTo>
                    <a:pt x="1027642" y="32898"/>
                  </a:lnTo>
                  <a:lnTo>
                    <a:pt x="1027642" y="32366"/>
                  </a:lnTo>
                  <a:lnTo>
                    <a:pt x="1027642" y="31301"/>
                  </a:lnTo>
                  <a:lnTo>
                    <a:pt x="1020763" y="23850"/>
                  </a:lnTo>
                  <a:close/>
                  <a:moveTo>
                    <a:pt x="6353" y="0"/>
                  </a:moveTo>
                  <a:lnTo>
                    <a:pt x="7941" y="2117"/>
                  </a:lnTo>
                  <a:lnTo>
                    <a:pt x="20646" y="29634"/>
                  </a:lnTo>
                  <a:lnTo>
                    <a:pt x="53467" y="81492"/>
                  </a:lnTo>
                  <a:lnTo>
                    <a:pt x="93169" y="125413"/>
                  </a:lnTo>
                  <a:lnTo>
                    <a:pt x="141871" y="160338"/>
                  </a:lnTo>
                  <a:lnTo>
                    <a:pt x="169928" y="173567"/>
                  </a:lnTo>
                  <a:lnTo>
                    <a:pt x="187397" y="180446"/>
                  </a:lnTo>
                  <a:lnTo>
                    <a:pt x="222865" y="188913"/>
                  </a:lnTo>
                  <a:lnTo>
                    <a:pt x="259391" y="191559"/>
                  </a:lnTo>
                  <a:lnTo>
                    <a:pt x="295918" y="188913"/>
                  </a:lnTo>
                  <a:lnTo>
                    <a:pt x="313916" y="184151"/>
                  </a:lnTo>
                  <a:lnTo>
                    <a:pt x="335620" y="177271"/>
                  </a:lnTo>
                  <a:lnTo>
                    <a:pt x="359971" y="165630"/>
                  </a:lnTo>
                  <a:lnTo>
                    <a:pt x="358912" y="163513"/>
                  </a:lnTo>
                  <a:lnTo>
                    <a:pt x="357324" y="161396"/>
                  </a:lnTo>
                  <a:lnTo>
                    <a:pt x="347796" y="149755"/>
                  </a:lnTo>
                  <a:lnTo>
                    <a:pt x="334561" y="123296"/>
                  </a:lnTo>
                  <a:lnTo>
                    <a:pt x="332444" y="94192"/>
                  </a:lnTo>
                  <a:lnTo>
                    <a:pt x="341443" y="66146"/>
                  </a:lnTo>
                  <a:lnTo>
                    <a:pt x="352031" y="54505"/>
                  </a:lnTo>
                  <a:lnTo>
                    <a:pt x="363677" y="46567"/>
                  </a:lnTo>
                  <a:lnTo>
                    <a:pt x="389086" y="39688"/>
                  </a:lnTo>
                  <a:lnTo>
                    <a:pt x="413967" y="45509"/>
                  </a:lnTo>
                  <a:lnTo>
                    <a:pt x="427730" y="57680"/>
                  </a:lnTo>
                  <a:lnTo>
                    <a:pt x="434612" y="68263"/>
                  </a:lnTo>
                  <a:lnTo>
                    <a:pt x="436730" y="74613"/>
                  </a:lnTo>
                  <a:lnTo>
                    <a:pt x="440435" y="88900"/>
                  </a:lnTo>
                  <a:lnTo>
                    <a:pt x="438318" y="114830"/>
                  </a:lnTo>
                  <a:lnTo>
                    <a:pt x="424025" y="139171"/>
                  </a:lnTo>
                  <a:lnTo>
                    <a:pt x="401262" y="159809"/>
                  </a:lnTo>
                  <a:lnTo>
                    <a:pt x="387498" y="168805"/>
                  </a:lnTo>
                  <a:lnTo>
                    <a:pt x="386440" y="171980"/>
                  </a:lnTo>
                  <a:lnTo>
                    <a:pt x="381146" y="175684"/>
                  </a:lnTo>
                  <a:lnTo>
                    <a:pt x="377440" y="175155"/>
                  </a:lnTo>
                  <a:lnTo>
                    <a:pt x="392792" y="194205"/>
                  </a:lnTo>
                  <a:lnTo>
                    <a:pt x="429319" y="225426"/>
                  </a:lnTo>
                  <a:lnTo>
                    <a:pt x="471139" y="248709"/>
                  </a:lnTo>
                  <a:lnTo>
                    <a:pt x="517723" y="265113"/>
                  </a:lnTo>
                  <a:lnTo>
                    <a:pt x="566954" y="275697"/>
                  </a:lnTo>
                  <a:lnTo>
                    <a:pt x="618303" y="280988"/>
                  </a:lnTo>
                  <a:lnTo>
                    <a:pt x="693474" y="281517"/>
                  </a:lnTo>
                  <a:lnTo>
                    <a:pt x="741117" y="278342"/>
                  </a:lnTo>
                  <a:lnTo>
                    <a:pt x="783466" y="274638"/>
                  </a:lnTo>
                  <a:lnTo>
                    <a:pt x="847520" y="259292"/>
                  </a:lnTo>
                  <a:lnTo>
                    <a:pt x="887752" y="245005"/>
                  </a:lnTo>
                  <a:lnTo>
                    <a:pt x="925337" y="225955"/>
                  </a:lnTo>
                  <a:lnTo>
                    <a:pt x="958688" y="202671"/>
                  </a:lnTo>
                  <a:lnTo>
                    <a:pt x="987273" y="174096"/>
                  </a:lnTo>
                  <a:lnTo>
                    <a:pt x="1008978" y="141288"/>
                  </a:lnTo>
                  <a:lnTo>
                    <a:pt x="1017447" y="122238"/>
                  </a:lnTo>
                  <a:lnTo>
                    <a:pt x="1012683" y="120121"/>
                  </a:lnTo>
                  <a:lnTo>
                    <a:pt x="1008978" y="118005"/>
                  </a:lnTo>
                  <a:lnTo>
                    <a:pt x="1001566" y="116946"/>
                  </a:lnTo>
                  <a:lnTo>
                    <a:pt x="987803" y="111655"/>
                  </a:lnTo>
                  <a:lnTo>
                    <a:pt x="969275" y="98955"/>
                  </a:lnTo>
                  <a:lnTo>
                    <a:pt x="954982" y="73025"/>
                  </a:lnTo>
                  <a:lnTo>
                    <a:pt x="952864" y="50800"/>
                  </a:lnTo>
                  <a:lnTo>
                    <a:pt x="956041" y="35454"/>
                  </a:lnTo>
                  <a:lnTo>
                    <a:pt x="958688" y="28575"/>
                  </a:lnTo>
                  <a:lnTo>
                    <a:pt x="965569" y="17992"/>
                  </a:lnTo>
                  <a:lnTo>
                    <a:pt x="987273" y="5821"/>
                  </a:lnTo>
                  <a:lnTo>
                    <a:pt x="1011624" y="5292"/>
                  </a:lnTo>
                  <a:lnTo>
                    <a:pt x="1026447" y="13759"/>
                  </a:lnTo>
                  <a:lnTo>
                    <a:pt x="1034917" y="22754"/>
                  </a:lnTo>
                  <a:lnTo>
                    <a:pt x="1038093" y="28046"/>
                  </a:lnTo>
                  <a:lnTo>
                    <a:pt x="1040210" y="29634"/>
                  </a:lnTo>
                  <a:lnTo>
                    <a:pt x="1041269" y="31750"/>
                  </a:lnTo>
                  <a:lnTo>
                    <a:pt x="1045504" y="55563"/>
                  </a:lnTo>
                  <a:lnTo>
                    <a:pt x="1043916" y="98955"/>
                  </a:lnTo>
                  <a:lnTo>
                    <a:pt x="1039681" y="118534"/>
                  </a:lnTo>
                  <a:lnTo>
                    <a:pt x="1062444" y="125413"/>
                  </a:lnTo>
                  <a:lnTo>
                    <a:pt x="1107440" y="133880"/>
                  </a:lnTo>
                  <a:lnTo>
                    <a:pt x="1152437" y="135467"/>
                  </a:lnTo>
                  <a:lnTo>
                    <a:pt x="1195845" y="130175"/>
                  </a:lnTo>
                  <a:lnTo>
                    <a:pt x="1237665" y="118005"/>
                  </a:lnTo>
                  <a:lnTo>
                    <a:pt x="1277897" y="98955"/>
                  </a:lnTo>
                  <a:lnTo>
                    <a:pt x="1315482" y="72496"/>
                  </a:lnTo>
                  <a:lnTo>
                    <a:pt x="1349891" y="38629"/>
                  </a:lnTo>
                  <a:lnTo>
                    <a:pt x="1365772" y="19050"/>
                  </a:lnTo>
                  <a:lnTo>
                    <a:pt x="1367890" y="15875"/>
                  </a:lnTo>
                  <a:lnTo>
                    <a:pt x="1375830" y="15346"/>
                  </a:lnTo>
                  <a:lnTo>
                    <a:pt x="1381653" y="17992"/>
                  </a:lnTo>
                  <a:lnTo>
                    <a:pt x="1384300" y="24871"/>
                  </a:lnTo>
                  <a:lnTo>
                    <a:pt x="1381653" y="28046"/>
                  </a:lnTo>
                  <a:lnTo>
                    <a:pt x="1366302" y="48684"/>
                  </a:lnTo>
                  <a:lnTo>
                    <a:pt x="1331363" y="83609"/>
                  </a:lnTo>
                  <a:lnTo>
                    <a:pt x="1291661" y="112713"/>
                  </a:lnTo>
                  <a:lnTo>
                    <a:pt x="1247723" y="133880"/>
                  </a:lnTo>
                  <a:lnTo>
                    <a:pt x="1201668" y="148167"/>
                  </a:lnTo>
                  <a:lnTo>
                    <a:pt x="1154025" y="154517"/>
                  </a:lnTo>
                  <a:lnTo>
                    <a:pt x="1105852" y="152400"/>
                  </a:lnTo>
                  <a:lnTo>
                    <a:pt x="1058738" y="140759"/>
                  </a:lnTo>
                  <a:lnTo>
                    <a:pt x="1034917" y="131763"/>
                  </a:lnTo>
                  <a:lnTo>
                    <a:pt x="1028035" y="148167"/>
                  </a:lnTo>
                  <a:lnTo>
                    <a:pt x="1007389" y="180446"/>
                  </a:lnTo>
                  <a:lnTo>
                    <a:pt x="980921" y="207963"/>
                  </a:lnTo>
                  <a:lnTo>
                    <a:pt x="949159" y="232305"/>
                  </a:lnTo>
                  <a:lnTo>
                    <a:pt x="913691" y="251884"/>
                  </a:lnTo>
                  <a:lnTo>
                    <a:pt x="876635" y="268817"/>
                  </a:lnTo>
                  <a:lnTo>
                    <a:pt x="819463" y="286280"/>
                  </a:lnTo>
                  <a:lnTo>
                    <a:pt x="781878" y="292101"/>
                  </a:lnTo>
                  <a:lnTo>
                    <a:pt x="730000" y="298451"/>
                  </a:lnTo>
                  <a:lnTo>
                    <a:pt x="643184" y="300038"/>
                  </a:lnTo>
                  <a:lnTo>
                    <a:pt x="583894" y="295276"/>
                  </a:lnTo>
                  <a:lnTo>
                    <a:pt x="526193" y="284692"/>
                  </a:lnTo>
                  <a:lnTo>
                    <a:pt x="471139" y="266172"/>
                  </a:lnTo>
                  <a:lnTo>
                    <a:pt x="422966" y="239713"/>
                  </a:lnTo>
                  <a:lnTo>
                    <a:pt x="392792" y="213255"/>
                  </a:lnTo>
                  <a:lnTo>
                    <a:pt x="375323" y="191559"/>
                  </a:lnTo>
                  <a:lnTo>
                    <a:pt x="367382" y="179388"/>
                  </a:lnTo>
                  <a:lnTo>
                    <a:pt x="338796" y="193146"/>
                  </a:lnTo>
                  <a:lnTo>
                    <a:pt x="281625" y="208492"/>
                  </a:lnTo>
                  <a:lnTo>
                    <a:pt x="259920" y="210080"/>
                  </a:lnTo>
                  <a:lnTo>
                    <a:pt x="237158" y="209021"/>
                  </a:lnTo>
                  <a:lnTo>
                    <a:pt x="193220" y="201084"/>
                  </a:lnTo>
                  <a:lnTo>
                    <a:pt x="152459" y="184680"/>
                  </a:lnTo>
                  <a:lnTo>
                    <a:pt x="115403" y="162984"/>
                  </a:lnTo>
                  <a:lnTo>
                    <a:pt x="82582" y="135467"/>
                  </a:lnTo>
                  <a:lnTo>
                    <a:pt x="52937" y="102659"/>
                  </a:lnTo>
                  <a:lnTo>
                    <a:pt x="28586" y="66146"/>
                  </a:lnTo>
                  <a:lnTo>
                    <a:pt x="8470" y="26459"/>
                  </a:lnTo>
                  <a:lnTo>
                    <a:pt x="0" y="5292"/>
                  </a:lnTo>
                  <a:lnTo>
                    <a:pt x="0" y="2117"/>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2800"/>
            </a:p>
          </p:txBody>
        </p:sp>
        <p:sp>
          <p:nvSpPr>
            <p:cNvPr id="21" name="Freeform 485">
              <a:extLst>
                <a:ext uri="{FF2B5EF4-FFF2-40B4-BE49-F238E27FC236}">
                  <a16:creationId xmlns:a16="http://schemas.microsoft.com/office/drawing/2014/main" xmlns="" id="{B60E3246-4B65-2BBF-E34C-4FBCE5198B2B}"/>
                </a:ext>
              </a:extLst>
            </p:cNvPr>
            <p:cNvSpPr>
              <a:spLocks/>
            </p:cNvSpPr>
            <p:nvPr/>
          </p:nvSpPr>
          <p:spPr bwMode="auto">
            <a:xfrm>
              <a:off x="6879512" y="4352801"/>
              <a:ext cx="1375739" cy="871302"/>
            </a:xfrm>
            <a:custGeom>
              <a:avLst/>
              <a:gdLst>
                <a:gd name="T0" fmla="*/ 2354 w 2671"/>
                <a:gd name="T1" fmla="*/ 220 h 1692"/>
                <a:gd name="T2" fmla="*/ 2155 w 2671"/>
                <a:gd name="T3" fmla="*/ 124 h 1692"/>
                <a:gd name="T4" fmla="*/ 1807 w 2671"/>
                <a:gd name="T5" fmla="*/ 46 h 1692"/>
                <a:gd name="T6" fmla="*/ 1610 w 2671"/>
                <a:gd name="T7" fmla="*/ 22 h 1692"/>
                <a:gd name="T8" fmla="*/ 1161 w 2671"/>
                <a:gd name="T9" fmla="*/ 0 h 1692"/>
                <a:gd name="T10" fmla="*/ 825 w 2671"/>
                <a:gd name="T11" fmla="*/ 24 h 1692"/>
                <a:gd name="T12" fmla="*/ 581 w 2671"/>
                <a:gd name="T13" fmla="*/ 82 h 1692"/>
                <a:gd name="T14" fmla="*/ 398 w 2671"/>
                <a:gd name="T15" fmla="*/ 164 h 1692"/>
                <a:gd name="T16" fmla="*/ 239 w 2671"/>
                <a:gd name="T17" fmla="*/ 282 h 1692"/>
                <a:gd name="T18" fmla="*/ 142 w 2671"/>
                <a:gd name="T19" fmla="*/ 399 h 1692"/>
                <a:gd name="T20" fmla="*/ 134 w 2671"/>
                <a:gd name="T21" fmla="*/ 409 h 1692"/>
                <a:gd name="T22" fmla="*/ 90 w 2671"/>
                <a:gd name="T23" fmla="*/ 446 h 1692"/>
                <a:gd name="T24" fmla="*/ 55 w 2671"/>
                <a:gd name="T25" fmla="*/ 555 h 1692"/>
                <a:gd name="T26" fmla="*/ 0 w 2671"/>
                <a:gd name="T27" fmla="*/ 875 h 1692"/>
                <a:gd name="T28" fmla="*/ 15 w 2671"/>
                <a:gd name="T29" fmla="*/ 1057 h 1692"/>
                <a:gd name="T30" fmla="*/ 59 w 2671"/>
                <a:gd name="T31" fmla="*/ 1188 h 1692"/>
                <a:gd name="T32" fmla="*/ 142 w 2671"/>
                <a:gd name="T33" fmla="*/ 1314 h 1692"/>
                <a:gd name="T34" fmla="*/ 293 w 2671"/>
                <a:gd name="T35" fmla="*/ 1439 h 1692"/>
                <a:gd name="T36" fmla="*/ 473 w 2671"/>
                <a:gd name="T37" fmla="*/ 1527 h 1692"/>
                <a:gd name="T38" fmla="*/ 710 w 2671"/>
                <a:gd name="T39" fmla="*/ 1597 h 1692"/>
                <a:gd name="T40" fmla="*/ 1017 w 2671"/>
                <a:gd name="T41" fmla="*/ 1656 h 1692"/>
                <a:gd name="T42" fmla="*/ 1451 w 2671"/>
                <a:gd name="T43" fmla="*/ 1692 h 1692"/>
                <a:gd name="T44" fmla="*/ 1827 w 2671"/>
                <a:gd name="T45" fmla="*/ 1659 h 1692"/>
                <a:gd name="T46" fmla="*/ 2032 w 2671"/>
                <a:gd name="T47" fmla="*/ 1603 h 1692"/>
                <a:gd name="T48" fmla="*/ 2223 w 2671"/>
                <a:gd name="T49" fmla="*/ 1515 h 1692"/>
                <a:gd name="T50" fmla="*/ 2354 w 2671"/>
                <a:gd name="T51" fmla="*/ 1426 h 1692"/>
                <a:gd name="T52" fmla="*/ 2452 w 2671"/>
                <a:gd name="T53" fmla="*/ 1335 h 1692"/>
                <a:gd name="T54" fmla="*/ 2556 w 2671"/>
                <a:gd name="T55" fmla="*/ 1196 h 1692"/>
                <a:gd name="T56" fmla="*/ 2628 w 2671"/>
                <a:gd name="T57" fmla="*/ 1042 h 1692"/>
                <a:gd name="T58" fmla="*/ 2665 w 2671"/>
                <a:gd name="T59" fmla="*/ 878 h 1692"/>
                <a:gd name="T60" fmla="*/ 2666 w 2671"/>
                <a:gd name="T61" fmla="*/ 712 h 1692"/>
                <a:gd name="T62" fmla="*/ 2629 w 2671"/>
                <a:gd name="T63" fmla="*/ 552 h 1692"/>
                <a:gd name="T64" fmla="*/ 2551 w 2671"/>
                <a:gd name="T65" fmla="*/ 404 h 1692"/>
                <a:gd name="T66" fmla="*/ 2429 w 2671"/>
                <a:gd name="T67" fmla="*/ 275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71" h="1692">
                  <a:moveTo>
                    <a:pt x="2391" y="246"/>
                  </a:moveTo>
                  <a:lnTo>
                    <a:pt x="2354" y="220"/>
                  </a:lnTo>
                  <a:lnTo>
                    <a:pt x="2276" y="177"/>
                  </a:lnTo>
                  <a:lnTo>
                    <a:pt x="2155" y="124"/>
                  </a:lnTo>
                  <a:lnTo>
                    <a:pt x="1983" y="76"/>
                  </a:lnTo>
                  <a:lnTo>
                    <a:pt x="1807" y="46"/>
                  </a:lnTo>
                  <a:lnTo>
                    <a:pt x="1719" y="35"/>
                  </a:lnTo>
                  <a:lnTo>
                    <a:pt x="1610" y="22"/>
                  </a:lnTo>
                  <a:lnTo>
                    <a:pt x="1385" y="4"/>
                  </a:lnTo>
                  <a:lnTo>
                    <a:pt x="1161" y="0"/>
                  </a:lnTo>
                  <a:lnTo>
                    <a:pt x="936" y="11"/>
                  </a:lnTo>
                  <a:lnTo>
                    <a:pt x="825" y="24"/>
                  </a:lnTo>
                  <a:lnTo>
                    <a:pt x="726" y="42"/>
                  </a:lnTo>
                  <a:lnTo>
                    <a:pt x="581" y="82"/>
                  </a:lnTo>
                  <a:lnTo>
                    <a:pt x="487" y="118"/>
                  </a:lnTo>
                  <a:lnTo>
                    <a:pt x="398" y="164"/>
                  </a:lnTo>
                  <a:lnTo>
                    <a:pt x="314" y="217"/>
                  </a:lnTo>
                  <a:lnTo>
                    <a:pt x="239" y="282"/>
                  </a:lnTo>
                  <a:lnTo>
                    <a:pt x="170" y="357"/>
                  </a:lnTo>
                  <a:lnTo>
                    <a:pt x="142" y="399"/>
                  </a:lnTo>
                  <a:lnTo>
                    <a:pt x="137" y="403"/>
                  </a:lnTo>
                  <a:lnTo>
                    <a:pt x="134" y="409"/>
                  </a:lnTo>
                  <a:lnTo>
                    <a:pt x="117" y="416"/>
                  </a:lnTo>
                  <a:lnTo>
                    <a:pt x="90" y="446"/>
                  </a:lnTo>
                  <a:lnTo>
                    <a:pt x="81" y="468"/>
                  </a:lnTo>
                  <a:lnTo>
                    <a:pt x="55" y="555"/>
                  </a:lnTo>
                  <a:lnTo>
                    <a:pt x="13" y="737"/>
                  </a:lnTo>
                  <a:lnTo>
                    <a:pt x="0" y="875"/>
                  </a:lnTo>
                  <a:lnTo>
                    <a:pt x="2" y="967"/>
                  </a:lnTo>
                  <a:lnTo>
                    <a:pt x="15" y="1057"/>
                  </a:lnTo>
                  <a:lnTo>
                    <a:pt x="41" y="1145"/>
                  </a:lnTo>
                  <a:lnTo>
                    <a:pt x="59" y="1188"/>
                  </a:lnTo>
                  <a:lnTo>
                    <a:pt x="83" y="1234"/>
                  </a:lnTo>
                  <a:lnTo>
                    <a:pt x="142" y="1314"/>
                  </a:lnTo>
                  <a:lnTo>
                    <a:pt x="212" y="1381"/>
                  </a:lnTo>
                  <a:lnTo>
                    <a:pt x="293" y="1439"/>
                  </a:lnTo>
                  <a:lnTo>
                    <a:pt x="380" y="1486"/>
                  </a:lnTo>
                  <a:lnTo>
                    <a:pt x="473" y="1527"/>
                  </a:lnTo>
                  <a:lnTo>
                    <a:pt x="615" y="1574"/>
                  </a:lnTo>
                  <a:lnTo>
                    <a:pt x="710" y="1597"/>
                  </a:lnTo>
                  <a:lnTo>
                    <a:pt x="809" y="1619"/>
                  </a:lnTo>
                  <a:lnTo>
                    <a:pt x="1017" y="1656"/>
                  </a:lnTo>
                  <a:lnTo>
                    <a:pt x="1233" y="1682"/>
                  </a:lnTo>
                  <a:lnTo>
                    <a:pt x="1451" y="1692"/>
                  </a:lnTo>
                  <a:lnTo>
                    <a:pt x="1669" y="1682"/>
                  </a:lnTo>
                  <a:lnTo>
                    <a:pt x="1827" y="1659"/>
                  </a:lnTo>
                  <a:lnTo>
                    <a:pt x="1931" y="1634"/>
                  </a:lnTo>
                  <a:lnTo>
                    <a:pt x="2032" y="1603"/>
                  </a:lnTo>
                  <a:lnTo>
                    <a:pt x="2130" y="1563"/>
                  </a:lnTo>
                  <a:lnTo>
                    <a:pt x="2223" y="1515"/>
                  </a:lnTo>
                  <a:lnTo>
                    <a:pt x="2312" y="1457"/>
                  </a:lnTo>
                  <a:lnTo>
                    <a:pt x="2354" y="1426"/>
                  </a:lnTo>
                  <a:lnTo>
                    <a:pt x="2389" y="1397"/>
                  </a:lnTo>
                  <a:lnTo>
                    <a:pt x="2452" y="1335"/>
                  </a:lnTo>
                  <a:lnTo>
                    <a:pt x="2508" y="1268"/>
                  </a:lnTo>
                  <a:lnTo>
                    <a:pt x="2556" y="1196"/>
                  </a:lnTo>
                  <a:lnTo>
                    <a:pt x="2596" y="1119"/>
                  </a:lnTo>
                  <a:lnTo>
                    <a:pt x="2628" y="1042"/>
                  </a:lnTo>
                  <a:lnTo>
                    <a:pt x="2651" y="960"/>
                  </a:lnTo>
                  <a:lnTo>
                    <a:pt x="2665" y="878"/>
                  </a:lnTo>
                  <a:lnTo>
                    <a:pt x="2671" y="794"/>
                  </a:lnTo>
                  <a:lnTo>
                    <a:pt x="2666" y="712"/>
                  </a:lnTo>
                  <a:lnTo>
                    <a:pt x="2653" y="632"/>
                  </a:lnTo>
                  <a:lnTo>
                    <a:pt x="2629" y="552"/>
                  </a:lnTo>
                  <a:lnTo>
                    <a:pt x="2596" y="476"/>
                  </a:lnTo>
                  <a:lnTo>
                    <a:pt x="2551" y="404"/>
                  </a:lnTo>
                  <a:lnTo>
                    <a:pt x="2495" y="337"/>
                  </a:lnTo>
                  <a:lnTo>
                    <a:pt x="2429" y="275"/>
                  </a:lnTo>
                  <a:lnTo>
                    <a:pt x="2391" y="246"/>
                  </a:lnTo>
                </a:path>
              </a:pathLst>
            </a:custGeom>
            <a:solidFill>
              <a:srgbClr val="A0C9CA"/>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28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27">
              <a:extLst>
                <a:ext uri="{FF2B5EF4-FFF2-40B4-BE49-F238E27FC236}">
                  <a16:creationId xmlns:a16="http://schemas.microsoft.com/office/drawing/2014/main" xmlns="" id="{A1AAB63E-2E23-CF11-B438-B1F963E130CD}"/>
                </a:ext>
              </a:extLst>
            </p:cNvPr>
            <p:cNvSpPr txBox="1"/>
            <p:nvPr/>
          </p:nvSpPr>
          <p:spPr>
            <a:xfrm>
              <a:off x="8908639" y="4331730"/>
              <a:ext cx="2859491" cy="1255304"/>
            </a:xfrm>
            <a:prstGeom prst="rect">
              <a:avLst/>
            </a:prstGeom>
            <a:noFill/>
          </p:spPr>
          <p:txBody>
            <a:bodyPr wrap="square" lIns="0" rIns="0" rtlCol="0" anchor="ctr">
              <a:noAutofit/>
            </a:bodyPr>
            <a:lstStyle/>
            <a:p>
              <a:pPr algn="ctr" rtl="0">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الحالة المزاجية  </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xmlns="" id="{F579617E-0537-936E-1DF3-C40BDDFD57F3}"/>
              </a:ext>
            </a:extLst>
          </p:cNvPr>
          <p:cNvGrpSpPr/>
          <p:nvPr/>
        </p:nvGrpSpPr>
        <p:grpSpPr>
          <a:xfrm>
            <a:off x="447292" y="3956884"/>
            <a:ext cx="5469202" cy="2109170"/>
            <a:chOff x="447292" y="3956884"/>
            <a:chExt cx="5469202" cy="2109170"/>
          </a:xfrm>
        </p:grpSpPr>
        <p:sp>
          <p:nvSpPr>
            <p:cNvPr id="5" name="Freeform: Shape 4">
              <a:extLst>
                <a:ext uri="{FF2B5EF4-FFF2-40B4-BE49-F238E27FC236}">
                  <a16:creationId xmlns:a16="http://schemas.microsoft.com/office/drawing/2014/main" xmlns="" id="{84ADF8FC-C92D-097D-281F-3F6F3D3A7EC7}"/>
                </a:ext>
              </a:extLst>
            </p:cNvPr>
            <p:cNvSpPr>
              <a:spLocks/>
            </p:cNvSpPr>
            <p:nvPr/>
          </p:nvSpPr>
          <p:spPr bwMode="auto">
            <a:xfrm>
              <a:off x="3876072" y="4667953"/>
              <a:ext cx="782162" cy="1398101"/>
            </a:xfrm>
            <a:custGeom>
              <a:avLst/>
              <a:gdLst>
                <a:gd name="connsiteX0" fmla="*/ 321181 w 803275"/>
                <a:gd name="connsiteY0" fmla="*/ 996950 h 1436688"/>
                <a:gd name="connsiteX1" fmla="*/ 292845 w 803275"/>
                <a:gd name="connsiteY1" fmla="*/ 1006412 h 1436688"/>
                <a:gd name="connsiteX2" fmla="*/ 267132 w 803275"/>
                <a:gd name="connsiteY2" fmla="*/ 1023759 h 1436688"/>
                <a:gd name="connsiteX3" fmla="*/ 255588 w 803275"/>
                <a:gd name="connsiteY3" fmla="*/ 1034798 h 1436688"/>
                <a:gd name="connsiteX4" fmla="*/ 256638 w 803275"/>
                <a:gd name="connsiteY4" fmla="*/ 1034798 h 1436688"/>
                <a:gd name="connsiteX5" fmla="*/ 257162 w 803275"/>
                <a:gd name="connsiteY5" fmla="*/ 1035849 h 1436688"/>
                <a:gd name="connsiteX6" fmla="*/ 275528 w 803275"/>
                <a:gd name="connsiteY6" fmla="*/ 1052145 h 1436688"/>
                <a:gd name="connsiteX7" fmla="*/ 307013 w 803275"/>
                <a:gd name="connsiteY7" fmla="*/ 1072120 h 1436688"/>
                <a:gd name="connsiteX8" fmla="*/ 331151 w 803275"/>
                <a:gd name="connsiteY8" fmla="*/ 1076325 h 1436688"/>
                <a:gd name="connsiteX9" fmla="*/ 344269 w 803275"/>
                <a:gd name="connsiteY9" fmla="*/ 1074223 h 1436688"/>
                <a:gd name="connsiteX10" fmla="*/ 356338 w 803275"/>
                <a:gd name="connsiteY10" fmla="*/ 1070543 h 1436688"/>
                <a:gd name="connsiteX11" fmla="*/ 373655 w 803275"/>
                <a:gd name="connsiteY11" fmla="*/ 1053722 h 1436688"/>
                <a:gd name="connsiteX12" fmla="*/ 381001 w 803275"/>
                <a:gd name="connsiteY12" fmla="*/ 1032695 h 1436688"/>
                <a:gd name="connsiteX13" fmla="*/ 377853 w 803275"/>
                <a:gd name="connsiteY13" fmla="*/ 1016925 h 1436688"/>
                <a:gd name="connsiteX14" fmla="*/ 372081 w 803275"/>
                <a:gd name="connsiteY14" fmla="*/ 1007463 h 1436688"/>
                <a:gd name="connsiteX15" fmla="*/ 367358 w 803275"/>
                <a:gd name="connsiteY15" fmla="*/ 1003784 h 1436688"/>
                <a:gd name="connsiteX16" fmla="*/ 352140 w 803275"/>
                <a:gd name="connsiteY16" fmla="*/ 998527 h 1436688"/>
                <a:gd name="connsiteX17" fmla="*/ 305330 w 803275"/>
                <a:gd name="connsiteY17" fmla="*/ 203200 h 1436688"/>
                <a:gd name="connsiteX18" fmla="*/ 277813 w 803275"/>
                <a:gd name="connsiteY18" fmla="*/ 204788 h 1436688"/>
                <a:gd name="connsiteX19" fmla="*/ 281517 w 803275"/>
                <a:gd name="connsiteY19" fmla="*/ 218546 h 1436688"/>
                <a:gd name="connsiteX20" fmla="*/ 292101 w 803275"/>
                <a:gd name="connsiteY20" fmla="*/ 246063 h 1436688"/>
                <a:gd name="connsiteX21" fmla="*/ 309034 w 803275"/>
                <a:gd name="connsiteY21" fmla="*/ 268817 h 1436688"/>
                <a:gd name="connsiteX22" fmla="*/ 326496 w 803275"/>
                <a:gd name="connsiteY22" fmla="*/ 279930 h 1436688"/>
                <a:gd name="connsiteX23" fmla="*/ 340255 w 803275"/>
                <a:gd name="connsiteY23" fmla="*/ 284163 h 1436688"/>
                <a:gd name="connsiteX24" fmla="*/ 348721 w 803275"/>
                <a:gd name="connsiteY24" fmla="*/ 284163 h 1436688"/>
                <a:gd name="connsiteX25" fmla="*/ 361421 w 803275"/>
                <a:gd name="connsiteY25" fmla="*/ 283105 h 1436688"/>
                <a:gd name="connsiteX26" fmla="*/ 380471 w 803275"/>
                <a:gd name="connsiteY26" fmla="*/ 270934 h 1436688"/>
                <a:gd name="connsiteX27" fmla="*/ 392113 w 803275"/>
                <a:gd name="connsiteY27" fmla="*/ 251884 h 1436688"/>
                <a:gd name="connsiteX28" fmla="*/ 392113 w 803275"/>
                <a:gd name="connsiteY28" fmla="*/ 231246 h 1436688"/>
                <a:gd name="connsiteX29" fmla="*/ 386821 w 803275"/>
                <a:gd name="connsiteY29" fmla="*/ 221721 h 1436688"/>
                <a:gd name="connsiteX30" fmla="*/ 359834 w 803275"/>
                <a:gd name="connsiteY30" fmla="*/ 211667 h 1436688"/>
                <a:gd name="connsiteX31" fmla="*/ 479954 w 803275"/>
                <a:gd name="connsiteY31" fmla="*/ 0 h 1436688"/>
                <a:gd name="connsiteX32" fmla="*/ 516467 w 803275"/>
                <a:gd name="connsiteY32" fmla="*/ 0 h 1436688"/>
                <a:gd name="connsiteX33" fmla="*/ 552979 w 803275"/>
                <a:gd name="connsiteY33" fmla="*/ 5296 h 1436688"/>
                <a:gd name="connsiteX34" fmla="*/ 588963 w 803275"/>
                <a:gd name="connsiteY34" fmla="*/ 16946 h 1436688"/>
                <a:gd name="connsiteX35" fmla="*/ 623358 w 803275"/>
                <a:gd name="connsiteY35" fmla="*/ 33362 h 1436688"/>
                <a:gd name="connsiteX36" fmla="*/ 639233 w 803275"/>
                <a:gd name="connsiteY36" fmla="*/ 43424 h 1436688"/>
                <a:gd name="connsiteX37" fmla="*/ 641350 w 803275"/>
                <a:gd name="connsiteY37" fmla="*/ 45542 h 1436688"/>
                <a:gd name="connsiteX38" fmla="*/ 642938 w 803275"/>
                <a:gd name="connsiteY38" fmla="*/ 51897 h 1436688"/>
                <a:gd name="connsiteX39" fmla="*/ 640292 w 803275"/>
                <a:gd name="connsiteY39" fmla="*/ 57192 h 1436688"/>
                <a:gd name="connsiteX40" fmla="*/ 634471 w 803275"/>
                <a:gd name="connsiteY40" fmla="*/ 58781 h 1436688"/>
                <a:gd name="connsiteX41" fmla="*/ 631825 w 803275"/>
                <a:gd name="connsiteY41" fmla="*/ 57192 h 1436688"/>
                <a:gd name="connsiteX42" fmla="*/ 604838 w 803275"/>
                <a:gd name="connsiteY42" fmla="*/ 42365 h 1436688"/>
                <a:gd name="connsiteX43" fmla="*/ 549275 w 803275"/>
                <a:gd name="connsiteY43" fmla="*/ 22771 h 1436688"/>
                <a:gd name="connsiteX44" fmla="*/ 492125 w 803275"/>
                <a:gd name="connsiteY44" fmla="*/ 15887 h 1436688"/>
                <a:gd name="connsiteX45" fmla="*/ 448733 w 803275"/>
                <a:gd name="connsiteY45" fmla="*/ 21182 h 1436688"/>
                <a:gd name="connsiteX46" fmla="*/ 419629 w 803275"/>
                <a:gd name="connsiteY46" fmla="*/ 29655 h 1436688"/>
                <a:gd name="connsiteX47" fmla="*/ 405342 w 803275"/>
                <a:gd name="connsiteY47" fmla="*/ 34951 h 1436688"/>
                <a:gd name="connsiteX48" fmla="*/ 382588 w 803275"/>
                <a:gd name="connsiteY48" fmla="*/ 45542 h 1436688"/>
                <a:gd name="connsiteX49" fmla="*/ 338138 w 803275"/>
                <a:gd name="connsiteY49" fmla="*/ 76786 h 1436688"/>
                <a:gd name="connsiteX50" fmla="*/ 301096 w 803275"/>
                <a:gd name="connsiteY50" fmla="*/ 116503 h 1436688"/>
                <a:gd name="connsiteX51" fmla="*/ 282046 w 803275"/>
                <a:gd name="connsiteY51" fmla="*/ 150924 h 1436688"/>
                <a:gd name="connsiteX52" fmla="*/ 274638 w 803275"/>
                <a:gd name="connsiteY52" fmla="*/ 175813 h 1436688"/>
                <a:gd name="connsiteX53" fmla="*/ 273050 w 803275"/>
                <a:gd name="connsiteY53" fmla="*/ 187993 h 1436688"/>
                <a:gd name="connsiteX54" fmla="*/ 296333 w 803275"/>
                <a:gd name="connsiteY54" fmla="*/ 187463 h 1436688"/>
                <a:gd name="connsiteX55" fmla="*/ 345017 w 803275"/>
                <a:gd name="connsiteY55" fmla="*/ 194877 h 1436688"/>
                <a:gd name="connsiteX56" fmla="*/ 370417 w 803275"/>
                <a:gd name="connsiteY56" fmla="*/ 203350 h 1436688"/>
                <a:gd name="connsiteX57" fmla="*/ 370946 w 803275"/>
                <a:gd name="connsiteY57" fmla="*/ 203350 h 1436688"/>
                <a:gd name="connsiteX58" fmla="*/ 381000 w 803275"/>
                <a:gd name="connsiteY58" fmla="*/ 205468 h 1436688"/>
                <a:gd name="connsiteX59" fmla="*/ 387879 w 803275"/>
                <a:gd name="connsiteY59" fmla="*/ 210764 h 1436688"/>
                <a:gd name="connsiteX60" fmla="*/ 392642 w 803275"/>
                <a:gd name="connsiteY60" fmla="*/ 212353 h 1436688"/>
                <a:gd name="connsiteX61" fmla="*/ 396346 w 803275"/>
                <a:gd name="connsiteY61" fmla="*/ 215000 h 1436688"/>
                <a:gd name="connsiteX62" fmla="*/ 399521 w 803275"/>
                <a:gd name="connsiteY62" fmla="*/ 217648 h 1436688"/>
                <a:gd name="connsiteX63" fmla="*/ 397933 w 803275"/>
                <a:gd name="connsiteY63" fmla="*/ 221885 h 1436688"/>
                <a:gd name="connsiteX64" fmla="*/ 402167 w 803275"/>
                <a:gd name="connsiteY64" fmla="*/ 231417 h 1436688"/>
                <a:gd name="connsiteX65" fmla="*/ 403754 w 803275"/>
                <a:gd name="connsiteY65" fmla="*/ 253128 h 1436688"/>
                <a:gd name="connsiteX66" fmla="*/ 396346 w 803275"/>
                <a:gd name="connsiteY66" fmla="*/ 274311 h 1436688"/>
                <a:gd name="connsiteX67" fmla="*/ 382058 w 803275"/>
                <a:gd name="connsiteY67" fmla="*/ 291257 h 1436688"/>
                <a:gd name="connsiteX68" fmla="*/ 370946 w 803275"/>
                <a:gd name="connsiteY68" fmla="*/ 295493 h 1436688"/>
                <a:gd name="connsiteX69" fmla="*/ 361950 w 803275"/>
                <a:gd name="connsiteY69" fmla="*/ 298670 h 1436688"/>
                <a:gd name="connsiteX70" fmla="*/ 344488 w 803275"/>
                <a:gd name="connsiteY70" fmla="*/ 300789 h 1436688"/>
                <a:gd name="connsiteX71" fmla="*/ 327554 w 803275"/>
                <a:gd name="connsiteY71" fmla="*/ 297611 h 1436688"/>
                <a:gd name="connsiteX72" fmla="*/ 312738 w 803275"/>
                <a:gd name="connsiteY72" fmla="*/ 291786 h 1436688"/>
                <a:gd name="connsiteX73" fmla="*/ 292629 w 803275"/>
                <a:gd name="connsiteY73" fmla="*/ 275899 h 1436688"/>
                <a:gd name="connsiteX74" fmla="*/ 273579 w 803275"/>
                <a:gd name="connsiteY74" fmla="*/ 246774 h 1436688"/>
                <a:gd name="connsiteX75" fmla="*/ 267758 w 803275"/>
                <a:gd name="connsiteY75" fmla="*/ 229828 h 1436688"/>
                <a:gd name="connsiteX76" fmla="*/ 262996 w 803275"/>
                <a:gd name="connsiteY76" fmla="*/ 218707 h 1436688"/>
                <a:gd name="connsiteX77" fmla="*/ 260879 w 803275"/>
                <a:gd name="connsiteY77" fmla="*/ 207057 h 1436688"/>
                <a:gd name="connsiteX78" fmla="*/ 238654 w 803275"/>
                <a:gd name="connsiteY78" fmla="*/ 210764 h 1436688"/>
                <a:gd name="connsiteX79" fmla="*/ 195792 w 803275"/>
                <a:gd name="connsiteY79" fmla="*/ 225592 h 1436688"/>
                <a:gd name="connsiteX80" fmla="*/ 155575 w 803275"/>
                <a:gd name="connsiteY80" fmla="*/ 246244 h 1436688"/>
                <a:gd name="connsiteX81" fmla="*/ 119063 w 803275"/>
                <a:gd name="connsiteY81" fmla="*/ 274311 h 1436688"/>
                <a:gd name="connsiteX82" fmla="*/ 103188 w 803275"/>
                <a:gd name="connsiteY82" fmla="*/ 290197 h 1436688"/>
                <a:gd name="connsiteX83" fmla="*/ 89958 w 803275"/>
                <a:gd name="connsiteY83" fmla="*/ 304495 h 1436688"/>
                <a:gd name="connsiteX84" fmla="*/ 67733 w 803275"/>
                <a:gd name="connsiteY84" fmla="*/ 335739 h 1436688"/>
                <a:gd name="connsiteX85" fmla="*/ 50271 w 803275"/>
                <a:gd name="connsiteY85" fmla="*/ 369631 h 1436688"/>
                <a:gd name="connsiteX86" fmla="*/ 36513 w 803275"/>
                <a:gd name="connsiteY86" fmla="*/ 404582 h 1436688"/>
                <a:gd name="connsiteX87" fmla="*/ 22225 w 803275"/>
                <a:gd name="connsiteY87" fmla="*/ 459126 h 1436688"/>
                <a:gd name="connsiteX88" fmla="*/ 16404 w 803275"/>
                <a:gd name="connsiteY88" fmla="*/ 535382 h 1436688"/>
                <a:gd name="connsiteX89" fmla="*/ 17463 w 803275"/>
                <a:gd name="connsiteY89" fmla="*/ 573510 h 1436688"/>
                <a:gd name="connsiteX90" fmla="*/ 20638 w 803275"/>
                <a:gd name="connsiteY90" fmla="*/ 607402 h 1436688"/>
                <a:gd name="connsiteX91" fmla="*/ 32808 w 803275"/>
                <a:gd name="connsiteY91" fmla="*/ 672008 h 1436688"/>
                <a:gd name="connsiteX92" fmla="*/ 51858 w 803275"/>
                <a:gd name="connsiteY92" fmla="*/ 733437 h 1436688"/>
                <a:gd name="connsiteX93" fmla="*/ 77258 w 803275"/>
                <a:gd name="connsiteY93" fmla="*/ 792217 h 1436688"/>
                <a:gd name="connsiteX94" fmla="*/ 107421 w 803275"/>
                <a:gd name="connsiteY94" fmla="*/ 848880 h 1436688"/>
                <a:gd name="connsiteX95" fmla="*/ 142875 w 803275"/>
                <a:gd name="connsiteY95" fmla="*/ 901836 h 1436688"/>
                <a:gd name="connsiteX96" fmla="*/ 202142 w 803275"/>
                <a:gd name="connsiteY96" fmla="*/ 978092 h 1436688"/>
                <a:gd name="connsiteX97" fmla="*/ 246063 w 803275"/>
                <a:gd name="connsiteY97" fmla="*/ 1026282 h 1436688"/>
                <a:gd name="connsiteX98" fmla="*/ 259821 w 803275"/>
                <a:gd name="connsiteY98" fmla="*/ 1011984 h 1436688"/>
                <a:gd name="connsiteX99" fmla="*/ 293688 w 803275"/>
                <a:gd name="connsiteY99" fmla="*/ 992919 h 1436688"/>
                <a:gd name="connsiteX100" fmla="*/ 330729 w 803275"/>
                <a:gd name="connsiteY100" fmla="*/ 986035 h 1436688"/>
                <a:gd name="connsiteX101" fmla="*/ 368300 w 803275"/>
                <a:gd name="connsiteY101" fmla="*/ 993449 h 1436688"/>
                <a:gd name="connsiteX102" fmla="*/ 385763 w 803275"/>
                <a:gd name="connsiteY102" fmla="*/ 1002452 h 1436688"/>
                <a:gd name="connsiteX103" fmla="*/ 387350 w 803275"/>
                <a:gd name="connsiteY103" fmla="*/ 1005099 h 1436688"/>
                <a:gd name="connsiteX104" fmla="*/ 387350 w 803275"/>
                <a:gd name="connsiteY104" fmla="*/ 1009336 h 1436688"/>
                <a:gd name="connsiteX105" fmla="*/ 385763 w 803275"/>
                <a:gd name="connsiteY105" fmla="*/ 1010924 h 1436688"/>
                <a:gd name="connsiteX106" fmla="*/ 389467 w 803275"/>
                <a:gd name="connsiteY106" fmla="*/ 1017809 h 1436688"/>
                <a:gd name="connsiteX107" fmla="*/ 393171 w 803275"/>
                <a:gd name="connsiteY107" fmla="*/ 1033695 h 1436688"/>
                <a:gd name="connsiteX108" fmla="*/ 391583 w 803275"/>
                <a:gd name="connsiteY108" fmla="*/ 1050641 h 1436688"/>
                <a:gd name="connsiteX109" fmla="*/ 384704 w 803275"/>
                <a:gd name="connsiteY109" fmla="*/ 1066528 h 1436688"/>
                <a:gd name="connsiteX110" fmla="*/ 379413 w 803275"/>
                <a:gd name="connsiteY110" fmla="*/ 1073412 h 1436688"/>
                <a:gd name="connsiteX111" fmla="*/ 372004 w 803275"/>
                <a:gd name="connsiteY111" fmla="*/ 1080296 h 1436688"/>
                <a:gd name="connsiteX112" fmla="*/ 355071 w 803275"/>
                <a:gd name="connsiteY112" fmla="*/ 1089299 h 1436688"/>
                <a:gd name="connsiteX113" fmla="*/ 337079 w 803275"/>
                <a:gd name="connsiteY113" fmla="*/ 1093535 h 1436688"/>
                <a:gd name="connsiteX114" fmla="*/ 318558 w 803275"/>
                <a:gd name="connsiteY114" fmla="*/ 1091947 h 1436688"/>
                <a:gd name="connsiteX115" fmla="*/ 291042 w 803275"/>
                <a:gd name="connsiteY115" fmla="*/ 1083474 h 1436688"/>
                <a:gd name="connsiteX116" fmla="*/ 258233 w 803275"/>
                <a:gd name="connsiteY116" fmla="*/ 1061232 h 1436688"/>
                <a:gd name="connsiteX117" fmla="*/ 246063 w 803275"/>
                <a:gd name="connsiteY117" fmla="*/ 1047464 h 1436688"/>
                <a:gd name="connsiteX118" fmla="*/ 238654 w 803275"/>
                <a:gd name="connsiteY118" fmla="*/ 1060703 h 1436688"/>
                <a:gd name="connsiteX119" fmla="*/ 233363 w 803275"/>
                <a:gd name="connsiteY119" fmla="*/ 1075001 h 1436688"/>
                <a:gd name="connsiteX120" fmla="*/ 230188 w 803275"/>
                <a:gd name="connsiteY120" fmla="*/ 1088769 h 1436688"/>
                <a:gd name="connsiteX121" fmla="*/ 228071 w 803275"/>
                <a:gd name="connsiteY121" fmla="*/ 1117895 h 1436688"/>
                <a:gd name="connsiteX122" fmla="*/ 232304 w 803275"/>
                <a:gd name="connsiteY122" fmla="*/ 1161319 h 1436688"/>
                <a:gd name="connsiteX123" fmla="*/ 240771 w 803275"/>
                <a:gd name="connsiteY123" fmla="*/ 1188326 h 1436688"/>
                <a:gd name="connsiteX124" fmla="*/ 249767 w 803275"/>
                <a:gd name="connsiteY124" fmla="*/ 1212686 h 1436688"/>
                <a:gd name="connsiteX125" fmla="*/ 275696 w 803275"/>
                <a:gd name="connsiteY125" fmla="*/ 1256109 h 1436688"/>
                <a:gd name="connsiteX126" fmla="*/ 308504 w 803275"/>
                <a:gd name="connsiteY126" fmla="*/ 1295826 h 1436688"/>
                <a:gd name="connsiteX127" fmla="*/ 346604 w 803275"/>
                <a:gd name="connsiteY127" fmla="*/ 1330247 h 1436688"/>
                <a:gd name="connsiteX128" fmla="*/ 368300 w 803275"/>
                <a:gd name="connsiteY128" fmla="*/ 1344545 h 1436688"/>
                <a:gd name="connsiteX129" fmla="*/ 391583 w 803275"/>
                <a:gd name="connsiteY129" fmla="*/ 1359902 h 1436688"/>
                <a:gd name="connsiteX130" fmla="*/ 441325 w 803275"/>
                <a:gd name="connsiteY130" fmla="*/ 1383732 h 1436688"/>
                <a:gd name="connsiteX131" fmla="*/ 493713 w 803275"/>
                <a:gd name="connsiteY131" fmla="*/ 1401208 h 1436688"/>
                <a:gd name="connsiteX132" fmla="*/ 547158 w 803275"/>
                <a:gd name="connsiteY132" fmla="*/ 1412329 h 1436688"/>
                <a:gd name="connsiteX133" fmla="*/ 602721 w 803275"/>
                <a:gd name="connsiteY133" fmla="*/ 1417624 h 1436688"/>
                <a:gd name="connsiteX134" fmla="*/ 658283 w 803275"/>
                <a:gd name="connsiteY134" fmla="*/ 1419213 h 1436688"/>
                <a:gd name="connsiteX135" fmla="*/ 741363 w 803275"/>
                <a:gd name="connsiteY135" fmla="*/ 1414976 h 1436688"/>
                <a:gd name="connsiteX136" fmla="*/ 796396 w 803275"/>
                <a:gd name="connsiteY136" fmla="*/ 1408092 h 1436688"/>
                <a:gd name="connsiteX137" fmla="*/ 800629 w 803275"/>
                <a:gd name="connsiteY137" fmla="*/ 1408622 h 1436688"/>
                <a:gd name="connsiteX138" fmla="*/ 803275 w 803275"/>
                <a:gd name="connsiteY138" fmla="*/ 1416565 h 1436688"/>
                <a:gd name="connsiteX139" fmla="*/ 798513 w 803275"/>
                <a:gd name="connsiteY139" fmla="*/ 1418683 h 1436688"/>
                <a:gd name="connsiteX140" fmla="*/ 764117 w 803275"/>
                <a:gd name="connsiteY140" fmla="*/ 1426097 h 1436688"/>
                <a:gd name="connsiteX141" fmla="*/ 691092 w 803275"/>
                <a:gd name="connsiteY141" fmla="*/ 1435629 h 1436688"/>
                <a:gd name="connsiteX142" fmla="*/ 616479 w 803275"/>
                <a:gd name="connsiteY142" fmla="*/ 1436688 h 1436688"/>
                <a:gd name="connsiteX143" fmla="*/ 541867 w 803275"/>
                <a:gd name="connsiteY143" fmla="*/ 1430334 h 1436688"/>
                <a:gd name="connsiteX144" fmla="*/ 469371 w 803275"/>
                <a:gd name="connsiteY144" fmla="*/ 1413388 h 1436688"/>
                <a:gd name="connsiteX145" fmla="*/ 401108 w 803275"/>
                <a:gd name="connsiteY145" fmla="*/ 1386380 h 1436688"/>
                <a:gd name="connsiteX146" fmla="*/ 338138 w 803275"/>
                <a:gd name="connsiteY146" fmla="*/ 1348782 h 1436688"/>
                <a:gd name="connsiteX147" fmla="*/ 297921 w 803275"/>
                <a:gd name="connsiteY147" fmla="*/ 1311713 h 1436688"/>
                <a:gd name="connsiteX148" fmla="*/ 273579 w 803275"/>
                <a:gd name="connsiteY148" fmla="*/ 1283646 h 1436688"/>
                <a:gd name="connsiteX149" fmla="*/ 262467 w 803275"/>
                <a:gd name="connsiteY149" fmla="*/ 1268289 h 1436688"/>
                <a:gd name="connsiteX150" fmla="*/ 246063 w 803275"/>
                <a:gd name="connsiteY150" fmla="*/ 1243400 h 1436688"/>
                <a:gd name="connsiteX151" fmla="*/ 222779 w 803275"/>
                <a:gd name="connsiteY151" fmla="*/ 1186208 h 1436688"/>
                <a:gd name="connsiteX152" fmla="*/ 214313 w 803275"/>
                <a:gd name="connsiteY152" fmla="*/ 1140666 h 1436688"/>
                <a:gd name="connsiteX153" fmla="*/ 213254 w 803275"/>
                <a:gd name="connsiteY153" fmla="*/ 1109952 h 1436688"/>
                <a:gd name="connsiteX154" fmla="*/ 218017 w 803275"/>
                <a:gd name="connsiteY154" fmla="*/ 1080296 h 1436688"/>
                <a:gd name="connsiteX155" fmla="*/ 229658 w 803275"/>
                <a:gd name="connsiteY155" fmla="*/ 1051171 h 1436688"/>
                <a:gd name="connsiteX156" fmla="*/ 237067 w 803275"/>
                <a:gd name="connsiteY156" fmla="*/ 1038461 h 1436688"/>
                <a:gd name="connsiteX157" fmla="*/ 207963 w 803275"/>
                <a:gd name="connsiteY157" fmla="*/ 1014102 h 1436688"/>
                <a:gd name="connsiteX158" fmla="*/ 155046 w 803275"/>
                <a:gd name="connsiteY158" fmla="*/ 956910 h 1436688"/>
                <a:gd name="connsiteX159" fmla="*/ 108479 w 803275"/>
                <a:gd name="connsiteY159" fmla="*/ 892833 h 1436688"/>
                <a:gd name="connsiteX160" fmla="*/ 69321 w 803275"/>
                <a:gd name="connsiteY160" fmla="*/ 822932 h 1436688"/>
                <a:gd name="connsiteX161" fmla="*/ 38100 w 803275"/>
                <a:gd name="connsiteY161" fmla="*/ 749853 h 1436688"/>
                <a:gd name="connsiteX162" fmla="*/ 15346 w 803275"/>
                <a:gd name="connsiteY162" fmla="*/ 673597 h 1436688"/>
                <a:gd name="connsiteX163" fmla="*/ 2646 w 803275"/>
                <a:gd name="connsiteY163" fmla="*/ 596281 h 1436688"/>
                <a:gd name="connsiteX164" fmla="*/ 0 w 803275"/>
                <a:gd name="connsiteY164" fmla="*/ 520555 h 1436688"/>
                <a:gd name="connsiteX165" fmla="*/ 3175 w 803275"/>
                <a:gd name="connsiteY165" fmla="*/ 482956 h 1436688"/>
                <a:gd name="connsiteX166" fmla="*/ 6879 w 803275"/>
                <a:gd name="connsiteY166" fmla="*/ 457008 h 1436688"/>
                <a:gd name="connsiteX167" fmla="*/ 20638 w 803275"/>
                <a:gd name="connsiteY167" fmla="*/ 406170 h 1436688"/>
                <a:gd name="connsiteX168" fmla="*/ 41804 w 803275"/>
                <a:gd name="connsiteY168" fmla="*/ 357451 h 1436688"/>
                <a:gd name="connsiteX169" fmla="*/ 70379 w 803275"/>
                <a:gd name="connsiteY169" fmla="*/ 311380 h 1436688"/>
                <a:gd name="connsiteX170" fmla="*/ 104775 w 803275"/>
                <a:gd name="connsiteY170" fmla="*/ 271133 h 1436688"/>
                <a:gd name="connsiteX171" fmla="*/ 143404 w 803275"/>
                <a:gd name="connsiteY171" fmla="*/ 237771 h 1436688"/>
                <a:gd name="connsiteX172" fmla="*/ 186796 w 803275"/>
                <a:gd name="connsiteY172" fmla="*/ 210764 h 1436688"/>
                <a:gd name="connsiteX173" fmla="*/ 233892 w 803275"/>
                <a:gd name="connsiteY173" fmla="*/ 194348 h 1436688"/>
                <a:gd name="connsiteX174" fmla="*/ 259292 w 803275"/>
                <a:gd name="connsiteY174" fmla="*/ 189582 h 1436688"/>
                <a:gd name="connsiteX175" fmla="*/ 259821 w 803275"/>
                <a:gd name="connsiteY175" fmla="*/ 178990 h 1436688"/>
                <a:gd name="connsiteX176" fmla="*/ 263525 w 803275"/>
                <a:gd name="connsiteY176" fmla="*/ 156749 h 1436688"/>
                <a:gd name="connsiteX177" fmla="*/ 277283 w 803275"/>
                <a:gd name="connsiteY177" fmla="*/ 125505 h 1436688"/>
                <a:gd name="connsiteX178" fmla="*/ 304800 w 803275"/>
                <a:gd name="connsiteY178" fmla="*/ 87377 h 1436688"/>
                <a:gd name="connsiteX179" fmla="*/ 339196 w 803275"/>
                <a:gd name="connsiteY179" fmla="*/ 55604 h 1436688"/>
                <a:gd name="connsiteX180" fmla="*/ 356658 w 803275"/>
                <a:gd name="connsiteY180" fmla="*/ 42365 h 1436688"/>
                <a:gd name="connsiteX181" fmla="*/ 373592 w 803275"/>
                <a:gd name="connsiteY181" fmla="*/ 31774 h 1436688"/>
                <a:gd name="connsiteX182" fmla="*/ 407458 w 803275"/>
                <a:gd name="connsiteY182" fmla="*/ 15887 h 1436688"/>
                <a:gd name="connsiteX183" fmla="*/ 443442 w 803275"/>
                <a:gd name="connsiteY183" fmla="*/ 5296 h 143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03275" h="1436688">
                  <a:moveTo>
                    <a:pt x="321181" y="996950"/>
                  </a:moveTo>
                  <a:lnTo>
                    <a:pt x="292845" y="1006412"/>
                  </a:lnTo>
                  <a:lnTo>
                    <a:pt x="267132" y="1023759"/>
                  </a:lnTo>
                  <a:lnTo>
                    <a:pt x="255588" y="1034798"/>
                  </a:lnTo>
                  <a:lnTo>
                    <a:pt x="256638" y="1034798"/>
                  </a:lnTo>
                  <a:lnTo>
                    <a:pt x="257162" y="1035849"/>
                  </a:lnTo>
                  <a:lnTo>
                    <a:pt x="275528" y="1052145"/>
                  </a:lnTo>
                  <a:lnTo>
                    <a:pt x="307013" y="1072120"/>
                  </a:lnTo>
                  <a:lnTo>
                    <a:pt x="331151" y="1076325"/>
                  </a:lnTo>
                  <a:lnTo>
                    <a:pt x="344269" y="1074223"/>
                  </a:lnTo>
                  <a:lnTo>
                    <a:pt x="356338" y="1070543"/>
                  </a:lnTo>
                  <a:lnTo>
                    <a:pt x="373655" y="1053722"/>
                  </a:lnTo>
                  <a:lnTo>
                    <a:pt x="381001" y="1032695"/>
                  </a:lnTo>
                  <a:lnTo>
                    <a:pt x="377853" y="1016925"/>
                  </a:lnTo>
                  <a:lnTo>
                    <a:pt x="372081" y="1007463"/>
                  </a:lnTo>
                  <a:lnTo>
                    <a:pt x="367358" y="1003784"/>
                  </a:lnTo>
                  <a:lnTo>
                    <a:pt x="352140" y="998527"/>
                  </a:lnTo>
                  <a:close/>
                  <a:moveTo>
                    <a:pt x="305330" y="203200"/>
                  </a:moveTo>
                  <a:lnTo>
                    <a:pt x="277813" y="204788"/>
                  </a:lnTo>
                  <a:lnTo>
                    <a:pt x="281517" y="218546"/>
                  </a:lnTo>
                  <a:lnTo>
                    <a:pt x="292101" y="246063"/>
                  </a:lnTo>
                  <a:lnTo>
                    <a:pt x="309034" y="268817"/>
                  </a:lnTo>
                  <a:lnTo>
                    <a:pt x="326496" y="279930"/>
                  </a:lnTo>
                  <a:lnTo>
                    <a:pt x="340255" y="284163"/>
                  </a:lnTo>
                  <a:lnTo>
                    <a:pt x="348721" y="284163"/>
                  </a:lnTo>
                  <a:lnTo>
                    <a:pt x="361421" y="283105"/>
                  </a:lnTo>
                  <a:lnTo>
                    <a:pt x="380471" y="270934"/>
                  </a:lnTo>
                  <a:lnTo>
                    <a:pt x="392113" y="251884"/>
                  </a:lnTo>
                  <a:lnTo>
                    <a:pt x="392113" y="231246"/>
                  </a:lnTo>
                  <a:lnTo>
                    <a:pt x="386821" y="221721"/>
                  </a:lnTo>
                  <a:lnTo>
                    <a:pt x="359834" y="211667"/>
                  </a:lnTo>
                  <a:close/>
                  <a:moveTo>
                    <a:pt x="479954" y="0"/>
                  </a:moveTo>
                  <a:lnTo>
                    <a:pt x="516467" y="0"/>
                  </a:lnTo>
                  <a:lnTo>
                    <a:pt x="552979" y="5296"/>
                  </a:lnTo>
                  <a:lnTo>
                    <a:pt x="588963" y="16946"/>
                  </a:lnTo>
                  <a:lnTo>
                    <a:pt x="623358" y="33362"/>
                  </a:lnTo>
                  <a:lnTo>
                    <a:pt x="639233" y="43424"/>
                  </a:lnTo>
                  <a:lnTo>
                    <a:pt x="641350" y="45542"/>
                  </a:lnTo>
                  <a:lnTo>
                    <a:pt x="642938" y="51897"/>
                  </a:lnTo>
                  <a:lnTo>
                    <a:pt x="640292" y="57192"/>
                  </a:lnTo>
                  <a:lnTo>
                    <a:pt x="634471" y="58781"/>
                  </a:lnTo>
                  <a:lnTo>
                    <a:pt x="631825" y="57192"/>
                  </a:lnTo>
                  <a:lnTo>
                    <a:pt x="604838" y="42365"/>
                  </a:lnTo>
                  <a:lnTo>
                    <a:pt x="549275" y="22771"/>
                  </a:lnTo>
                  <a:lnTo>
                    <a:pt x="492125" y="15887"/>
                  </a:lnTo>
                  <a:lnTo>
                    <a:pt x="448733" y="21182"/>
                  </a:lnTo>
                  <a:lnTo>
                    <a:pt x="419629" y="29655"/>
                  </a:lnTo>
                  <a:lnTo>
                    <a:pt x="405342" y="34951"/>
                  </a:lnTo>
                  <a:lnTo>
                    <a:pt x="382588" y="45542"/>
                  </a:lnTo>
                  <a:lnTo>
                    <a:pt x="338138" y="76786"/>
                  </a:lnTo>
                  <a:lnTo>
                    <a:pt x="301096" y="116503"/>
                  </a:lnTo>
                  <a:lnTo>
                    <a:pt x="282046" y="150924"/>
                  </a:lnTo>
                  <a:lnTo>
                    <a:pt x="274638" y="175813"/>
                  </a:lnTo>
                  <a:lnTo>
                    <a:pt x="273050" y="187993"/>
                  </a:lnTo>
                  <a:lnTo>
                    <a:pt x="296333" y="187463"/>
                  </a:lnTo>
                  <a:lnTo>
                    <a:pt x="345017" y="194877"/>
                  </a:lnTo>
                  <a:lnTo>
                    <a:pt x="370417" y="203350"/>
                  </a:lnTo>
                  <a:lnTo>
                    <a:pt x="370946" y="203350"/>
                  </a:lnTo>
                  <a:lnTo>
                    <a:pt x="381000" y="205468"/>
                  </a:lnTo>
                  <a:lnTo>
                    <a:pt x="387879" y="210764"/>
                  </a:lnTo>
                  <a:lnTo>
                    <a:pt x="392642" y="212353"/>
                  </a:lnTo>
                  <a:lnTo>
                    <a:pt x="396346" y="215000"/>
                  </a:lnTo>
                  <a:lnTo>
                    <a:pt x="399521" y="217648"/>
                  </a:lnTo>
                  <a:lnTo>
                    <a:pt x="397933" y="221885"/>
                  </a:lnTo>
                  <a:lnTo>
                    <a:pt x="402167" y="231417"/>
                  </a:lnTo>
                  <a:lnTo>
                    <a:pt x="403754" y="253128"/>
                  </a:lnTo>
                  <a:lnTo>
                    <a:pt x="396346" y="274311"/>
                  </a:lnTo>
                  <a:lnTo>
                    <a:pt x="382058" y="291257"/>
                  </a:lnTo>
                  <a:lnTo>
                    <a:pt x="370946" y="295493"/>
                  </a:lnTo>
                  <a:lnTo>
                    <a:pt x="361950" y="298670"/>
                  </a:lnTo>
                  <a:lnTo>
                    <a:pt x="344488" y="300789"/>
                  </a:lnTo>
                  <a:lnTo>
                    <a:pt x="327554" y="297611"/>
                  </a:lnTo>
                  <a:lnTo>
                    <a:pt x="312738" y="291786"/>
                  </a:lnTo>
                  <a:lnTo>
                    <a:pt x="292629" y="275899"/>
                  </a:lnTo>
                  <a:lnTo>
                    <a:pt x="273579" y="246774"/>
                  </a:lnTo>
                  <a:lnTo>
                    <a:pt x="267758" y="229828"/>
                  </a:lnTo>
                  <a:lnTo>
                    <a:pt x="262996" y="218707"/>
                  </a:lnTo>
                  <a:lnTo>
                    <a:pt x="260879" y="207057"/>
                  </a:lnTo>
                  <a:lnTo>
                    <a:pt x="238654" y="210764"/>
                  </a:lnTo>
                  <a:lnTo>
                    <a:pt x="195792" y="225592"/>
                  </a:lnTo>
                  <a:lnTo>
                    <a:pt x="155575" y="246244"/>
                  </a:lnTo>
                  <a:lnTo>
                    <a:pt x="119063" y="274311"/>
                  </a:lnTo>
                  <a:lnTo>
                    <a:pt x="103188" y="290197"/>
                  </a:lnTo>
                  <a:lnTo>
                    <a:pt x="89958" y="304495"/>
                  </a:lnTo>
                  <a:lnTo>
                    <a:pt x="67733" y="335739"/>
                  </a:lnTo>
                  <a:lnTo>
                    <a:pt x="50271" y="369631"/>
                  </a:lnTo>
                  <a:lnTo>
                    <a:pt x="36513" y="404582"/>
                  </a:lnTo>
                  <a:lnTo>
                    <a:pt x="22225" y="459126"/>
                  </a:lnTo>
                  <a:lnTo>
                    <a:pt x="16404" y="535382"/>
                  </a:lnTo>
                  <a:lnTo>
                    <a:pt x="17463" y="573510"/>
                  </a:lnTo>
                  <a:lnTo>
                    <a:pt x="20638" y="607402"/>
                  </a:lnTo>
                  <a:lnTo>
                    <a:pt x="32808" y="672008"/>
                  </a:lnTo>
                  <a:lnTo>
                    <a:pt x="51858" y="733437"/>
                  </a:lnTo>
                  <a:lnTo>
                    <a:pt x="77258" y="792217"/>
                  </a:lnTo>
                  <a:lnTo>
                    <a:pt x="107421" y="848880"/>
                  </a:lnTo>
                  <a:lnTo>
                    <a:pt x="142875" y="901836"/>
                  </a:lnTo>
                  <a:lnTo>
                    <a:pt x="202142" y="978092"/>
                  </a:lnTo>
                  <a:lnTo>
                    <a:pt x="246063" y="1026282"/>
                  </a:lnTo>
                  <a:lnTo>
                    <a:pt x="259821" y="1011984"/>
                  </a:lnTo>
                  <a:lnTo>
                    <a:pt x="293688" y="992919"/>
                  </a:lnTo>
                  <a:lnTo>
                    <a:pt x="330729" y="986035"/>
                  </a:lnTo>
                  <a:lnTo>
                    <a:pt x="368300" y="993449"/>
                  </a:lnTo>
                  <a:lnTo>
                    <a:pt x="385763" y="1002452"/>
                  </a:lnTo>
                  <a:lnTo>
                    <a:pt x="387350" y="1005099"/>
                  </a:lnTo>
                  <a:lnTo>
                    <a:pt x="387350" y="1009336"/>
                  </a:lnTo>
                  <a:lnTo>
                    <a:pt x="385763" y="1010924"/>
                  </a:lnTo>
                  <a:lnTo>
                    <a:pt x="389467" y="1017809"/>
                  </a:lnTo>
                  <a:lnTo>
                    <a:pt x="393171" y="1033695"/>
                  </a:lnTo>
                  <a:lnTo>
                    <a:pt x="391583" y="1050641"/>
                  </a:lnTo>
                  <a:lnTo>
                    <a:pt x="384704" y="1066528"/>
                  </a:lnTo>
                  <a:lnTo>
                    <a:pt x="379413" y="1073412"/>
                  </a:lnTo>
                  <a:lnTo>
                    <a:pt x="372004" y="1080296"/>
                  </a:lnTo>
                  <a:lnTo>
                    <a:pt x="355071" y="1089299"/>
                  </a:lnTo>
                  <a:lnTo>
                    <a:pt x="337079" y="1093535"/>
                  </a:lnTo>
                  <a:lnTo>
                    <a:pt x="318558" y="1091947"/>
                  </a:lnTo>
                  <a:lnTo>
                    <a:pt x="291042" y="1083474"/>
                  </a:lnTo>
                  <a:lnTo>
                    <a:pt x="258233" y="1061232"/>
                  </a:lnTo>
                  <a:lnTo>
                    <a:pt x="246063" y="1047464"/>
                  </a:lnTo>
                  <a:lnTo>
                    <a:pt x="238654" y="1060703"/>
                  </a:lnTo>
                  <a:lnTo>
                    <a:pt x="233363" y="1075001"/>
                  </a:lnTo>
                  <a:lnTo>
                    <a:pt x="230188" y="1088769"/>
                  </a:lnTo>
                  <a:lnTo>
                    <a:pt x="228071" y="1117895"/>
                  </a:lnTo>
                  <a:lnTo>
                    <a:pt x="232304" y="1161319"/>
                  </a:lnTo>
                  <a:lnTo>
                    <a:pt x="240771" y="1188326"/>
                  </a:lnTo>
                  <a:lnTo>
                    <a:pt x="249767" y="1212686"/>
                  </a:lnTo>
                  <a:lnTo>
                    <a:pt x="275696" y="1256109"/>
                  </a:lnTo>
                  <a:lnTo>
                    <a:pt x="308504" y="1295826"/>
                  </a:lnTo>
                  <a:lnTo>
                    <a:pt x="346604" y="1330247"/>
                  </a:lnTo>
                  <a:lnTo>
                    <a:pt x="368300" y="1344545"/>
                  </a:lnTo>
                  <a:lnTo>
                    <a:pt x="391583" y="1359902"/>
                  </a:lnTo>
                  <a:lnTo>
                    <a:pt x="441325" y="1383732"/>
                  </a:lnTo>
                  <a:lnTo>
                    <a:pt x="493713" y="1401208"/>
                  </a:lnTo>
                  <a:lnTo>
                    <a:pt x="547158" y="1412329"/>
                  </a:lnTo>
                  <a:lnTo>
                    <a:pt x="602721" y="1417624"/>
                  </a:lnTo>
                  <a:lnTo>
                    <a:pt x="658283" y="1419213"/>
                  </a:lnTo>
                  <a:lnTo>
                    <a:pt x="741363" y="1414976"/>
                  </a:lnTo>
                  <a:lnTo>
                    <a:pt x="796396" y="1408092"/>
                  </a:lnTo>
                  <a:lnTo>
                    <a:pt x="800629" y="1408622"/>
                  </a:lnTo>
                  <a:lnTo>
                    <a:pt x="803275" y="1416565"/>
                  </a:lnTo>
                  <a:lnTo>
                    <a:pt x="798513" y="1418683"/>
                  </a:lnTo>
                  <a:lnTo>
                    <a:pt x="764117" y="1426097"/>
                  </a:lnTo>
                  <a:lnTo>
                    <a:pt x="691092" y="1435629"/>
                  </a:lnTo>
                  <a:lnTo>
                    <a:pt x="616479" y="1436688"/>
                  </a:lnTo>
                  <a:lnTo>
                    <a:pt x="541867" y="1430334"/>
                  </a:lnTo>
                  <a:lnTo>
                    <a:pt x="469371" y="1413388"/>
                  </a:lnTo>
                  <a:lnTo>
                    <a:pt x="401108" y="1386380"/>
                  </a:lnTo>
                  <a:lnTo>
                    <a:pt x="338138" y="1348782"/>
                  </a:lnTo>
                  <a:lnTo>
                    <a:pt x="297921" y="1311713"/>
                  </a:lnTo>
                  <a:lnTo>
                    <a:pt x="273579" y="1283646"/>
                  </a:lnTo>
                  <a:lnTo>
                    <a:pt x="262467" y="1268289"/>
                  </a:lnTo>
                  <a:lnTo>
                    <a:pt x="246063" y="1243400"/>
                  </a:lnTo>
                  <a:lnTo>
                    <a:pt x="222779" y="1186208"/>
                  </a:lnTo>
                  <a:lnTo>
                    <a:pt x="214313" y="1140666"/>
                  </a:lnTo>
                  <a:lnTo>
                    <a:pt x="213254" y="1109952"/>
                  </a:lnTo>
                  <a:lnTo>
                    <a:pt x="218017" y="1080296"/>
                  </a:lnTo>
                  <a:lnTo>
                    <a:pt x="229658" y="1051171"/>
                  </a:lnTo>
                  <a:lnTo>
                    <a:pt x="237067" y="1038461"/>
                  </a:lnTo>
                  <a:lnTo>
                    <a:pt x="207963" y="1014102"/>
                  </a:lnTo>
                  <a:lnTo>
                    <a:pt x="155046" y="956910"/>
                  </a:lnTo>
                  <a:lnTo>
                    <a:pt x="108479" y="892833"/>
                  </a:lnTo>
                  <a:lnTo>
                    <a:pt x="69321" y="822932"/>
                  </a:lnTo>
                  <a:lnTo>
                    <a:pt x="38100" y="749853"/>
                  </a:lnTo>
                  <a:lnTo>
                    <a:pt x="15346" y="673597"/>
                  </a:lnTo>
                  <a:lnTo>
                    <a:pt x="2646" y="596281"/>
                  </a:lnTo>
                  <a:lnTo>
                    <a:pt x="0" y="520555"/>
                  </a:lnTo>
                  <a:lnTo>
                    <a:pt x="3175" y="482956"/>
                  </a:lnTo>
                  <a:lnTo>
                    <a:pt x="6879" y="457008"/>
                  </a:lnTo>
                  <a:lnTo>
                    <a:pt x="20638" y="406170"/>
                  </a:lnTo>
                  <a:lnTo>
                    <a:pt x="41804" y="357451"/>
                  </a:lnTo>
                  <a:lnTo>
                    <a:pt x="70379" y="311380"/>
                  </a:lnTo>
                  <a:lnTo>
                    <a:pt x="104775" y="271133"/>
                  </a:lnTo>
                  <a:lnTo>
                    <a:pt x="143404" y="237771"/>
                  </a:lnTo>
                  <a:lnTo>
                    <a:pt x="186796" y="210764"/>
                  </a:lnTo>
                  <a:lnTo>
                    <a:pt x="233892" y="194348"/>
                  </a:lnTo>
                  <a:lnTo>
                    <a:pt x="259292" y="189582"/>
                  </a:lnTo>
                  <a:lnTo>
                    <a:pt x="259821" y="178990"/>
                  </a:lnTo>
                  <a:lnTo>
                    <a:pt x="263525" y="156749"/>
                  </a:lnTo>
                  <a:lnTo>
                    <a:pt x="277283" y="125505"/>
                  </a:lnTo>
                  <a:lnTo>
                    <a:pt x="304800" y="87377"/>
                  </a:lnTo>
                  <a:lnTo>
                    <a:pt x="339196" y="55604"/>
                  </a:lnTo>
                  <a:lnTo>
                    <a:pt x="356658" y="42365"/>
                  </a:lnTo>
                  <a:lnTo>
                    <a:pt x="373592" y="31774"/>
                  </a:lnTo>
                  <a:lnTo>
                    <a:pt x="407458" y="15887"/>
                  </a:lnTo>
                  <a:lnTo>
                    <a:pt x="443442" y="5296"/>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2800"/>
            </a:p>
          </p:txBody>
        </p:sp>
        <p:sp>
          <p:nvSpPr>
            <p:cNvPr id="22" name="Freeform 557">
              <a:extLst>
                <a:ext uri="{FF2B5EF4-FFF2-40B4-BE49-F238E27FC236}">
                  <a16:creationId xmlns:a16="http://schemas.microsoft.com/office/drawing/2014/main" xmlns="" id="{B4625E0D-D105-15CB-25D3-F5AEF87BB56B}"/>
                </a:ext>
              </a:extLst>
            </p:cNvPr>
            <p:cNvSpPr>
              <a:spLocks/>
            </p:cNvSpPr>
            <p:nvPr/>
          </p:nvSpPr>
          <p:spPr bwMode="auto">
            <a:xfrm>
              <a:off x="4485107" y="4362070"/>
              <a:ext cx="1431387" cy="860489"/>
            </a:xfrm>
            <a:custGeom>
              <a:avLst/>
              <a:gdLst>
                <a:gd name="T0" fmla="*/ 2706 w 2777"/>
                <a:gd name="T1" fmla="*/ 627 h 1670"/>
                <a:gd name="T2" fmla="*/ 2601 w 2777"/>
                <a:gd name="T3" fmla="*/ 456 h 1670"/>
                <a:gd name="T4" fmla="*/ 2461 w 2777"/>
                <a:gd name="T5" fmla="*/ 316 h 1670"/>
                <a:gd name="T6" fmla="*/ 2294 w 2777"/>
                <a:gd name="T7" fmla="*/ 205 h 1670"/>
                <a:gd name="T8" fmla="*/ 2156 w 2777"/>
                <a:gd name="T9" fmla="*/ 142 h 1670"/>
                <a:gd name="T10" fmla="*/ 1989 w 2777"/>
                <a:gd name="T11" fmla="*/ 86 h 1670"/>
                <a:gd name="T12" fmla="*/ 1576 w 2777"/>
                <a:gd name="T13" fmla="*/ 14 h 1670"/>
                <a:gd name="T14" fmla="*/ 1220 w 2777"/>
                <a:gd name="T15" fmla="*/ 0 h 1670"/>
                <a:gd name="T16" fmla="*/ 863 w 2777"/>
                <a:gd name="T17" fmla="*/ 7 h 1670"/>
                <a:gd name="T18" fmla="*/ 561 w 2777"/>
                <a:gd name="T19" fmla="*/ 54 h 1670"/>
                <a:gd name="T20" fmla="*/ 339 w 2777"/>
                <a:gd name="T21" fmla="*/ 136 h 1670"/>
                <a:gd name="T22" fmla="*/ 253 w 2777"/>
                <a:gd name="T23" fmla="*/ 190 h 1670"/>
                <a:gd name="T24" fmla="*/ 131 w 2777"/>
                <a:gd name="T25" fmla="*/ 302 h 1670"/>
                <a:gd name="T26" fmla="*/ 46 w 2777"/>
                <a:gd name="T27" fmla="*/ 439 h 1670"/>
                <a:gd name="T28" fmla="*/ 3 w 2777"/>
                <a:gd name="T29" fmla="*/ 588 h 1670"/>
                <a:gd name="T30" fmla="*/ 4 w 2777"/>
                <a:gd name="T31" fmla="*/ 708 h 1670"/>
                <a:gd name="T32" fmla="*/ 0 w 2777"/>
                <a:gd name="T33" fmla="*/ 810 h 1670"/>
                <a:gd name="T34" fmla="*/ 50 w 2777"/>
                <a:gd name="T35" fmla="*/ 1044 h 1670"/>
                <a:gd name="T36" fmla="*/ 158 w 2777"/>
                <a:gd name="T37" fmla="*/ 1228 h 1670"/>
                <a:gd name="T38" fmla="*/ 265 w 2777"/>
                <a:gd name="T39" fmla="*/ 1344 h 1670"/>
                <a:gd name="T40" fmla="*/ 436 w 2777"/>
                <a:gd name="T41" fmla="*/ 1463 h 1670"/>
                <a:gd name="T42" fmla="*/ 627 w 2777"/>
                <a:gd name="T43" fmla="*/ 1549 h 1670"/>
                <a:gd name="T44" fmla="*/ 881 w 2777"/>
                <a:gd name="T45" fmla="*/ 1615 h 1670"/>
                <a:gd name="T46" fmla="*/ 1258 w 2777"/>
                <a:gd name="T47" fmla="*/ 1663 h 1670"/>
                <a:gd name="T48" fmla="*/ 1766 w 2777"/>
                <a:gd name="T49" fmla="*/ 1660 h 1670"/>
                <a:gd name="T50" fmla="*/ 1988 w 2777"/>
                <a:gd name="T51" fmla="*/ 1637 h 1670"/>
                <a:gd name="T52" fmla="*/ 2327 w 2777"/>
                <a:gd name="T53" fmla="*/ 1555 h 1670"/>
                <a:gd name="T54" fmla="*/ 2503 w 2777"/>
                <a:gd name="T55" fmla="*/ 1464 h 1670"/>
                <a:gd name="T56" fmla="*/ 2615 w 2777"/>
                <a:gd name="T57" fmla="*/ 1367 h 1670"/>
                <a:gd name="T58" fmla="*/ 2699 w 2777"/>
                <a:gd name="T59" fmla="*/ 1253 h 1670"/>
                <a:gd name="T60" fmla="*/ 2762 w 2777"/>
                <a:gd name="T61" fmla="*/ 1083 h 1670"/>
                <a:gd name="T62" fmla="*/ 2777 w 2777"/>
                <a:gd name="T63" fmla="*/ 900 h 1670"/>
                <a:gd name="T64" fmla="*/ 2742 w 2777"/>
                <a:gd name="T65" fmla="*/ 719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7" h="1670">
                  <a:moveTo>
                    <a:pt x="2726" y="674"/>
                  </a:moveTo>
                  <a:lnTo>
                    <a:pt x="2706" y="627"/>
                  </a:lnTo>
                  <a:lnTo>
                    <a:pt x="2659" y="538"/>
                  </a:lnTo>
                  <a:lnTo>
                    <a:pt x="2601" y="456"/>
                  </a:lnTo>
                  <a:lnTo>
                    <a:pt x="2535" y="382"/>
                  </a:lnTo>
                  <a:lnTo>
                    <a:pt x="2461" y="316"/>
                  </a:lnTo>
                  <a:lnTo>
                    <a:pt x="2381" y="257"/>
                  </a:lnTo>
                  <a:lnTo>
                    <a:pt x="2294" y="205"/>
                  </a:lnTo>
                  <a:lnTo>
                    <a:pt x="2204" y="161"/>
                  </a:lnTo>
                  <a:lnTo>
                    <a:pt x="2156" y="142"/>
                  </a:lnTo>
                  <a:lnTo>
                    <a:pt x="2101" y="121"/>
                  </a:lnTo>
                  <a:lnTo>
                    <a:pt x="1989" y="86"/>
                  </a:lnTo>
                  <a:lnTo>
                    <a:pt x="1815" y="46"/>
                  </a:lnTo>
                  <a:lnTo>
                    <a:pt x="1576" y="14"/>
                  </a:lnTo>
                  <a:lnTo>
                    <a:pt x="1338" y="1"/>
                  </a:lnTo>
                  <a:lnTo>
                    <a:pt x="1220" y="0"/>
                  </a:lnTo>
                  <a:lnTo>
                    <a:pt x="1105" y="0"/>
                  </a:lnTo>
                  <a:lnTo>
                    <a:pt x="863" y="7"/>
                  </a:lnTo>
                  <a:lnTo>
                    <a:pt x="681" y="30"/>
                  </a:lnTo>
                  <a:lnTo>
                    <a:pt x="561" y="54"/>
                  </a:lnTo>
                  <a:lnTo>
                    <a:pt x="447" y="89"/>
                  </a:lnTo>
                  <a:lnTo>
                    <a:pt x="339" y="136"/>
                  </a:lnTo>
                  <a:lnTo>
                    <a:pt x="289" y="167"/>
                  </a:lnTo>
                  <a:lnTo>
                    <a:pt x="253" y="190"/>
                  </a:lnTo>
                  <a:lnTo>
                    <a:pt x="188" y="243"/>
                  </a:lnTo>
                  <a:lnTo>
                    <a:pt x="131" y="302"/>
                  </a:lnTo>
                  <a:lnTo>
                    <a:pt x="83" y="368"/>
                  </a:lnTo>
                  <a:lnTo>
                    <a:pt x="46" y="439"/>
                  </a:lnTo>
                  <a:lnTo>
                    <a:pt x="18" y="512"/>
                  </a:lnTo>
                  <a:lnTo>
                    <a:pt x="3" y="588"/>
                  </a:lnTo>
                  <a:lnTo>
                    <a:pt x="0" y="667"/>
                  </a:lnTo>
                  <a:lnTo>
                    <a:pt x="4" y="708"/>
                  </a:lnTo>
                  <a:lnTo>
                    <a:pt x="0" y="742"/>
                  </a:lnTo>
                  <a:lnTo>
                    <a:pt x="0" y="810"/>
                  </a:lnTo>
                  <a:lnTo>
                    <a:pt x="11" y="912"/>
                  </a:lnTo>
                  <a:lnTo>
                    <a:pt x="50" y="1044"/>
                  </a:lnTo>
                  <a:lnTo>
                    <a:pt x="115" y="1171"/>
                  </a:lnTo>
                  <a:lnTo>
                    <a:pt x="158" y="1228"/>
                  </a:lnTo>
                  <a:lnTo>
                    <a:pt x="191" y="1270"/>
                  </a:lnTo>
                  <a:lnTo>
                    <a:pt x="265" y="1344"/>
                  </a:lnTo>
                  <a:lnTo>
                    <a:pt x="347" y="1408"/>
                  </a:lnTo>
                  <a:lnTo>
                    <a:pt x="436" y="1463"/>
                  </a:lnTo>
                  <a:lnTo>
                    <a:pt x="529" y="1510"/>
                  </a:lnTo>
                  <a:lnTo>
                    <a:pt x="627" y="1549"/>
                  </a:lnTo>
                  <a:lnTo>
                    <a:pt x="779" y="1595"/>
                  </a:lnTo>
                  <a:lnTo>
                    <a:pt x="881" y="1615"/>
                  </a:lnTo>
                  <a:lnTo>
                    <a:pt x="1005" y="1637"/>
                  </a:lnTo>
                  <a:lnTo>
                    <a:pt x="1258" y="1663"/>
                  </a:lnTo>
                  <a:lnTo>
                    <a:pt x="1513" y="1670"/>
                  </a:lnTo>
                  <a:lnTo>
                    <a:pt x="1766" y="1660"/>
                  </a:lnTo>
                  <a:lnTo>
                    <a:pt x="1891" y="1649"/>
                  </a:lnTo>
                  <a:lnTo>
                    <a:pt x="1988" y="1637"/>
                  </a:lnTo>
                  <a:lnTo>
                    <a:pt x="2185" y="1600"/>
                  </a:lnTo>
                  <a:lnTo>
                    <a:pt x="2327" y="1555"/>
                  </a:lnTo>
                  <a:lnTo>
                    <a:pt x="2418" y="1515"/>
                  </a:lnTo>
                  <a:lnTo>
                    <a:pt x="2503" y="1464"/>
                  </a:lnTo>
                  <a:lnTo>
                    <a:pt x="2579" y="1402"/>
                  </a:lnTo>
                  <a:lnTo>
                    <a:pt x="2615" y="1367"/>
                  </a:lnTo>
                  <a:lnTo>
                    <a:pt x="2647" y="1331"/>
                  </a:lnTo>
                  <a:lnTo>
                    <a:pt x="2699" y="1253"/>
                  </a:lnTo>
                  <a:lnTo>
                    <a:pt x="2736" y="1169"/>
                  </a:lnTo>
                  <a:lnTo>
                    <a:pt x="2762" y="1083"/>
                  </a:lnTo>
                  <a:lnTo>
                    <a:pt x="2775" y="992"/>
                  </a:lnTo>
                  <a:lnTo>
                    <a:pt x="2777" y="900"/>
                  </a:lnTo>
                  <a:lnTo>
                    <a:pt x="2765" y="810"/>
                  </a:lnTo>
                  <a:lnTo>
                    <a:pt x="2742" y="719"/>
                  </a:lnTo>
                  <a:lnTo>
                    <a:pt x="2726" y="674"/>
                  </a:lnTo>
                </a:path>
              </a:pathLst>
            </a:custGeom>
            <a:solidFill>
              <a:srgbClr val="BFBFBF"/>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28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06</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29">
              <a:extLst>
                <a:ext uri="{FF2B5EF4-FFF2-40B4-BE49-F238E27FC236}">
                  <a16:creationId xmlns:a16="http://schemas.microsoft.com/office/drawing/2014/main" xmlns="" id="{02A07EA5-5A79-7FA5-8C0B-19F539779D70}"/>
                </a:ext>
              </a:extLst>
            </p:cNvPr>
            <p:cNvSpPr txBox="1"/>
            <p:nvPr/>
          </p:nvSpPr>
          <p:spPr>
            <a:xfrm>
              <a:off x="447292" y="3956884"/>
              <a:ext cx="2859491" cy="1593027"/>
            </a:xfrm>
            <a:prstGeom prst="rect">
              <a:avLst/>
            </a:prstGeom>
            <a:noFill/>
          </p:spPr>
          <p:txBody>
            <a:bodyPr wrap="square" lIns="0" rIns="0" rtlCol="0" anchor="ctr">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القدرة على التحكم في الاستجابات العاطفية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xmlns="" id="{EBF0B0EC-9D5F-0D4C-4CE4-7E0485AA3CA0}"/>
              </a:ext>
            </a:extLst>
          </p:cNvPr>
          <p:cNvGrpSpPr/>
          <p:nvPr/>
        </p:nvGrpSpPr>
        <p:grpSpPr>
          <a:xfrm>
            <a:off x="494140" y="5643776"/>
            <a:ext cx="8189291" cy="956800"/>
            <a:chOff x="494140" y="5643776"/>
            <a:chExt cx="8189291" cy="956800"/>
          </a:xfrm>
        </p:grpSpPr>
        <p:sp>
          <p:nvSpPr>
            <p:cNvPr id="14" name="Freeform 52">
              <a:extLst>
                <a:ext uri="{FF2B5EF4-FFF2-40B4-BE49-F238E27FC236}">
                  <a16:creationId xmlns:a16="http://schemas.microsoft.com/office/drawing/2014/main" xmlns="" id="{3176E07E-7FB6-D721-0A2A-9AFE21DC8E9D}"/>
                </a:ext>
              </a:extLst>
            </p:cNvPr>
            <p:cNvSpPr>
              <a:spLocks/>
            </p:cNvSpPr>
            <p:nvPr/>
          </p:nvSpPr>
          <p:spPr bwMode="auto">
            <a:xfrm>
              <a:off x="7267501" y="5753991"/>
              <a:ext cx="1398926" cy="355318"/>
            </a:xfrm>
            <a:custGeom>
              <a:avLst/>
              <a:gdLst>
                <a:gd name="T0" fmla="*/ 2713 w 2713"/>
                <a:gd name="T1" fmla="*/ 688 h 688"/>
                <a:gd name="T2" fmla="*/ 2445 w 2713"/>
                <a:gd name="T3" fmla="*/ 665 h 688"/>
                <a:gd name="T4" fmla="*/ 1909 w 2713"/>
                <a:gd name="T5" fmla="*/ 638 h 688"/>
                <a:gd name="T6" fmla="*/ 1641 w 2713"/>
                <a:gd name="T7" fmla="*/ 629 h 688"/>
                <a:gd name="T8" fmla="*/ 1344 w 2713"/>
                <a:gd name="T9" fmla="*/ 619 h 688"/>
                <a:gd name="T10" fmla="*/ 750 w 2713"/>
                <a:gd name="T11" fmla="*/ 612 h 688"/>
                <a:gd name="T12" fmla="*/ 453 w 2713"/>
                <a:gd name="T13" fmla="*/ 619 h 688"/>
                <a:gd name="T14" fmla="*/ 455 w 2713"/>
                <a:gd name="T15" fmla="*/ 613 h 688"/>
                <a:gd name="T16" fmla="*/ 452 w 2713"/>
                <a:gd name="T17" fmla="*/ 606 h 688"/>
                <a:gd name="T18" fmla="*/ 404 w 2713"/>
                <a:gd name="T19" fmla="*/ 525 h 688"/>
                <a:gd name="T20" fmla="*/ 299 w 2713"/>
                <a:gd name="T21" fmla="*/ 368 h 688"/>
                <a:gd name="T22" fmla="*/ 185 w 2713"/>
                <a:gd name="T23" fmla="*/ 216 h 688"/>
                <a:gd name="T24" fmla="*/ 63 w 2713"/>
                <a:gd name="T25" fmla="*/ 69 h 688"/>
                <a:gd name="T26" fmla="*/ 0 w 2713"/>
                <a:gd name="T27" fmla="*/ 0 h 688"/>
                <a:gd name="T28" fmla="*/ 168 w 2713"/>
                <a:gd name="T29" fmla="*/ 43 h 688"/>
                <a:gd name="T30" fmla="*/ 509 w 2713"/>
                <a:gd name="T31" fmla="*/ 121 h 688"/>
                <a:gd name="T32" fmla="*/ 1025 w 2713"/>
                <a:gd name="T33" fmla="*/ 232 h 688"/>
                <a:gd name="T34" fmla="*/ 1539 w 2713"/>
                <a:gd name="T35" fmla="*/ 343 h 688"/>
                <a:gd name="T36" fmla="*/ 1878 w 2713"/>
                <a:gd name="T37" fmla="*/ 426 h 688"/>
                <a:gd name="T38" fmla="*/ 2217 w 2713"/>
                <a:gd name="T39" fmla="*/ 518 h 688"/>
                <a:gd name="T40" fmla="*/ 2549 w 2713"/>
                <a:gd name="T41" fmla="*/ 626 h 688"/>
                <a:gd name="T42" fmla="*/ 2713 w 2713"/>
                <a:gd name="T4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3" h="688">
                  <a:moveTo>
                    <a:pt x="2713" y="688"/>
                  </a:moveTo>
                  <a:lnTo>
                    <a:pt x="2445" y="665"/>
                  </a:lnTo>
                  <a:lnTo>
                    <a:pt x="1909" y="638"/>
                  </a:lnTo>
                  <a:lnTo>
                    <a:pt x="1641" y="629"/>
                  </a:lnTo>
                  <a:lnTo>
                    <a:pt x="1344" y="619"/>
                  </a:lnTo>
                  <a:lnTo>
                    <a:pt x="750" y="612"/>
                  </a:lnTo>
                  <a:lnTo>
                    <a:pt x="453" y="619"/>
                  </a:lnTo>
                  <a:lnTo>
                    <a:pt x="455" y="613"/>
                  </a:lnTo>
                  <a:lnTo>
                    <a:pt x="452" y="606"/>
                  </a:lnTo>
                  <a:lnTo>
                    <a:pt x="404" y="525"/>
                  </a:lnTo>
                  <a:lnTo>
                    <a:pt x="299" y="368"/>
                  </a:lnTo>
                  <a:lnTo>
                    <a:pt x="185" y="216"/>
                  </a:lnTo>
                  <a:lnTo>
                    <a:pt x="63" y="69"/>
                  </a:lnTo>
                  <a:lnTo>
                    <a:pt x="0" y="0"/>
                  </a:lnTo>
                  <a:lnTo>
                    <a:pt x="168" y="43"/>
                  </a:lnTo>
                  <a:lnTo>
                    <a:pt x="509" y="121"/>
                  </a:lnTo>
                  <a:lnTo>
                    <a:pt x="1025" y="232"/>
                  </a:lnTo>
                  <a:lnTo>
                    <a:pt x="1539" y="343"/>
                  </a:lnTo>
                  <a:lnTo>
                    <a:pt x="1878" y="426"/>
                  </a:lnTo>
                  <a:lnTo>
                    <a:pt x="2217" y="518"/>
                  </a:lnTo>
                  <a:lnTo>
                    <a:pt x="2549" y="626"/>
                  </a:lnTo>
                  <a:lnTo>
                    <a:pt x="2713" y="688"/>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5" name="Freeform 53">
              <a:extLst>
                <a:ext uri="{FF2B5EF4-FFF2-40B4-BE49-F238E27FC236}">
                  <a16:creationId xmlns:a16="http://schemas.microsoft.com/office/drawing/2014/main" xmlns="" id="{2AF5A124-CDD7-17F3-BF55-D0B6BD01E27E}"/>
                </a:ext>
              </a:extLst>
            </p:cNvPr>
            <p:cNvSpPr>
              <a:spLocks/>
            </p:cNvSpPr>
            <p:nvPr/>
          </p:nvSpPr>
          <p:spPr bwMode="auto">
            <a:xfrm>
              <a:off x="7606026" y="6141751"/>
              <a:ext cx="1077405" cy="404754"/>
            </a:xfrm>
            <a:custGeom>
              <a:avLst/>
              <a:gdLst>
                <a:gd name="T0" fmla="*/ 2091 w 2091"/>
                <a:gd name="T1" fmla="*/ 0 h 786"/>
                <a:gd name="T2" fmla="*/ 1681 w 2091"/>
                <a:gd name="T3" fmla="*/ 177 h 786"/>
                <a:gd name="T4" fmla="*/ 1066 w 2091"/>
                <a:gd name="T5" fmla="*/ 459 h 786"/>
                <a:gd name="T6" fmla="*/ 768 w 2091"/>
                <a:gd name="T7" fmla="*/ 616 h 786"/>
                <a:gd name="T8" fmla="*/ 574 w 2091"/>
                <a:gd name="T9" fmla="*/ 727 h 786"/>
                <a:gd name="T10" fmla="*/ 479 w 2091"/>
                <a:gd name="T11" fmla="*/ 786 h 786"/>
                <a:gd name="T12" fmla="*/ 460 w 2091"/>
                <a:gd name="T13" fmla="*/ 786 h 786"/>
                <a:gd name="T14" fmla="*/ 465 w 2091"/>
                <a:gd name="T15" fmla="*/ 783 h 786"/>
                <a:gd name="T16" fmla="*/ 469 w 2091"/>
                <a:gd name="T17" fmla="*/ 773 h 786"/>
                <a:gd name="T18" fmla="*/ 465 w 2091"/>
                <a:gd name="T19" fmla="*/ 766 h 786"/>
                <a:gd name="T20" fmla="*/ 358 w 2091"/>
                <a:gd name="T21" fmla="*/ 605 h 786"/>
                <a:gd name="T22" fmla="*/ 185 w 2091"/>
                <a:gd name="T23" fmla="*/ 363 h 786"/>
                <a:gd name="T24" fmla="*/ 65 w 2091"/>
                <a:gd name="T25" fmla="*/ 209 h 786"/>
                <a:gd name="T26" fmla="*/ 0 w 2091"/>
                <a:gd name="T27" fmla="*/ 135 h 786"/>
                <a:gd name="T28" fmla="*/ 1 w 2091"/>
                <a:gd name="T29" fmla="*/ 134 h 786"/>
                <a:gd name="T30" fmla="*/ 3 w 2091"/>
                <a:gd name="T31" fmla="*/ 137 h 786"/>
                <a:gd name="T32" fmla="*/ 7 w 2091"/>
                <a:gd name="T33" fmla="*/ 138 h 786"/>
                <a:gd name="T34" fmla="*/ 73 w 2091"/>
                <a:gd name="T35" fmla="*/ 146 h 786"/>
                <a:gd name="T36" fmla="*/ 208 w 2091"/>
                <a:gd name="T37" fmla="*/ 151 h 786"/>
                <a:gd name="T38" fmla="*/ 413 w 2091"/>
                <a:gd name="T39" fmla="*/ 147 h 786"/>
                <a:gd name="T40" fmla="*/ 548 w 2091"/>
                <a:gd name="T41" fmla="*/ 141 h 786"/>
                <a:gd name="T42" fmla="*/ 829 w 2091"/>
                <a:gd name="T43" fmla="*/ 130 h 786"/>
                <a:gd name="T44" fmla="*/ 1110 w 2091"/>
                <a:gd name="T45" fmla="*/ 111 h 786"/>
                <a:gd name="T46" fmla="*/ 1356 w 2091"/>
                <a:gd name="T47" fmla="*/ 91 h 786"/>
                <a:gd name="T48" fmla="*/ 1847 w 2091"/>
                <a:gd name="T49" fmla="*/ 35 h 786"/>
                <a:gd name="T50" fmla="*/ 2091 w 2091"/>
                <a:gd name="T51"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1" h="786">
                  <a:moveTo>
                    <a:pt x="2091" y="0"/>
                  </a:moveTo>
                  <a:lnTo>
                    <a:pt x="1681" y="177"/>
                  </a:lnTo>
                  <a:lnTo>
                    <a:pt x="1066" y="459"/>
                  </a:lnTo>
                  <a:lnTo>
                    <a:pt x="768" y="616"/>
                  </a:lnTo>
                  <a:lnTo>
                    <a:pt x="574" y="727"/>
                  </a:lnTo>
                  <a:lnTo>
                    <a:pt x="479" y="786"/>
                  </a:lnTo>
                  <a:lnTo>
                    <a:pt x="460" y="786"/>
                  </a:lnTo>
                  <a:lnTo>
                    <a:pt x="465" y="783"/>
                  </a:lnTo>
                  <a:lnTo>
                    <a:pt x="469" y="773"/>
                  </a:lnTo>
                  <a:lnTo>
                    <a:pt x="465" y="766"/>
                  </a:lnTo>
                  <a:lnTo>
                    <a:pt x="358" y="605"/>
                  </a:lnTo>
                  <a:lnTo>
                    <a:pt x="185" y="363"/>
                  </a:lnTo>
                  <a:lnTo>
                    <a:pt x="65" y="209"/>
                  </a:lnTo>
                  <a:lnTo>
                    <a:pt x="0" y="135"/>
                  </a:lnTo>
                  <a:lnTo>
                    <a:pt x="1" y="134"/>
                  </a:lnTo>
                  <a:lnTo>
                    <a:pt x="3" y="137"/>
                  </a:lnTo>
                  <a:lnTo>
                    <a:pt x="7" y="138"/>
                  </a:lnTo>
                  <a:lnTo>
                    <a:pt x="73" y="146"/>
                  </a:lnTo>
                  <a:lnTo>
                    <a:pt x="208" y="151"/>
                  </a:lnTo>
                  <a:lnTo>
                    <a:pt x="413" y="147"/>
                  </a:lnTo>
                  <a:lnTo>
                    <a:pt x="548" y="141"/>
                  </a:lnTo>
                  <a:lnTo>
                    <a:pt x="829" y="130"/>
                  </a:lnTo>
                  <a:lnTo>
                    <a:pt x="1110" y="111"/>
                  </a:lnTo>
                  <a:lnTo>
                    <a:pt x="1356" y="91"/>
                  </a:lnTo>
                  <a:lnTo>
                    <a:pt x="1847" y="35"/>
                  </a:lnTo>
                  <a:lnTo>
                    <a:pt x="2091" y="0"/>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6" name="Freeform 55">
              <a:extLst>
                <a:ext uri="{FF2B5EF4-FFF2-40B4-BE49-F238E27FC236}">
                  <a16:creationId xmlns:a16="http://schemas.microsoft.com/office/drawing/2014/main" xmlns="" id="{FF15AEE5-3F8F-B957-D4FE-E49CF9FF67A7}"/>
                </a:ext>
              </a:extLst>
            </p:cNvPr>
            <p:cNvSpPr>
              <a:spLocks/>
            </p:cNvSpPr>
            <p:nvPr/>
          </p:nvSpPr>
          <p:spPr bwMode="auto">
            <a:xfrm>
              <a:off x="7576655" y="6237533"/>
              <a:ext cx="81927" cy="74153"/>
            </a:xfrm>
            <a:custGeom>
              <a:avLst/>
              <a:gdLst>
                <a:gd name="T0" fmla="*/ 61 w 157"/>
                <a:gd name="T1" fmla="*/ 0 h 144"/>
                <a:gd name="T2" fmla="*/ 107 w 157"/>
                <a:gd name="T3" fmla="*/ 71 h 144"/>
                <a:gd name="T4" fmla="*/ 157 w 157"/>
                <a:gd name="T5" fmla="*/ 141 h 144"/>
                <a:gd name="T6" fmla="*/ 78 w 157"/>
                <a:gd name="T7" fmla="*/ 143 h 144"/>
                <a:gd name="T8" fmla="*/ 0 w 157"/>
                <a:gd name="T9" fmla="*/ 144 h 144"/>
                <a:gd name="T10" fmla="*/ 30 w 157"/>
                <a:gd name="T11" fmla="*/ 74 h 144"/>
                <a:gd name="T12" fmla="*/ 61 w 157"/>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157" h="144">
                  <a:moveTo>
                    <a:pt x="61" y="0"/>
                  </a:moveTo>
                  <a:lnTo>
                    <a:pt x="107" y="71"/>
                  </a:lnTo>
                  <a:lnTo>
                    <a:pt x="157" y="141"/>
                  </a:lnTo>
                  <a:lnTo>
                    <a:pt x="78" y="143"/>
                  </a:lnTo>
                  <a:lnTo>
                    <a:pt x="0" y="144"/>
                  </a:lnTo>
                  <a:lnTo>
                    <a:pt x="30" y="74"/>
                  </a:lnTo>
                  <a:lnTo>
                    <a:pt x="61"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sz="2800"/>
            </a:p>
          </p:txBody>
        </p:sp>
        <p:grpSp>
          <p:nvGrpSpPr>
            <p:cNvPr id="37" name="Group 36">
              <a:extLst>
                <a:ext uri="{FF2B5EF4-FFF2-40B4-BE49-F238E27FC236}">
                  <a16:creationId xmlns:a16="http://schemas.microsoft.com/office/drawing/2014/main" xmlns="" id="{646C5505-2D04-3835-C4C6-C98E2740C8D3}"/>
                </a:ext>
              </a:extLst>
            </p:cNvPr>
            <p:cNvGrpSpPr/>
            <p:nvPr/>
          </p:nvGrpSpPr>
          <p:grpSpPr>
            <a:xfrm>
              <a:off x="494140" y="5643776"/>
              <a:ext cx="6886202" cy="956800"/>
              <a:chOff x="494140" y="5643776"/>
              <a:chExt cx="6886202" cy="956800"/>
            </a:xfrm>
          </p:grpSpPr>
          <p:sp>
            <p:nvSpPr>
              <p:cNvPr id="4" name="Freeform: Shape 3">
                <a:extLst>
                  <a:ext uri="{FF2B5EF4-FFF2-40B4-BE49-F238E27FC236}">
                    <a16:creationId xmlns:a16="http://schemas.microsoft.com/office/drawing/2014/main" xmlns="" id="{0B4E62B7-3C69-4209-AA34-F73C5E04639F}"/>
                  </a:ext>
                </a:extLst>
              </p:cNvPr>
              <p:cNvSpPr>
                <a:spLocks/>
              </p:cNvSpPr>
              <p:nvPr/>
            </p:nvSpPr>
            <p:spPr bwMode="auto">
              <a:xfrm>
                <a:off x="5720181" y="6249892"/>
                <a:ext cx="1660161" cy="350684"/>
              </a:xfrm>
              <a:custGeom>
                <a:avLst/>
                <a:gdLst>
                  <a:gd name="connsiteX0" fmla="*/ 526118 w 1704975"/>
                  <a:gd name="connsiteY0" fmla="*/ 47625 h 360363"/>
                  <a:gd name="connsiteX1" fmla="*/ 509508 w 1704975"/>
                  <a:gd name="connsiteY1" fmla="*/ 49213 h 360363"/>
                  <a:gd name="connsiteX2" fmla="*/ 499864 w 1704975"/>
                  <a:gd name="connsiteY2" fmla="*/ 51329 h 360363"/>
                  <a:gd name="connsiteX3" fmla="*/ 499329 w 1704975"/>
                  <a:gd name="connsiteY3" fmla="*/ 52388 h 360363"/>
                  <a:gd name="connsiteX4" fmla="*/ 497721 w 1704975"/>
                  <a:gd name="connsiteY4" fmla="*/ 52917 h 360363"/>
                  <a:gd name="connsiteX5" fmla="*/ 490756 w 1704975"/>
                  <a:gd name="connsiteY5" fmla="*/ 57679 h 360363"/>
                  <a:gd name="connsiteX6" fmla="*/ 480576 w 1704975"/>
                  <a:gd name="connsiteY6" fmla="*/ 68792 h 360363"/>
                  <a:gd name="connsiteX7" fmla="*/ 473075 w 1704975"/>
                  <a:gd name="connsiteY7" fmla="*/ 91017 h 360363"/>
                  <a:gd name="connsiteX8" fmla="*/ 475218 w 1704975"/>
                  <a:gd name="connsiteY8" fmla="*/ 127529 h 360363"/>
                  <a:gd name="connsiteX9" fmla="*/ 485934 w 1704975"/>
                  <a:gd name="connsiteY9" fmla="*/ 164571 h 360363"/>
                  <a:gd name="connsiteX10" fmla="*/ 492899 w 1704975"/>
                  <a:gd name="connsiteY10" fmla="*/ 180975 h 360363"/>
                  <a:gd name="connsiteX11" fmla="*/ 496114 w 1704975"/>
                  <a:gd name="connsiteY11" fmla="*/ 179917 h 360363"/>
                  <a:gd name="connsiteX12" fmla="*/ 499864 w 1704975"/>
                  <a:gd name="connsiteY12" fmla="*/ 178329 h 360363"/>
                  <a:gd name="connsiteX13" fmla="*/ 513795 w 1704975"/>
                  <a:gd name="connsiteY13" fmla="*/ 174625 h 360363"/>
                  <a:gd name="connsiteX14" fmla="*/ 540048 w 1704975"/>
                  <a:gd name="connsiteY14" fmla="*/ 161925 h 360363"/>
                  <a:gd name="connsiteX15" fmla="*/ 551835 w 1704975"/>
                  <a:gd name="connsiteY15" fmla="*/ 152400 h 360363"/>
                  <a:gd name="connsiteX16" fmla="*/ 557729 w 1704975"/>
                  <a:gd name="connsiteY16" fmla="*/ 122767 h 360363"/>
                  <a:gd name="connsiteX17" fmla="*/ 558800 w 1704975"/>
                  <a:gd name="connsiteY17" fmla="*/ 89429 h 360363"/>
                  <a:gd name="connsiteX18" fmla="*/ 555586 w 1704975"/>
                  <a:gd name="connsiteY18" fmla="*/ 71967 h 360363"/>
                  <a:gd name="connsiteX19" fmla="*/ 548620 w 1704975"/>
                  <a:gd name="connsiteY19" fmla="*/ 59796 h 360363"/>
                  <a:gd name="connsiteX20" fmla="*/ 539512 w 1704975"/>
                  <a:gd name="connsiteY20" fmla="*/ 51329 h 360363"/>
                  <a:gd name="connsiteX21" fmla="*/ 1054345 w 1704975"/>
                  <a:gd name="connsiteY21" fmla="*/ 28575 h 360363"/>
                  <a:gd name="connsiteX22" fmla="*/ 1040729 w 1704975"/>
                  <a:gd name="connsiteY22" fmla="*/ 37103 h 360363"/>
                  <a:gd name="connsiteX23" fmla="*/ 1033920 w 1704975"/>
                  <a:gd name="connsiteY23" fmla="*/ 54159 h 360363"/>
                  <a:gd name="connsiteX24" fmla="*/ 1033920 w 1704975"/>
                  <a:gd name="connsiteY24" fmla="*/ 65352 h 360363"/>
                  <a:gd name="connsiteX25" fmla="*/ 1030255 w 1704975"/>
                  <a:gd name="connsiteY25" fmla="*/ 72280 h 360363"/>
                  <a:gd name="connsiteX26" fmla="*/ 1027112 w 1704975"/>
                  <a:gd name="connsiteY26" fmla="*/ 85605 h 360363"/>
                  <a:gd name="connsiteX27" fmla="*/ 1028683 w 1704975"/>
                  <a:gd name="connsiteY27" fmla="*/ 96798 h 360363"/>
                  <a:gd name="connsiteX28" fmla="*/ 1034444 w 1704975"/>
                  <a:gd name="connsiteY28" fmla="*/ 108524 h 360363"/>
                  <a:gd name="connsiteX29" fmla="*/ 1039681 w 1704975"/>
                  <a:gd name="connsiteY29" fmla="*/ 113321 h 360363"/>
                  <a:gd name="connsiteX30" fmla="*/ 1049108 w 1704975"/>
                  <a:gd name="connsiteY30" fmla="*/ 130909 h 360363"/>
                  <a:gd name="connsiteX31" fmla="*/ 1075294 w 1704975"/>
                  <a:gd name="connsiteY31" fmla="*/ 157026 h 360363"/>
                  <a:gd name="connsiteX32" fmla="*/ 1091005 w 1704975"/>
                  <a:gd name="connsiteY32" fmla="*/ 167685 h 360363"/>
                  <a:gd name="connsiteX33" fmla="*/ 1097813 w 1704975"/>
                  <a:gd name="connsiteY33" fmla="*/ 171949 h 360363"/>
                  <a:gd name="connsiteX34" fmla="*/ 1105669 w 1704975"/>
                  <a:gd name="connsiteY34" fmla="*/ 176213 h 360363"/>
                  <a:gd name="connsiteX35" fmla="*/ 1107240 w 1704975"/>
                  <a:gd name="connsiteY35" fmla="*/ 173548 h 360363"/>
                  <a:gd name="connsiteX36" fmla="*/ 1109335 w 1704975"/>
                  <a:gd name="connsiteY36" fmla="*/ 173015 h 360363"/>
                  <a:gd name="connsiteX37" fmla="*/ 1114572 w 1704975"/>
                  <a:gd name="connsiteY37" fmla="*/ 171416 h 360363"/>
                  <a:gd name="connsiteX38" fmla="*/ 1122951 w 1704975"/>
                  <a:gd name="connsiteY38" fmla="*/ 164487 h 360363"/>
                  <a:gd name="connsiteX39" fmla="*/ 1128712 w 1704975"/>
                  <a:gd name="connsiteY39" fmla="*/ 149031 h 360363"/>
                  <a:gd name="connsiteX40" fmla="*/ 1127141 w 1704975"/>
                  <a:gd name="connsiteY40" fmla="*/ 106925 h 360363"/>
                  <a:gd name="connsiteX41" fmla="*/ 1122951 w 1704975"/>
                  <a:gd name="connsiteY41" fmla="*/ 87737 h 360363"/>
                  <a:gd name="connsiteX42" fmla="*/ 1117714 w 1704975"/>
                  <a:gd name="connsiteY42" fmla="*/ 71214 h 360363"/>
                  <a:gd name="connsiteX43" fmla="*/ 1101479 w 1704975"/>
                  <a:gd name="connsiteY43" fmla="*/ 42433 h 360363"/>
                  <a:gd name="connsiteX44" fmla="*/ 1088910 w 1704975"/>
                  <a:gd name="connsiteY44" fmla="*/ 31773 h 360363"/>
                  <a:gd name="connsiteX45" fmla="*/ 1075294 w 1704975"/>
                  <a:gd name="connsiteY45" fmla="*/ 28575 h 360363"/>
                  <a:gd name="connsiteX46" fmla="*/ 1700213 w 1704975"/>
                  <a:gd name="connsiteY46" fmla="*/ 0 h 360363"/>
                  <a:gd name="connsiteX47" fmla="*/ 1704975 w 1704975"/>
                  <a:gd name="connsiteY47" fmla="*/ 4756 h 360363"/>
                  <a:gd name="connsiteX48" fmla="*/ 1703388 w 1704975"/>
                  <a:gd name="connsiteY48" fmla="*/ 6869 h 360363"/>
                  <a:gd name="connsiteX49" fmla="*/ 1679046 w 1704975"/>
                  <a:gd name="connsiteY49" fmla="*/ 33817 h 360363"/>
                  <a:gd name="connsiteX50" fmla="*/ 1624542 w 1704975"/>
                  <a:gd name="connsiteY50" fmla="*/ 82958 h 360363"/>
                  <a:gd name="connsiteX51" fmla="*/ 1564746 w 1704975"/>
                  <a:gd name="connsiteY51" fmla="*/ 127343 h 360363"/>
                  <a:gd name="connsiteX52" fmla="*/ 1499659 w 1704975"/>
                  <a:gd name="connsiteY52" fmla="*/ 164858 h 360363"/>
                  <a:gd name="connsiteX53" fmla="*/ 1431396 w 1704975"/>
                  <a:gd name="connsiteY53" fmla="*/ 195505 h 360363"/>
                  <a:gd name="connsiteX54" fmla="*/ 1359429 w 1704975"/>
                  <a:gd name="connsiteY54" fmla="*/ 216641 h 360363"/>
                  <a:gd name="connsiteX55" fmla="*/ 1287463 w 1704975"/>
                  <a:gd name="connsiteY55" fmla="*/ 227209 h 360363"/>
                  <a:gd name="connsiteX56" fmla="*/ 1213379 w 1704975"/>
                  <a:gd name="connsiteY56" fmla="*/ 226680 h 360363"/>
                  <a:gd name="connsiteX57" fmla="*/ 1176867 w 1704975"/>
                  <a:gd name="connsiteY57" fmla="*/ 220868 h 360363"/>
                  <a:gd name="connsiteX58" fmla="*/ 1159934 w 1704975"/>
                  <a:gd name="connsiteY58" fmla="*/ 216641 h 360363"/>
                  <a:gd name="connsiteX59" fmla="*/ 1123421 w 1704975"/>
                  <a:gd name="connsiteY59" fmla="*/ 204488 h 360363"/>
                  <a:gd name="connsiteX60" fmla="*/ 1105429 w 1704975"/>
                  <a:gd name="connsiteY60" fmla="*/ 197090 h 360363"/>
                  <a:gd name="connsiteX61" fmla="*/ 1083734 w 1704975"/>
                  <a:gd name="connsiteY61" fmla="*/ 220868 h 360363"/>
                  <a:gd name="connsiteX62" fmla="*/ 1035050 w 1704975"/>
                  <a:gd name="connsiteY62" fmla="*/ 264196 h 360363"/>
                  <a:gd name="connsiteX63" fmla="*/ 980546 w 1704975"/>
                  <a:gd name="connsiteY63" fmla="*/ 300655 h 360363"/>
                  <a:gd name="connsiteX64" fmla="*/ 920750 w 1704975"/>
                  <a:gd name="connsiteY64" fmla="*/ 329188 h 360363"/>
                  <a:gd name="connsiteX65" fmla="*/ 857779 w 1704975"/>
                  <a:gd name="connsiteY65" fmla="*/ 349795 h 360363"/>
                  <a:gd name="connsiteX66" fmla="*/ 792692 w 1704975"/>
                  <a:gd name="connsiteY66" fmla="*/ 360363 h 360363"/>
                  <a:gd name="connsiteX67" fmla="*/ 728134 w 1704975"/>
                  <a:gd name="connsiteY67" fmla="*/ 359835 h 360363"/>
                  <a:gd name="connsiteX68" fmla="*/ 664104 w 1704975"/>
                  <a:gd name="connsiteY68" fmla="*/ 348210 h 360363"/>
                  <a:gd name="connsiteX69" fmla="*/ 633942 w 1704975"/>
                  <a:gd name="connsiteY69" fmla="*/ 337114 h 360363"/>
                  <a:gd name="connsiteX70" fmla="*/ 610659 w 1704975"/>
                  <a:gd name="connsiteY70" fmla="*/ 327075 h 360363"/>
                  <a:gd name="connsiteX71" fmla="*/ 567267 w 1704975"/>
                  <a:gd name="connsiteY71" fmla="*/ 299598 h 360363"/>
                  <a:gd name="connsiteX72" fmla="*/ 529167 w 1704975"/>
                  <a:gd name="connsiteY72" fmla="*/ 266310 h 360363"/>
                  <a:gd name="connsiteX73" fmla="*/ 499004 w 1704975"/>
                  <a:gd name="connsiteY73" fmla="*/ 226152 h 360363"/>
                  <a:gd name="connsiteX74" fmla="*/ 486834 w 1704975"/>
                  <a:gd name="connsiteY74" fmla="*/ 202903 h 360363"/>
                  <a:gd name="connsiteX75" fmla="*/ 480484 w 1704975"/>
                  <a:gd name="connsiteY75" fmla="*/ 204488 h 360363"/>
                  <a:gd name="connsiteX76" fmla="*/ 474663 w 1704975"/>
                  <a:gd name="connsiteY76" fmla="*/ 206073 h 360363"/>
                  <a:gd name="connsiteX77" fmla="*/ 442384 w 1704975"/>
                  <a:gd name="connsiteY77" fmla="*/ 212942 h 360363"/>
                  <a:gd name="connsiteX78" fmla="*/ 377296 w 1704975"/>
                  <a:gd name="connsiteY78" fmla="*/ 221396 h 360363"/>
                  <a:gd name="connsiteX79" fmla="*/ 310621 w 1704975"/>
                  <a:gd name="connsiteY79" fmla="*/ 221396 h 360363"/>
                  <a:gd name="connsiteX80" fmla="*/ 245004 w 1704975"/>
                  <a:gd name="connsiteY80" fmla="*/ 213999 h 360363"/>
                  <a:gd name="connsiteX81" fmla="*/ 182563 w 1704975"/>
                  <a:gd name="connsiteY81" fmla="*/ 197619 h 360363"/>
                  <a:gd name="connsiteX82" fmla="*/ 123296 w 1704975"/>
                  <a:gd name="connsiteY82" fmla="*/ 171727 h 360363"/>
                  <a:gd name="connsiteX83" fmla="*/ 69321 w 1704975"/>
                  <a:gd name="connsiteY83" fmla="*/ 136854 h 360363"/>
                  <a:gd name="connsiteX84" fmla="*/ 22225 w 1704975"/>
                  <a:gd name="connsiteY84" fmla="*/ 91412 h 360363"/>
                  <a:gd name="connsiteX85" fmla="*/ 1588 w 1704975"/>
                  <a:gd name="connsiteY85" fmla="*/ 63936 h 360363"/>
                  <a:gd name="connsiteX86" fmla="*/ 0 w 1704975"/>
                  <a:gd name="connsiteY86" fmla="*/ 60237 h 360363"/>
                  <a:gd name="connsiteX87" fmla="*/ 1588 w 1704975"/>
                  <a:gd name="connsiteY87" fmla="*/ 54953 h 360363"/>
                  <a:gd name="connsiteX88" fmla="*/ 6879 w 1704975"/>
                  <a:gd name="connsiteY88" fmla="*/ 50197 h 360363"/>
                  <a:gd name="connsiteX89" fmla="*/ 12700 w 1704975"/>
                  <a:gd name="connsiteY89" fmla="*/ 50197 h 360363"/>
                  <a:gd name="connsiteX90" fmla="*/ 15346 w 1704975"/>
                  <a:gd name="connsiteY90" fmla="*/ 52839 h 360363"/>
                  <a:gd name="connsiteX91" fmla="*/ 38629 w 1704975"/>
                  <a:gd name="connsiteY91" fmla="*/ 80844 h 360363"/>
                  <a:gd name="connsiteX92" fmla="*/ 91546 w 1704975"/>
                  <a:gd name="connsiteY92" fmla="*/ 127871 h 360363"/>
                  <a:gd name="connsiteX93" fmla="*/ 151342 w 1704975"/>
                  <a:gd name="connsiteY93" fmla="*/ 163802 h 360363"/>
                  <a:gd name="connsiteX94" fmla="*/ 218017 w 1704975"/>
                  <a:gd name="connsiteY94" fmla="*/ 188636 h 360363"/>
                  <a:gd name="connsiteX95" fmla="*/ 252942 w 1704975"/>
                  <a:gd name="connsiteY95" fmla="*/ 195505 h 360363"/>
                  <a:gd name="connsiteX96" fmla="*/ 275696 w 1704975"/>
                  <a:gd name="connsiteY96" fmla="*/ 199204 h 360363"/>
                  <a:gd name="connsiteX97" fmla="*/ 321204 w 1704975"/>
                  <a:gd name="connsiteY97" fmla="*/ 202903 h 360363"/>
                  <a:gd name="connsiteX98" fmla="*/ 390525 w 1704975"/>
                  <a:gd name="connsiteY98" fmla="*/ 200261 h 360363"/>
                  <a:gd name="connsiteX99" fmla="*/ 436563 w 1704975"/>
                  <a:gd name="connsiteY99" fmla="*/ 193392 h 360363"/>
                  <a:gd name="connsiteX100" fmla="*/ 457200 w 1704975"/>
                  <a:gd name="connsiteY100" fmla="*/ 189693 h 360363"/>
                  <a:gd name="connsiteX101" fmla="*/ 477838 w 1704975"/>
                  <a:gd name="connsiteY101" fmla="*/ 184937 h 360363"/>
                  <a:gd name="connsiteX102" fmla="*/ 470959 w 1704975"/>
                  <a:gd name="connsiteY102" fmla="*/ 168029 h 360363"/>
                  <a:gd name="connsiteX103" fmla="*/ 460904 w 1704975"/>
                  <a:gd name="connsiteY103" fmla="*/ 127343 h 360363"/>
                  <a:gd name="connsiteX104" fmla="*/ 459317 w 1704975"/>
                  <a:gd name="connsiteY104" fmla="*/ 96167 h 360363"/>
                  <a:gd name="connsiteX105" fmla="*/ 462492 w 1704975"/>
                  <a:gd name="connsiteY105" fmla="*/ 77145 h 360363"/>
                  <a:gd name="connsiteX106" fmla="*/ 470959 w 1704975"/>
                  <a:gd name="connsiteY106" fmla="*/ 60237 h 360363"/>
                  <a:gd name="connsiteX107" fmla="*/ 483659 w 1704975"/>
                  <a:gd name="connsiteY107" fmla="*/ 47027 h 360363"/>
                  <a:gd name="connsiteX108" fmla="*/ 492654 w 1704975"/>
                  <a:gd name="connsiteY108" fmla="*/ 42800 h 360363"/>
                  <a:gd name="connsiteX109" fmla="*/ 495300 w 1704975"/>
                  <a:gd name="connsiteY109" fmla="*/ 42800 h 360363"/>
                  <a:gd name="connsiteX110" fmla="*/ 496888 w 1704975"/>
                  <a:gd name="connsiteY110" fmla="*/ 42800 h 360363"/>
                  <a:gd name="connsiteX111" fmla="*/ 511175 w 1704975"/>
                  <a:gd name="connsiteY111" fmla="*/ 38044 h 360363"/>
                  <a:gd name="connsiteX112" fmla="*/ 540809 w 1704975"/>
                  <a:gd name="connsiteY112" fmla="*/ 39630 h 360363"/>
                  <a:gd name="connsiteX113" fmla="*/ 566738 w 1704975"/>
                  <a:gd name="connsiteY113" fmla="*/ 53896 h 360363"/>
                  <a:gd name="connsiteX114" fmla="*/ 584200 w 1704975"/>
                  <a:gd name="connsiteY114" fmla="*/ 78202 h 360363"/>
                  <a:gd name="connsiteX115" fmla="*/ 587904 w 1704975"/>
                  <a:gd name="connsiteY115" fmla="*/ 94582 h 360363"/>
                  <a:gd name="connsiteX116" fmla="*/ 589492 w 1704975"/>
                  <a:gd name="connsiteY116" fmla="*/ 105150 h 360363"/>
                  <a:gd name="connsiteX117" fmla="*/ 587904 w 1704975"/>
                  <a:gd name="connsiteY117" fmla="*/ 124701 h 360363"/>
                  <a:gd name="connsiteX118" fmla="*/ 582613 w 1704975"/>
                  <a:gd name="connsiteY118" fmla="*/ 141609 h 360363"/>
                  <a:gd name="connsiteX119" fmla="*/ 572559 w 1704975"/>
                  <a:gd name="connsiteY119" fmla="*/ 156933 h 360363"/>
                  <a:gd name="connsiteX120" fmla="*/ 552979 w 1704975"/>
                  <a:gd name="connsiteY120" fmla="*/ 174898 h 360363"/>
                  <a:gd name="connsiteX121" fmla="*/ 518584 w 1704975"/>
                  <a:gd name="connsiteY121" fmla="*/ 192335 h 360363"/>
                  <a:gd name="connsiteX122" fmla="*/ 501121 w 1704975"/>
                  <a:gd name="connsiteY122" fmla="*/ 198675 h 360363"/>
                  <a:gd name="connsiteX123" fmla="*/ 502179 w 1704975"/>
                  <a:gd name="connsiteY123" fmla="*/ 200789 h 360363"/>
                  <a:gd name="connsiteX124" fmla="*/ 503238 w 1704975"/>
                  <a:gd name="connsiteY124" fmla="*/ 202903 h 360363"/>
                  <a:gd name="connsiteX125" fmla="*/ 514879 w 1704975"/>
                  <a:gd name="connsiteY125" fmla="*/ 221925 h 360363"/>
                  <a:gd name="connsiteX126" fmla="*/ 543984 w 1704975"/>
                  <a:gd name="connsiteY126" fmla="*/ 257855 h 360363"/>
                  <a:gd name="connsiteX127" fmla="*/ 560388 w 1704975"/>
                  <a:gd name="connsiteY127" fmla="*/ 273179 h 360363"/>
                  <a:gd name="connsiteX128" fmla="*/ 582613 w 1704975"/>
                  <a:gd name="connsiteY128" fmla="*/ 291144 h 360363"/>
                  <a:gd name="connsiteX129" fmla="*/ 632884 w 1704975"/>
                  <a:gd name="connsiteY129" fmla="*/ 318620 h 360363"/>
                  <a:gd name="connsiteX130" fmla="*/ 686859 w 1704975"/>
                  <a:gd name="connsiteY130" fmla="*/ 335529 h 360363"/>
                  <a:gd name="connsiteX131" fmla="*/ 744009 w 1704975"/>
                  <a:gd name="connsiteY131" fmla="*/ 342926 h 360363"/>
                  <a:gd name="connsiteX132" fmla="*/ 772584 w 1704975"/>
                  <a:gd name="connsiteY132" fmla="*/ 342398 h 360363"/>
                  <a:gd name="connsiteX133" fmla="*/ 796925 w 1704975"/>
                  <a:gd name="connsiteY133" fmla="*/ 340813 h 360363"/>
                  <a:gd name="connsiteX134" fmla="*/ 842434 w 1704975"/>
                  <a:gd name="connsiteY134" fmla="*/ 332887 h 360363"/>
                  <a:gd name="connsiteX135" fmla="*/ 885296 w 1704975"/>
                  <a:gd name="connsiteY135" fmla="*/ 320205 h 360363"/>
                  <a:gd name="connsiteX136" fmla="*/ 926042 w 1704975"/>
                  <a:gd name="connsiteY136" fmla="*/ 302769 h 360363"/>
                  <a:gd name="connsiteX137" fmla="*/ 983192 w 1704975"/>
                  <a:gd name="connsiteY137" fmla="*/ 270537 h 360363"/>
                  <a:gd name="connsiteX138" fmla="*/ 1057275 w 1704975"/>
                  <a:gd name="connsiteY138" fmla="*/ 218226 h 360363"/>
                  <a:gd name="connsiteX139" fmla="*/ 1093788 w 1704975"/>
                  <a:gd name="connsiteY139" fmla="*/ 190750 h 360363"/>
                  <a:gd name="connsiteX140" fmla="*/ 1077913 w 1704975"/>
                  <a:gd name="connsiteY140" fmla="*/ 181767 h 360363"/>
                  <a:gd name="connsiteX141" fmla="*/ 1050396 w 1704975"/>
                  <a:gd name="connsiteY141" fmla="*/ 160631 h 360363"/>
                  <a:gd name="connsiteX142" fmla="*/ 1029229 w 1704975"/>
                  <a:gd name="connsiteY142" fmla="*/ 134212 h 360363"/>
                  <a:gd name="connsiteX143" fmla="*/ 1015471 w 1704975"/>
                  <a:gd name="connsiteY143" fmla="*/ 103565 h 360363"/>
                  <a:gd name="connsiteX144" fmla="*/ 1012825 w 1704975"/>
                  <a:gd name="connsiteY144" fmla="*/ 86656 h 360363"/>
                  <a:gd name="connsiteX145" fmla="*/ 1012296 w 1704975"/>
                  <a:gd name="connsiteY145" fmla="*/ 71861 h 360363"/>
                  <a:gd name="connsiteX146" fmla="*/ 1022350 w 1704975"/>
                  <a:gd name="connsiteY146" fmla="*/ 45970 h 360363"/>
                  <a:gd name="connsiteX147" fmla="*/ 1041400 w 1704975"/>
                  <a:gd name="connsiteY147" fmla="*/ 26948 h 360363"/>
                  <a:gd name="connsiteX148" fmla="*/ 1065742 w 1704975"/>
                  <a:gd name="connsiteY148" fmla="*/ 18494 h 360363"/>
                  <a:gd name="connsiteX149" fmla="*/ 1079500 w 1704975"/>
                  <a:gd name="connsiteY149" fmla="*/ 20608 h 360363"/>
                  <a:gd name="connsiteX150" fmla="*/ 1079500 w 1704975"/>
                  <a:gd name="connsiteY150" fmla="*/ 20079 h 360363"/>
                  <a:gd name="connsiteX151" fmla="*/ 1080029 w 1704975"/>
                  <a:gd name="connsiteY151" fmla="*/ 20079 h 360363"/>
                  <a:gd name="connsiteX152" fmla="*/ 1081617 w 1704975"/>
                  <a:gd name="connsiteY152" fmla="*/ 20608 h 360363"/>
                  <a:gd name="connsiteX153" fmla="*/ 1083204 w 1704975"/>
                  <a:gd name="connsiteY153" fmla="*/ 21664 h 360363"/>
                  <a:gd name="connsiteX154" fmla="*/ 1086909 w 1704975"/>
                  <a:gd name="connsiteY154" fmla="*/ 22193 h 360363"/>
                  <a:gd name="connsiteX155" fmla="*/ 1090613 w 1704975"/>
                  <a:gd name="connsiteY155" fmla="*/ 24306 h 360363"/>
                  <a:gd name="connsiteX156" fmla="*/ 1102254 w 1704975"/>
                  <a:gd name="connsiteY156" fmla="*/ 30647 h 360363"/>
                  <a:gd name="connsiteX157" fmla="*/ 1120246 w 1704975"/>
                  <a:gd name="connsiteY157" fmla="*/ 48084 h 360363"/>
                  <a:gd name="connsiteX158" fmla="*/ 1132946 w 1704975"/>
                  <a:gd name="connsiteY158" fmla="*/ 70276 h 360363"/>
                  <a:gd name="connsiteX159" fmla="*/ 1140354 w 1704975"/>
                  <a:gd name="connsiteY159" fmla="*/ 95111 h 360363"/>
                  <a:gd name="connsiteX160" fmla="*/ 1142471 w 1704975"/>
                  <a:gd name="connsiteY160" fmla="*/ 108321 h 360363"/>
                  <a:gd name="connsiteX161" fmla="*/ 1145117 w 1704975"/>
                  <a:gd name="connsiteY161" fmla="*/ 128399 h 360363"/>
                  <a:gd name="connsiteX162" fmla="*/ 1141942 w 1704975"/>
                  <a:gd name="connsiteY162" fmla="*/ 161160 h 360363"/>
                  <a:gd name="connsiteX163" fmla="*/ 1132946 w 1704975"/>
                  <a:gd name="connsiteY163" fmla="*/ 178597 h 360363"/>
                  <a:gd name="connsiteX164" fmla="*/ 1124479 w 1704975"/>
                  <a:gd name="connsiteY164" fmla="*/ 184937 h 360363"/>
                  <a:gd name="connsiteX165" fmla="*/ 1147763 w 1704975"/>
                  <a:gd name="connsiteY165" fmla="*/ 193920 h 360363"/>
                  <a:gd name="connsiteX166" fmla="*/ 1173163 w 1704975"/>
                  <a:gd name="connsiteY166" fmla="*/ 200261 h 360363"/>
                  <a:gd name="connsiteX167" fmla="*/ 1196446 w 1704975"/>
                  <a:gd name="connsiteY167" fmla="*/ 204488 h 360363"/>
                  <a:gd name="connsiteX168" fmla="*/ 1245659 w 1704975"/>
                  <a:gd name="connsiteY168" fmla="*/ 208715 h 360363"/>
                  <a:gd name="connsiteX169" fmla="*/ 1294342 w 1704975"/>
                  <a:gd name="connsiteY169" fmla="*/ 205545 h 360363"/>
                  <a:gd name="connsiteX170" fmla="*/ 1341967 w 1704975"/>
                  <a:gd name="connsiteY170" fmla="*/ 197619 h 360363"/>
                  <a:gd name="connsiteX171" fmla="*/ 1365779 w 1704975"/>
                  <a:gd name="connsiteY171" fmla="*/ 192335 h 360363"/>
                  <a:gd name="connsiteX172" fmla="*/ 1412875 w 1704975"/>
                  <a:gd name="connsiteY172" fmla="*/ 179653 h 360363"/>
                  <a:gd name="connsiteX173" fmla="*/ 1502304 w 1704975"/>
                  <a:gd name="connsiteY173" fmla="*/ 143194 h 360363"/>
                  <a:gd name="connsiteX174" fmla="*/ 1585913 w 1704975"/>
                  <a:gd name="connsiteY174" fmla="*/ 95111 h 360363"/>
                  <a:gd name="connsiteX175" fmla="*/ 1662642 w 1704975"/>
                  <a:gd name="connsiteY175" fmla="*/ 35931 h 360363"/>
                  <a:gd name="connsiteX176" fmla="*/ 1698096 w 1704975"/>
                  <a:gd name="connsiteY176" fmla="*/ 1585 h 36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704975" h="360363">
                    <a:moveTo>
                      <a:pt x="526118" y="47625"/>
                    </a:moveTo>
                    <a:lnTo>
                      <a:pt x="509508" y="49213"/>
                    </a:lnTo>
                    <a:lnTo>
                      <a:pt x="499864" y="51329"/>
                    </a:lnTo>
                    <a:lnTo>
                      <a:pt x="499329" y="52388"/>
                    </a:lnTo>
                    <a:lnTo>
                      <a:pt x="497721" y="52917"/>
                    </a:lnTo>
                    <a:lnTo>
                      <a:pt x="490756" y="57679"/>
                    </a:lnTo>
                    <a:lnTo>
                      <a:pt x="480576" y="68792"/>
                    </a:lnTo>
                    <a:lnTo>
                      <a:pt x="473075" y="91017"/>
                    </a:lnTo>
                    <a:lnTo>
                      <a:pt x="475218" y="127529"/>
                    </a:lnTo>
                    <a:lnTo>
                      <a:pt x="485934" y="164571"/>
                    </a:lnTo>
                    <a:lnTo>
                      <a:pt x="492899" y="180975"/>
                    </a:lnTo>
                    <a:lnTo>
                      <a:pt x="496114" y="179917"/>
                    </a:lnTo>
                    <a:lnTo>
                      <a:pt x="499864" y="178329"/>
                    </a:lnTo>
                    <a:lnTo>
                      <a:pt x="513795" y="174625"/>
                    </a:lnTo>
                    <a:lnTo>
                      <a:pt x="540048" y="161925"/>
                    </a:lnTo>
                    <a:lnTo>
                      <a:pt x="551835" y="152400"/>
                    </a:lnTo>
                    <a:lnTo>
                      <a:pt x="557729" y="122767"/>
                    </a:lnTo>
                    <a:lnTo>
                      <a:pt x="558800" y="89429"/>
                    </a:lnTo>
                    <a:lnTo>
                      <a:pt x="555586" y="71967"/>
                    </a:lnTo>
                    <a:lnTo>
                      <a:pt x="548620" y="59796"/>
                    </a:lnTo>
                    <a:lnTo>
                      <a:pt x="539512" y="51329"/>
                    </a:lnTo>
                    <a:close/>
                    <a:moveTo>
                      <a:pt x="1054345" y="28575"/>
                    </a:moveTo>
                    <a:lnTo>
                      <a:pt x="1040729" y="37103"/>
                    </a:lnTo>
                    <a:lnTo>
                      <a:pt x="1033920" y="54159"/>
                    </a:lnTo>
                    <a:lnTo>
                      <a:pt x="1033920" y="65352"/>
                    </a:lnTo>
                    <a:lnTo>
                      <a:pt x="1030255" y="72280"/>
                    </a:lnTo>
                    <a:lnTo>
                      <a:pt x="1027112" y="85605"/>
                    </a:lnTo>
                    <a:lnTo>
                      <a:pt x="1028683" y="96798"/>
                    </a:lnTo>
                    <a:lnTo>
                      <a:pt x="1034444" y="108524"/>
                    </a:lnTo>
                    <a:lnTo>
                      <a:pt x="1039681" y="113321"/>
                    </a:lnTo>
                    <a:lnTo>
                      <a:pt x="1049108" y="130909"/>
                    </a:lnTo>
                    <a:lnTo>
                      <a:pt x="1075294" y="157026"/>
                    </a:lnTo>
                    <a:lnTo>
                      <a:pt x="1091005" y="167685"/>
                    </a:lnTo>
                    <a:lnTo>
                      <a:pt x="1097813" y="171949"/>
                    </a:lnTo>
                    <a:lnTo>
                      <a:pt x="1105669" y="176213"/>
                    </a:lnTo>
                    <a:lnTo>
                      <a:pt x="1107240" y="173548"/>
                    </a:lnTo>
                    <a:lnTo>
                      <a:pt x="1109335" y="173015"/>
                    </a:lnTo>
                    <a:lnTo>
                      <a:pt x="1114572" y="171416"/>
                    </a:lnTo>
                    <a:lnTo>
                      <a:pt x="1122951" y="164487"/>
                    </a:lnTo>
                    <a:lnTo>
                      <a:pt x="1128712" y="149031"/>
                    </a:lnTo>
                    <a:lnTo>
                      <a:pt x="1127141" y="106925"/>
                    </a:lnTo>
                    <a:lnTo>
                      <a:pt x="1122951" y="87737"/>
                    </a:lnTo>
                    <a:lnTo>
                      <a:pt x="1117714" y="71214"/>
                    </a:lnTo>
                    <a:lnTo>
                      <a:pt x="1101479" y="42433"/>
                    </a:lnTo>
                    <a:lnTo>
                      <a:pt x="1088910" y="31773"/>
                    </a:lnTo>
                    <a:lnTo>
                      <a:pt x="1075294" y="28575"/>
                    </a:lnTo>
                    <a:close/>
                    <a:moveTo>
                      <a:pt x="1700213" y="0"/>
                    </a:moveTo>
                    <a:lnTo>
                      <a:pt x="1704975" y="4756"/>
                    </a:lnTo>
                    <a:lnTo>
                      <a:pt x="1703388" y="6869"/>
                    </a:lnTo>
                    <a:lnTo>
                      <a:pt x="1679046" y="33817"/>
                    </a:lnTo>
                    <a:lnTo>
                      <a:pt x="1624542" y="82958"/>
                    </a:lnTo>
                    <a:lnTo>
                      <a:pt x="1564746" y="127343"/>
                    </a:lnTo>
                    <a:lnTo>
                      <a:pt x="1499659" y="164858"/>
                    </a:lnTo>
                    <a:lnTo>
                      <a:pt x="1431396" y="195505"/>
                    </a:lnTo>
                    <a:lnTo>
                      <a:pt x="1359429" y="216641"/>
                    </a:lnTo>
                    <a:lnTo>
                      <a:pt x="1287463" y="227209"/>
                    </a:lnTo>
                    <a:lnTo>
                      <a:pt x="1213379" y="226680"/>
                    </a:lnTo>
                    <a:lnTo>
                      <a:pt x="1176867" y="220868"/>
                    </a:lnTo>
                    <a:lnTo>
                      <a:pt x="1159934" y="216641"/>
                    </a:lnTo>
                    <a:lnTo>
                      <a:pt x="1123421" y="204488"/>
                    </a:lnTo>
                    <a:lnTo>
                      <a:pt x="1105429" y="197090"/>
                    </a:lnTo>
                    <a:lnTo>
                      <a:pt x="1083734" y="220868"/>
                    </a:lnTo>
                    <a:lnTo>
                      <a:pt x="1035050" y="264196"/>
                    </a:lnTo>
                    <a:lnTo>
                      <a:pt x="980546" y="300655"/>
                    </a:lnTo>
                    <a:lnTo>
                      <a:pt x="920750" y="329188"/>
                    </a:lnTo>
                    <a:lnTo>
                      <a:pt x="857779" y="349795"/>
                    </a:lnTo>
                    <a:lnTo>
                      <a:pt x="792692" y="360363"/>
                    </a:lnTo>
                    <a:lnTo>
                      <a:pt x="728134" y="359835"/>
                    </a:lnTo>
                    <a:lnTo>
                      <a:pt x="664104" y="348210"/>
                    </a:lnTo>
                    <a:lnTo>
                      <a:pt x="633942" y="337114"/>
                    </a:lnTo>
                    <a:lnTo>
                      <a:pt x="610659" y="327075"/>
                    </a:lnTo>
                    <a:lnTo>
                      <a:pt x="567267" y="299598"/>
                    </a:lnTo>
                    <a:lnTo>
                      <a:pt x="529167" y="266310"/>
                    </a:lnTo>
                    <a:lnTo>
                      <a:pt x="499004" y="226152"/>
                    </a:lnTo>
                    <a:lnTo>
                      <a:pt x="486834" y="202903"/>
                    </a:lnTo>
                    <a:lnTo>
                      <a:pt x="480484" y="204488"/>
                    </a:lnTo>
                    <a:lnTo>
                      <a:pt x="474663" y="206073"/>
                    </a:lnTo>
                    <a:lnTo>
                      <a:pt x="442384" y="212942"/>
                    </a:lnTo>
                    <a:lnTo>
                      <a:pt x="377296" y="221396"/>
                    </a:lnTo>
                    <a:lnTo>
                      <a:pt x="310621" y="221396"/>
                    </a:lnTo>
                    <a:lnTo>
                      <a:pt x="245004" y="213999"/>
                    </a:lnTo>
                    <a:lnTo>
                      <a:pt x="182563" y="197619"/>
                    </a:lnTo>
                    <a:lnTo>
                      <a:pt x="123296" y="171727"/>
                    </a:lnTo>
                    <a:lnTo>
                      <a:pt x="69321" y="136854"/>
                    </a:lnTo>
                    <a:lnTo>
                      <a:pt x="22225" y="91412"/>
                    </a:lnTo>
                    <a:lnTo>
                      <a:pt x="1588" y="63936"/>
                    </a:lnTo>
                    <a:lnTo>
                      <a:pt x="0" y="60237"/>
                    </a:lnTo>
                    <a:lnTo>
                      <a:pt x="1588" y="54953"/>
                    </a:lnTo>
                    <a:lnTo>
                      <a:pt x="6879" y="50197"/>
                    </a:lnTo>
                    <a:lnTo>
                      <a:pt x="12700" y="50197"/>
                    </a:lnTo>
                    <a:lnTo>
                      <a:pt x="15346" y="52839"/>
                    </a:lnTo>
                    <a:lnTo>
                      <a:pt x="38629" y="80844"/>
                    </a:lnTo>
                    <a:lnTo>
                      <a:pt x="91546" y="127871"/>
                    </a:lnTo>
                    <a:lnTo>
                      <a:pt x="151342" y="163802"/>
                    </a:lnTo>
                    <a:lnTo>
                      <a:pt x="218017" y="188636"/>
                    </a:lnTo>
                    <a:lnTo>
                      <a:pt x="252942" y="195505"/>
                    </a:lnTo>
                    <a:lnTo>
                      <a:pt x="275696" y="199204"/>
                    </a:lnTo>
                    <a:lnTo>
                      <a:pt x="321204" y="202903"/>
                    </a:lnTo>
                    <a:lnTo>
                      <a:pt x="390525" y="200261"/>
                    </a:lnTo>
                    <a:lnTo>
                      <a:pt x="436563" y="193392"/>
                    </a:lnTo>
                    <a:lnTo>
                      <a:pt x="457200" y="189693"/>
                    </a:lnTo>
                    <a:lnTo>
                      <a:pt x="477838" y="184937"/>
                    </a:lnTo>
                    <a:lnTo>
                      <a:pt x="470959" y="168029"/>
                    </a:lnTo>
                    <a:lnTo>
                      <a:pt x="460904" y="127343"/>
                    </a:lnTo>
                    <a:lnTo>
                      <a:pt x="459317" y="96167"/>
                    </a:lnTo>
                    <a:lnTo>
                      <a:pt x="462492" y="77145"/>
                    </a:lnTo>
                    <a:lnTo>
                      <a:pt x="470959" y="60237"/>
                    </a:lnTo>
                    <a:lnTo>
                      <a:pt x="483659" y="47027"/>
                    </a:lnTo>
                    <a:lnTo>
                      <a:pt x="492654" y="42800"/>
                    </a:lnTo>
                    <a:lnTo>
                      <a:pt x="495300" y="42800"/>
                    </a:lnTo>
                    <a:lnTo>
                      <a:pt x="496888" y="42800"/>
                    </a:lnTo>
                    <a:lnTo>
                      <a:pt x="511175" y="38044"/>
                    </a:lnTo>
                    <a:lnTo>
                      <a:pt x="540809" y="39630"/>
                    </a:lnTo>
                    <a:lnTo>
                      <a:pt x="566738" y="53896"/>
                    </a:lnTo>
                    <a:lnTo>
                      <a:pt x="584200" y="78202"/>
                    </a:lnTo>
                    <a:lnTo>
                      <a:pt x="587904" y="94582"/>
                    </a:lnTo>
                    <a:lnTo>
                      <a:pt x="589492" y="105150"/>
                    </a:lnTo>
                    <a:lnTo>
                      <a:pt x="587904" y="124701"/>
                    </a:lnTo>
                    <a:lnTo>
                      <a:pt x="582613" y="141609"/>
                    </a:lnTo>
                    <a:lnTo>
                      <a:pt x="572559" y="156933"/>
                    </a:lnTo>
                    <a:lnTo>
                      <a:pt x="552979" y="174898"/>
                    </a:lnTo>
                    <a:lnTo>
                      <a:pt x="518584" y="192335"/>
                    </a:lnTo>
                    <a:lnTo>
                      <a:pt x="501121" y="198675"/>
                    </a:lnTo>
                    <a:lnTo>
                      <a:pt x="502179" y="200789"/>
                    </a:lnTo>
                    <a:lnTo>
                      <a:pt x="503238" y="202903"/>
                    </a:lnTo>
                    <a:lnTo>
                      <a:pt x="514879" y="221925"/>
                    </a:lnTo>
                    <a:lnTo>
                      <a:pt x="543984" y="257855"/>
                    </a:lnTo>
                    <a:lnTo>
                      <a:pt x="560388" y="273179"/>
                    </a:lnTo>
                    <a:lnTo>
                      <a:pt x="582613" y="291144"/>
                    </a:lnTo>
                    <a:lnTo>
                      <a:pt x="632884" y="318620"/>
                    </a:lnTo>
                    <a:lnTo>
                      <a:pt x="686859" y="335529"/>
                    </a:lnTo>
                    <a:lnTo>
                      <a:pt x="744009" y="342926"/>
                    </a:lnTo>
                    <a:lnTo>
                      <a:pt x="772584" y="342398"/>
                    </a:lnTo>
                    <a:lnTo>
                      <a:pt x="796925" y="340813"/>
                    </a:lnTo>
                    <a:lnTo>
                      <a:pt x="842434" y="332887"/>
                    </a:lnTo>
                    <a:lnTo>
                      <a:pt x="885296" y="320205"/>
                    </a:lnTo>
                    <a:lnTo>
                      <a:pt x="926042" y="302769"/>
                    </a:lnTo>
                    <a:lnTo>
                      <a:pt x="983192" y="270537"/>
                    </a:lnTo>
                    <a:lnTo>
                      <a:pt x="1057275" y="218226"/>
                    </a:lnTo>
                    <a:lnTo>
                      <a:pt x="1093788" y="190750"/>
                    </a:lnTo>
                    <a:lnTo>
                      <a:pt x="1077913" y="181767"/>
                    </a:lnTo>
                    <a:lnTo>
                      <a:pt x="1050396" y="160631"/>
                    </a:lnTo>
                    <a:lnTo>
                      <a:pt x="1029229" y="134212"/>
                    </a:lnTo>
                    <a:lnTo>
                      <a:pt x="1015471" y="103565"/>
                    </a:lnTo>
                    <a:lnTo>
                      <a:pt x="1012825" y="86656"/>
                    </a:lnTo>
                    <a:lnTo>
                      <a:pt x="1012296" y="71861"/>
                    </a:lnTo>
                    <a:lnTo>
                      <a:pt x="1022350" y="45970"/>
                    </a:lnTo>
                    <a:lnTo>
                      <a:pt x="1041400" y="26948"/>
                    </a:lnTo>
                    <a:lnTo>
                      <a:pt x="1065742" y="18494"/>
                    </a:lnTo>
                    <a:lnTo>
                      <a:pt x="1079500" y="20608"/>
                    </a:lnTo>
                    <a:lnTo>
                      <a:pt x="1079500" y="20079"/>
                    </a:lnTo>
                    <a:lnTo>
                      <a:pt x="1080029" y="20079"/>
                    </a:lnTo>
                    <a:lnTo>
                      <a:pt x="1081617" y="20608"/>
                    </a:lnTo>
                    <a:lnTo>
                      <a:pt x="1083204" y="21664"/>
                    </a:lnTo>
                    <a:lnTo>
                      <a:pt x="1086909" y="22193"/>
                    </a:lnTo>
                    <a:lnTo>
                      <a:pt x="1090613" y="24306"/>
                    </a:lnTo>
                    <a:lnTo>
                      <a:pt x="1102254" y="30647"/>
                    </a:lnTo>
                    <a:lnTo>
                      <a:pt x="1120246" y="48084"/>
                    </a:lnTo>
                    <a:lnTo>
                      <a:pt x="1132946" y="70276"/>
                    </a:lnTo>
                    <a:lnTo>
                      <a:pt x="1140354" y="95111"/>
                    </a:lnTo>
                    <a:lnTo>
                      <a:pt x="1142471" y="108321"/>
                    </a:lnTo>
                    <a:lnTo>
                      <a:pt x="1145117" y="128399"/>
                    </a:lnTo>
                    <a:lnTo>
                      <a:pt x="1141942" y="161160"/>
                    </a:lnTo>
                    <a:lnTo>
                      <a:pt x="1132946" y="178597"/>
                    </a:lnTo>
                    <a:lnTo>
                      <a:pt x="1124479" y="184937"/>
                    </a:lnTo>
                    <a:lnTo>
                      <a:pt x="1147763" y="193920"/>
                    </a:lnTo>
                    <a:lnTo>
                      <a:pt x="1173163" y="200261"/>
                    </a:lnTo>
                    <a:lnTo>
                      <a:pt x="1196446" y="204488"/>
                    </a:lnTo>
                    <a:lnTo>
                      <a:pt x="1245659" y="208715"/>
                    </a:lnTo>
                    <a:lnTo>
                      <a:pt x="1294342" y="205545"/>
                    </a:lnTo>
                    <a:lnTo>
                      <a:pt x="1341967" y="197619"/>
                    </a:lnTo>
                    <a:lnTo>
                      <a:pt x="1365779" y="192335"/>
                    </a:lnTo>
                    <a:lnTo>
                      <a:pt x="1412875" y="179653"/>
                    </a:lnTo>
                    <a:lnTo>
                      <a:pt x="1502304" y="143194"/>
                    </a:lnTo>
                    <a:lnTo>
                      <a:pt x="1585913" y="95111"/>
                    </a:lnTo>
                    <a:lnTo>
                      <a:pt x="1662642" y="35931"/>
                    </a:lnTo>
                    <a:lnTo>
                      <a:pt x="1698096" y="1585"/>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2800"/>
              </a:p>
            </p:txBody>
          </p:sp>
          <p:sp>
            <p:nvSpPr>
              <p:cNvPr id="23" name="Freeform 654">
                <a:extLst>
                  <a:ext uri="{FF2B5EF4-FFF2-40B4-BE49-F238E27FC236}">
                    <a16:creationId xmlns:a16="http://schemas.microsoft.com/office/drawing/2014/main" xmlns="" id="{75FF62DB-716E-BC38-79C3-96982B197D76}"/>
                  </a:ext>
                </a:extLst>
              </p:cNvPr>
              <p:cNvSpPr>
                <a:spLocks/>
              </p:cNvSpPr>
              <p:nvPr/>
            </p:nvSpPr>
            <p:spPr bwMode="auto">
              <a:xfrm>
                <a:off x="4584037" y="5752446"/>
                <a:ext cx="1340187" cy="803328"/>
              </a:xfrm>
              <a:custGeom>
                <a:avLst/>
                <a:gdLst>
                  <a:gd name="T0" fmla="*/ 2585 w 2599"/>
                  <a:gd name="T1" fmla="*/ 636 h 1559"/>
                  <a:gd name="T2" fmla="*/ 2523 w 2599"/>
                  <a:gd name="T3" fmla="*/ 485 h 1559"/>
                  <a:gd name="T4" fmla="*/ 2424 w 2599"/>
                  <a:gd name="T5" fmla="*/ 360 h 1559"/>
                  <a:gd name="T6" fmla="*/ 2296 w 2599"/>
                  <a:gd name="T7" fmla="*/ 260 h 1559"/>
                  <a:gd name="T8" fmla="*/ 2186 w 2599"/>
                  <a:gd name="T9" fmla="*/ 203 h 1559"/>
                  <a:gd name="T10" fmla="*/ 1911 w 2599"/>
                  <a:gd name="T11" fmla="*/ 108 h 1559"/>
                  <a:gd name="T12" fmla="*/ 1527 w 2599"/>
                  <a:gd name="T13" fmla="*/ 37 h 1559"/>
                  <a:gd name="T14" fmla="*/ 1324 w 2599"/>
                  <a:gd name="T15" fmla="*/ 13 h 1559"/>
                  <a:gd name="T16" fmla="*/ 879 w 2599"/>
                  <a:gd name="T17" fmla="*/ 6 h 1559"/>
                  <a:gd name="T18" fmla="*/ 607 w 2599"/>
                  <a:gd name="T19" fmla="*/ 52 h 1559"/>
                  <a:gd name="T20" fmla="*/ 492 w 2599"/>
                  <a:gd name="T21" fmla="*/ 88 h 1559"/>
                  <a:gd name="T22" fmla="*/ 262 w 2599"/>
                  <a:gd name="T23" fmla="*/ 224 h 1559"/>
                  <a:gd name="T24" fmla="*/ 133 w 2599"/>
                  <a:gd name="T25" fmla="*/ 374 h 1559"/>
                  <a:gd name="T26" fmla="*/ 73 w 2599"/>
                  <a:gd name="T27" fmla="*/ 410 h 1559"/>
                  <a:gd name="T28" fmla="*/ 44 w 2599"/>
                  <a:gd name="T29" fmla="*/ 480 h 1559"/>
                  <a:gd name="T30" fmla="*/ 2 w 2599"/>
                  <a:gd name="T31" fmla="*/ 665 h 1559"/>
                  <a:gd name="T32" fmla="*/ 8 w 2599"/>
                  <a:gd name="T33" fmla="*/ 843 h 1559"/>
                  <a:gd name="T34" fmla="*/ 69 w 2599"/>
                  <a:gd name="T35" fmla="*/ 1013 h 1559"/>
                  <a:gd name="T36" fmla="*/ 158 w 2599"/>
                  <a:gd name="T37" fmla="*/ 1129 h 1559"/>
                  <a:gd name="T38" fmla="*/ 263 w 2599"/>
                  <a:gd name="T39" fmla="*/ 1224 h 1559"/>
                  <a:gd name="T40" fmla="*/ 424 w 2599"/>
                  <a:gd name="T41" fmla="*/ 1324 h 1559"/>
                  <a:gd name="T42" fmla="*/ 738 w 2599"/>
                  <a:gd name="T43" fmla="*/ 1442 h 1559"/>
                  <a:gd name="T44" fmla="*/ 921 w 2599"/>
                  <a:gd name="T45" fmla="*/ 1485 h 1559"/>
                  <a:gd name="T46" fmla="*/ 1315 w 2599"/>
                  <a:gd name="T47" fmla="*/ 1548 h 1559"/>
                  <a:gd name="T48" fmla="*/ 1723 w 2599"/>
                  <a:gd name="T49" fmla="*/ 1551 h 1559"/>
                  <a:gd name="T50" fmla="*/ 1966 w 2599"/>
                  <a:gd name="T51" fmla="*/ 1506 h 1559"/>
                  <a:gd name="T52" fmla="*/ 2150 w 2599"/>
                  <a:gd name="T53" fmla="*/ 1437 h 1559"/>
                  <a:gd name="T54" fmla="*/ 2317 w 2599"/>
                  <a:gd name="T55" fmla="*/ 1334 h 1559"/>
                  <a:gd name="T56" fmla="*/ 2388 w 2599"/>
                  <a:gd name="T57" fmla="*/ 1272 h 1559"/>
                  <a:gd name="T58" fmla="*/ 2496 w 2599"/>
                  <a:gd name="T59" fmla="*/ 1136 h 1559"/>
                  <a:gd name="T60" fmla="*/ 2569 w 2599"/>
                  <a:gd name="T61" fmla="*/ 978 h 1559"/>
                  <a:gd name="T62" fmla="*/ 2599 w 2599"/>
                  <a:gd name="T63" fmla="*/ 808 h 1559"/>
                  <a:gd name="T64" fmla="*/ 2592 w 2599"/>
                  <a:gd name="T65" fmla="*/ 678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9" h="1559">
                    <a:moveTo>
                      <a:pt x="2592" y="678"/>
                    </a:moveTo>
                    <a:lnTo>
                      <a:pt x="2585" y="636"/>
                    </a:lnTo>
                    <a:lnTo>
                      <a:pt x="2559" y="558"/>
                    </a:lnTo>
                    <a:lnTo>
                      <a:pt x="2523" y="485"/>
                    </a:lnTo>
                    <a:lnTo>
                      <a:pt x="2478" y="420"/>
                    </a:lnTo>
                    <a:lnTo>
                      <a:pt x="2424" y="360"/>
                    </a:lnTo>
                    <a:lnTo>
                      <a:pt x="2363" y="306"/>
                    </a:lnTo>
                    <a:lnTo>
                      <a:pt x="2296" y="260"/>
                    </a:lnTo>
                    <a:lnTo>
                      <a:pt x="2224" y="220"/>
                    </a:lnTo>
                    <a:lnTo>
                      <a:pt x="2186" y="203"/>
                    </a:lnTo>
                    <a:lnTo>
                      <a:pt x="2097" y="165"/>
                    </a:lnTo>
                    <a:lnTo>
                      <a:pt x="1911" y="108"/>
                    </a:lnTo>
                    <a:lnTo>
                      <a:pt x="1720" y="66"/>
                    </a:lnTo>
                    <a:lnTo>
                      <a:pt x="1527" y="37"/>
                    </a:lnTo>
                    <a:lnTo>
                      <a:pt x="1432" y="26"/>
                    </a:lnTo>
                    <a:lnTo>
                      <a:pt x="1324" y="13"/>
                    </a:lnTo>
                    <a:lnTo>
                      <a:pt x="1102" y="0"/>
                    </a:lnTo>
                    <a:lnTo>
                      <a:pt x="879" y="6"/>
                    </a:lnTo>
                    <a:lnTo>
                      <a:pt x="714" y="27"/>
                    </a:lnTo>
                    <a:lnTo>
                      <a:pt x="607" y="52"/>
                    </a:lnTo>
                    <a:lnTo>
                      <a:pt x="555" y="66"/>
                    </a:lnTo>
                    <a:lnTo>
                      <a:pt x="492" y="88"/>
                    </a:lnTo>
                    <a:lnTo>
                      <a:pt x="371" y="147"/>
                    </a:lnTo>
                    <a:lnTo>
                      <a:pt x="262" y="224"/>
                    </a:lnTo>
                    <a:lnTo>
                      <a:pt x="169" y="319"/>
                    </a:lnTo>
                    <a:lnTo>
                      <a:pt x="133" y="374"/>
                    </a:lnTo>
                    <a:lnTo>
                      <a:pt x="110" y="380"/>
                    </a:lnTo>
                    <a:lnTo>
                      <a:pt x="73" y="410"/>
                    </a:lnTo>
                    <a:lnTo>
                      <a:pt x="62" y="434"/>
                    </a:lnTo>
                    <a:lnTo>
                      <a:pt x="44" y="480"/>
                    </a:lnTo>
                    <a:lnTo>
                      <a:pt x="18" y="572"/>
                    </a:lnTo>
                    <a:lnTo>
                      <a:pt x="2" y="665"/>
                    </a:lnTo>
                    <a:lnTo>
                      <a:pt x="0" y="755"/>
                    </a:lnTo>
                    <a:lnTo>
                      <a:pt x="8" y="843"/>
                    </a:lnTo>
                    <a:lnTo>
                      <a:pt x="31" y="929"/>
                    </a:lnTo>
                    <a:lnTo>
                      <a:pt x="69" y="1013"/>
                    </a:lnTo>
                    <a:lnTo>
                      <a:pt x="123" y="1092"/>
                    </a:lnTo>
                    <a:lnTo>
                      <a:pt x="158" y="1129"/>
                    </a:lnTo>
                    <a:lnTo>
                      <a:pt x="191" y="1162"/>
                    </a:lnTo>
                    <a:lnTo>
                      <a:pt x="263" y="1224"/>
                    </a:lnTo>
                    <a:lnTo>
                      <a:pt x="341" y="1277"/>
                    </a:lnTo>
                    <a:lnTo>
                      <a:pt x="424" y="1324"/>
                    </a:lnTo>
                    <a:lnTo>
                      <a:pt x="557" y="1383"/>
                    </a:lnTo>
                    <a:lnTo>
                      <a:pt x="738" y="1442"/>
                    </a:lnTo>
                    <a:lnTo>
                      <a:pt x="829" y="1463"/>
                    </a:lnTo>
                    <a:lnTo>
                      <a:pt x="921" y="1485"/>
                    </a:lnTo>
                    <a:lnTo>
                      <a:pt x="1115" y="1521"/>
                    </a:lnTo>
                    <a:lnTo>
                      <a:pt x="1315" y="1548"/>
                    </a:lnTo>
                    <a:lnTo>
                      <a:pt x="1520" y="1559"/>
                    </a:lnTo>
                    <a:lnTo>
                      <a:pt x="1723" y="1551"/>
                    </a:lnTo>
                    <a:lnTo>
                      <a:pt x="1871" y="1529"/>
                    </a:lnTo>
                    <a:lnTo>
                      <a:pt x="1966" y="1506"/>
                    </a:lnTo>
                    <a:lnTo>
                      <a:pt x="2060" y="1476"/>
                    </a:lnTo>
                    <a:lnTo>
                      <a:pt x="2150" y="1437"/>
                    </a:lnTo>
                    <a:lnTo>
                      <a:pt x="2235" y="1390"/>
                    </a:lnTo>
                    <a:lnTo>
                      <a:pt x="2317" y="1334"/>
                    </a:lnTo>
                    <a:lnTo>
                      <a:pt x="2356" y="1302"/>
                    </a:lnTo>
                    <a:lnTo>
                      <a:pt x="2388" y="1272"/>
                    </a:lnTo>
                    <a:lnTo>
                      <a:pt x="2447" y="1207"/>
                    </a:lnTo>
                    <a:lnTo>
                      <a:pt x="2496" y="1136"/>
                    </a:lnTo>
                    <a:lnTo>
                      <a:pt x="2537" y="1059"/>
                    </a:lnTo>
                    <a:lnTo>
                      <a:pt x="2569" y="978"/>
                    </a:lnTo>
                    <a:lnTo>
                      <a:pt x="2589" y="895"/>
                    </a:lnTo>
                    <a:lnTo>
                      <a:pt x="2599" y="808"/>
                    </a:lnTo>
                    <a:lnTo>
                      <a:pt x="2598" y="722"/>
                    </a:lnTo>
                    <a:lnTo>
                      <a:pt x="2592" y="678"/>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28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07</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31">
                <a:extLst>
                  <a:ext uri="{FF2B5EF4-FFF2-40B4-BE49-F238E27FC236}">
                    <a16:creationId xmlns:a16="http://schemas.microsoft.com/office/drawing/2014/main" xmlns="" id="{B25B8D76-E4C0-56CC-7EE3-F3C64AD54AF2}"/>
                  </a:ext>
                </a:extLst>
              </p:cNvPr>
              <p:cNvSpPr txBox="1"/>
              <p:nvPr/>
            </p:nvSpPr>
            <p:spPr>
              <a:xfrm>
                <a:off x="494140" y="5643776"/>
                <a:ext cx="2859491" cy="956180"/>
              </a:xfrm>
              <a:prstGeom prst="rect">
                <a:avLst/>
              </a:prstGeom>
              <a:noFill/>
            </p:spPr>
            <p:txBody>
              <a:bodyPr wrap="square" lIns="0" rIns="0" rtlCol="0" anchor="ctr">
                <a:noAutofit/>
              </a:bodyPr>
              <a:lstStyle/>
              <a:p>
                <a:pPr algn="ctr" rtl="0">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نوعية النوم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1391924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59AE9DF-878B-E746-4CFF-4116C8DBCB85}"/>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xmlns="" id="{928B22FE-98E6-85BC-D5EA-794A5EE6C4B6}"/>
              </a:ext>
            </a:extLst>
          </p:cNvPr>
          <p:cNvSpPr txBox="1"/>
          <p:nvPr/>
        </p:nvSpPr>
        <p:spPr>
          <a:xfrm>
            <a:off x="1676848" y="3645368"/>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"تحديد الضغوط":</a:t>
            </a:r>
            <a:endParaRPr lang="en-US" dirty="0"/>
          </a:p>
        </p:txBody>
      </p:sp>
      <p:pic>
        <p:nvPicPr>
          <p:cNvPr id="5" name="Picture 4">
            <a:extLst>
              <a:ext uri="{FF2B5EF4-FFF2-40B4-BE49-F238E27FC236}">
                <a16:creationId xmlns:a16="http://schemas.microsoft.com/office/drawing/2014/main" xmlns="" id="{C13A06E8-3337-BB3B-968F-1223B21032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a16="http://schemas.microsoft.com/office/drawing/2014/main" xmlns="" id="{20932D9E-3BD1-6B03-49BE-F76F2FC4CE8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xmlns="" id="{EEA4FD02-1317-A6D3-D5C0-D9222504A8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3300420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EB30CA9-45D4-CE12-6075-9EA77C2D18F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xmlns="" id="{0ABFD7AC-00E9-8B78-B93D-34D00B054FB5}"/>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a16="http://schemas.microsoft.com/office/drawing/2014/main" xmlns="" id="{0275053F-DEBF-A7A3-27B2-6EA8D4F06918}"/>
              </a:ext>
            </a:extLst>
          </p:cNvPr>
          <p:cNvSpPr txBox="1"/>
          <p:nvPr/>
        </p:nvSpPr>
        <p:spPr>
          <a:xfrm>
            <a:off x="5215955" y="2679620"/>
            <a:ext cx="6224506" cy="2262158"/>
          </a:xfrm>
          <a:prstGeom prst="rect">
            <a:avLst/>
          </a:prstGeom>
          <a:noFill/>
        </p:spPr>
        <p:txBody>
          <a:bodyPr wrap="square">
            <a:spAutoFit/>
          </a:bodyPr>
          <a:lstStyle>
            <a:defPPr>
              <a:defRPr lang="en-US"/>
            </a:defPPr>
            <a:lvl1pPr marR="0" indent="0" algn="just" rtl="1">
              <a:lnSpc>
                <a:spcPct val="150000"/>
              </a:lnSpc>
              <a:spcBef>
                <a:spcPts val="0"/>
              </a:spcBef>
              <a:spcAft>
                <a:spcPts val="0"/>
              </a:spcAft>
              <a:buSzPct val="130000"/>
              <a:buNone/>
              <a:defRPr sz="2400" b="1">
                <a:latin typeface="Adobe Arabic" panose="02040503050201020203" pitchFamily="18" charset="-78"/>
                <a:cs typeface="Adobe Arabic" panose="02040503050201020203" pitchFamily="18" charset="-78"/>
              </a:defRPr>
            </a:lvl1pPr>
          </a:lstStyle>
          <a:p>
            <a:r>
              <a:rPr lang="ar-SA"/>
              <a:t>- مساعدة المشاركين على التعرف على مصادر الضغوط في العمل.  </a:t>
            </a:r>
            <a:endParaRPr lang="en-US"/>
          </a:p>
          <a:p>
            <a:r>
              <a:rPr lang="ar-SA"/>
              <a:t>- تعزيز الوعي الذاتي بالأساليب التي يستخدمونها للتعامل مع هذه الضغوط.  </a:t>
            </a:r>
            <a:endParaRPr lang="en-US"/>
          </a:p>
          <a:p>
            <a:r>
              <a:rPr lang="ar-SA"/>
              <a:t>- مناقشة فعالية أساليبهم الحالية واستكشاف طرق أكثر فعالية للتعامل مع الضغوط.</a:t>
            </a:r>
            <a:endParaRPr lang="en-US"/>
          </a:p>
        </p:txBody>
      </p:sp>
      <p:sp>
        <p:nvSpPr>
          <p:cNvPr id="9" name="TextBox 8">
            <a:extLst>
              <a:ext uri="{FF2B5EF4-FFF2-40B4-BE49-F238E27FC236}">
                <a16:creationId xmlns:a16="http://schemas.microsoft.com/office/drawing/2014/main" xmlns="" id="{086ED7EB-501E-1F39-6C5B-6B2F39EE53B8}"/>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الوصف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a16="http://schemas.microsoft.com/office/drawing/2014/main" xmlns="" id="{313CC6C7-7311-5636-3286-D4A0C18576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873661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53C3617-0A5A-9D05-249D-E02B8D77A7A2}"/>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xmlns="" id="{96807CD1-6ECC-3F36-2198-41F3890A6F20}"/>
              </a:ext>
            </a:extLst>
          </p:cNvPr>
          <p:cNvSpPr txBox="1"/>
          <p:nvPr/>
        </p:nvSpPr>
        <p:spPr>
          <a:xfrm>
            <a:off x="1547626" y="1211707"/>
            <a:ext cx="4548374"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solidFill>
                  <a:srgbClr val="168489"/>
                </a:solidFill>
                <a:latin typeface="Adobe Arabic" panose="02040503050201020203" pitchFamily="18" charset="-78"/>
                <a:cs typeface="Adobe Arabic" panose="02040503050201020203" pitchFamily="18" charset="-78"/>
              </a:defRPr>
            </a:lvl1pPr>
          </a:lstStyle>
          <a:p>
            <a:r>
              <a:rPr lang="ar-SY"/>
              <a:t>"التنفس العميق":</a:t>
            </a:r>
            <a:endParaRPr lang="en-US"/>
          </a:p>
        </p:txBody>
      </p:sp>
      <p:pic>
        <p:nvPicPr>
          <p:cNvPr id="3" name="Picture 2">
            <a:extLst>
              <a:ext uri="{FF2B5EF4-FFF2-40B4-BE49-F238E27FC236}">
                <a16:creationId xmlns:a16="http://schemas.microsoft.com/office/drawing/2014/main" xmlns="" id="{0402294D-5499-E5B5-3757-4BE58A3EC7BF}"/>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xmlns="" id="{D303F2DF-2219-1682-2E98-CEE5C4BBFF6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ممارسة 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EBFB2998-574D-8711-E8D2-855B45FC1E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xmlns="" id="{A6C857C6-A6FE-1690-8439-BAA7626DD5D8}"/>
              </a:ext>
            </a:extLst>
          </p:cNvPr>
          <p:cNvSpPr txBox="1"/>
          <p:nvPr/>
        </p:nvSpPr>
        <p:spPr>
          <a:xfrm>
            <a:off x="741381" y="2589300"/>
            <a:ext cx="6160864" cy="290541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 تعليم المشاركين تقنية التنفس العميق كوسيلة فعّالة لتخفيف التوتر.  </a:t>
            </a:r>
            <a:endParaRPr lang="en-US"/>
          </a:p>
          <a:p>
            <a:r>
              <a:rPr lang="ar-SA"/>
              <a:t>- تعزيز الوعي بأهمية الاسترخاء وتهدئة الجهاز العصبي.  </a:t>
            </a:r>
            <a:endParaRPr lang="en-US"/>
          </a:p>
          <a:p>
            <a:r>
              <a:rPr lang="ar-SA"/>
              <a:t>- إتاحة الفرصة للمشاركين لتجربة تأثير التنفس العميق ومشاركة شعورهم بعده.  </a:t>
            </a:r>
            <a:endParaRPr lang="en-US"/>
          </a:p>
        </p:txBody>
      </p:sp>
    </p:spTree>
    <p:extLst>
      <p:ext uri="{BB962C8B-B14F-4D97-AF65-F5344CB8AC3E}">
        <p14:creationId xmlns:p14="http://schemas.microsoft.com/office/powerpoint/2010/main" val="1722400948"/>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xmlns="" id="{DC62B1FB-0990-1CA8-156A-1A265F206C9E}"/>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xmlns="" id="{CD4CBD4D-0EC5-79AB-B4A8-1CF8394A86B7}"/>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xmlns="" id="{C1D20BEB-EC00-706F-8FFB-8796B45E742F}"/>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xmlns="" id="{A68E62CD-5101-BC60-9E2B-D2F68C5E435A}"/>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xmlns="" id="{A029C0D7-8425-5193-902E-3FB23135C3D3}"/>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xmlns="" id="{9CAA40EB-5472-8B9C-C600-2EA6F53EC9FE}"/>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xmlns="" id="{E9B7EBE1-3203-C8BD-E7DB-164015E42023}"/>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xmlns="" id="{ADA7C4CA-9623-EB29-769B-D43B89E15DDC}"/>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xmlns="" id="{810FCF62-4625-645E-50B8-C51FD3546A52}"/>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xmlns="" id="{6A8A6FCC-7D48-A2B7-5B6E-D3C0F89B6A4B}"/>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xmlns="" id="{6FE7A7B2-A234-8F28-AF41-90B11877D0BE}"/>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xmlns="" id="{8F87E37E-1E43-C49D-3822-7527B5532731}"/>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xmlns="" id="{B1903F39-9CBB-AC3A-7BD6-4731ACB70ECE}"/>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تحقيق التوازن بين العمل والحياة الشخصية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xmlns="" id="{037BD36D-CDCC-5DBA-5C03-113AB87C0214}"/>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xmlns="" id="{9896862F-D262-8DB2-4370-BD0FDF35D305}"/>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xmlns="" id="{059606AC-A80D-3C76-1913-FD59EAFE751C}"/>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xmlns="" id="{DA8C8BF7-7347-5DC9-9E1B-0EBA94B49413}"/>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xmlns="" id="{B3DF7DD7-0F27-134B-7B21-FC54793B8E69}"/>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ثاني</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xmlns="" id="{9081AB15-AB0A-455F-836C-40931B633AA4}"/>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xmlns="" id="{9B8B9BEB-1BE5-927A-29B5-636717FEA3CF}"/>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xmlns="" id="{8B0CC90D-0017-468F-9750-29703B9DB36A}"/>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xmlns="" id="{94EB04AC-6556-BE91-9286-B40B0CC7E0A3}"/>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xmlns="" id="{8DD07E34-49B8-ACED-CEE8-E4854BE4439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xmlns="" id="{470305E5-F5B0-F0A2-C37B-829C4B932C62}"/>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xmlns="" id="{BDEAAB3B-AA3F-50C1-370F-6221DF59772C}"/>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xmlns="" id="{382F723A-EA6E-A5CB-40B5-27986DAA7727}"/>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xmlns="" id="{1FED1EBE-0899-EED9-0A10-87AFD74B9156}"/>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xmlns="" id="{7B02D250-AF85-F47E-C1BC-D29364AF973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xmlns="" id="{E72564F5-229E-890B-C9FD-4B78922BF184}"/>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xmlns="" id="{78422FF5-85CD-1884-6EFE-2C35A98D98CB}"/>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xmlns="" id="{796DEA67-D777-D24C-E123-12AE913EBAA1}"/>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xmlns="" id="{98AC79EE-613F-6E99-9BE0-E110166390F0}"/>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xmlns="" id="{5B98EC53-5AE6-5F44-8CA0-317D69D27DCD}"/>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xmlns="" id="{56C88C2E-F159-4CFC-144B-44AEE322FE16}"/>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xmlns="" id="{29D0BDF9-23F3-3F96-469A-2C1884D31357}"/>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xmlns="" id="{758E20AA-0A6F-C9A6-1A8C-394F51AA739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EC004886-CB2D-B58F-0E34-9FA229E7CE7E}"/>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xmlns="" id="{0090E29E-B977-FC49-AA39-60DE6B27014C}"/>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xmlns="" id="{C5BA9C51-0B34-26CA-7E6E-F21147898114}"/>
              </a:ext>
            </a:extLst>
          </p:cNvPr>
          <p:cNvGrpSpPr/>
          <p:nvPr/>
        </p:nvGrpSpPr>
        <p:grpSpPr>
          <a:xfrm>
            <a:off x="717622" y="313433"/>
            <a:ext cx="4719172" cy="1077218"/>
            <a:chOff x="862835" y="1062429"/>
            <a:chExt cx="4719172" cy="1077218"/>
          </a:xfrm>
        </p:grpSpPr>
        <p:sp>
          <p:nvSpPr>
            <p:cNvPr id="18" name="TextBox 17">
              <a:extLst>
                <a:ext uri="{FF2B5EF4-FFF2-40B4-BE49-F238E27FC236}">
                  <a16:creationId xmlns:a16="http://schemas.microsoft.com/office/drawing/2014/main" xmlns="" id="{61A54B12-2F75-79AB-D161-94A89DF522B0}"/>
                </a:ext>
              </a:extLst>
            </p:cNvPr>
            <p:cNvSpPr txBox="1"/>
            <p:nvPr/>
          </p:nvSpPr>
          <p:spPr>
            <a:xfrm>
              <a:off x="862835" y="1062429"/>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أهمية التوازن بين الحياة المهنية والشخصية للصحة النفسية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xmlns="" id="{F62F8779-793F-C711-1FAA-F5B965BB093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xmlns="" id="{BB008952-6A1C-BA1A-99D7-DDE20869D73E}"/>
              </a:ext>
            </a:extLst>
          </p:cNvPr>
          <p:cNvGrpSpPr/>
          <p:nvPr/>
        </p:nvGrpSpPr>
        <p:grpSpPr>
          <a:xfrm>
            <a:off x="717622" y="1724857"/>
            <a:ext cx="4719172" cy="1077218"/>
            <a:chOff x="862835" y="1021450"/>
            <a:chExt cx="4719172" cy="1077218"/>
          </a:xfrm>
        </p:grpSpPr>
        <p:sp>
          <p:nvSpPr>
            <p:cNvPr id="58" name="TextBox 57">
              <a:extLst>
                <a:ext uri="{FF2B5EF4-FFF2-40B4-BE49-F238E27FC236}">
                  <a16:creationId xmlns:a16="http://schemas.microsoft.com/office/drawing/2014/main" xmlns="" id="{C536F43F-22B4-1DA3-5892-B4218A7E269B}"/>
                </a:ext>
              </a:extLst>
            </p:cNvPr>
            <p:cNvSpPr txBox="1"/>
            <p:nvPr/>
          </p:nvSpPr>
          <p:spPr>
            <a:xfrm>
              <a:off x="862835" y="1021450"/>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كيفية إدارة الوقت بشكل فعّال لتحقيق التوازن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xmlns="" id="{B340442D-0F30-A4A5-73FC-C2724FF663C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03025"/>
              <a:ext cx="514068" cy="514068"/>
            </a:xfrm>
            <a:prstGeom prst="rect">
              <a:avLst/>
            </a:prstGeom>
          </p:spPr>
        </p:pic>
      </p:grpSp>
      <p:grpSp>
        <p:nvGrpSpPr>
          <p:cNvPr id="63" name="Group 62">
            <a:extLst>
              <a:ext uri="{FF2B5EF4-FFF2-40B4-BE49-F238E27FC236}">
                <a16:creationId xmlns:a16="http://schemas.microsoft.com/office/drawing/2014/main" xmlns="" id="{224E1365-468D-13DC-EE9E-EEC9BEBFBFE5}"/>
              </a:ext>
            </a:extLst>
          </p:cNvPr>
          <p:cNvGrpSpPr/>
          <p:nvPr/>
        </p:nvGrpSpPr>
        <p:grpSpPr>
          <a:xfrm>
            <a:off x="717622" y="3116273"/>
            <a:ext cx="4719172" cy="1077218"/>
            <a:chOff x="862835" y="1015615"/>
            <a:chExt cx="4719172" cy="1077218"/>
          </a:xfrm>
        </p:grpSpPr>
        <p:sp>
          <p:nvSpPr>
            <p:cNvPr id="64" name="TextBox 63">
              <a:extLst>
                <a:ext uri="{FF2B5EF4-FFF2-40B4-BE49-F238E27FC236}">
                  <a16:creationId xmlns:a16="http://schemas.microsoft.com/office/drawing/2014/main" xmlns="" id="{18E71673-AFCC-97EC-0034-52C0C08123ED}"/>
                </a:ext>
              </a:extLst>
            </p:cNvPr>
            <p:cNvSpPr txBox="1"/>
            <p:nvPr/>
          </p:nvSpPr>
          <p:spPr>
            <a:xfrm>
              <a:off x="862835" y="1015615"/>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وضع حدود بين العمل والحياة الشخصية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xmlns="" id="{B9DEE246-0A1A-6164-1465-8A104F0A79D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1840575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E27C536-1CF5-71DC-74AC-1D326459DBE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11D3A803-E415-88B2-771E-FB5A346D50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A8D31BDB-A1F5-D708-C38B-EBCE3F3305A3}"/>
              </a:ext>
            </a:extLst>
          </p:cNvPr>
          <p:cNvSpPr txBox="1"/>
          <p:nvPr/>
        </p:nvSpPr>
        <p:spPr>
          <a:xfrm>
            <a:off x="6549314" y="343788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تنظيم وإدارة الوقت</a:t>
            </a:r>
            <a:endParaRPr lang="en-US"/>
          </a:p>
        </p:txBody>
      </p:sp>
      <p:sp>
        <p:nvSpPr>
          <p:cNvPr id="4" name="TextBox 3">
            <a:extLst>
              <a:ext uri="{FF2B5EF4-FFF2-40B4-BE49-F238E27FC236}">
                <a16:creationId xmlns:a16="http://schemas.microsoft.com/office/drawing/2014/main" xmlns="" id="{496CDB8E-607F-1608-48D3-81B092A8C8E4}"/>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3" name="Picture 2">
            <a:hlinkClick r:id="rId4"/>
            <a:extLst>
              <a:ext uri="{FF2B5EF4-FFF2-40B4-BE49-F238E27FC236}">
                <a16:creationId xmlns:a16="http://schemas.microsoft.com/office/drawing/2014/main" xmlns="" id="{AEDA5935-CFB0-09F7-BA59-B3D2009462F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1220" y="1557518"/>
            <a:ext cx="5219580" cy="5219589"/>
          </a:xfrm>
          <a:prstGeom prst="rect">
            <a:avLst/>
          </a:prstGeom>
          <a:noFill/>
          <a:ln>
            <a:noFill/>
          </a:ln>
        </p:spPr>
      </p:pic>
    </p:spTree>
    <p:extLst>
      <p:ext uri="{BB962C8B-B14F-4D97-AF65-F5344CB8AC3E}">
        <p14:creationId xmlns:p14="http://schemas.microsoft.com/office/powerpoint/2010/main" val="368990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F107C3C-6654-2A46-B0A4-B4AE45CCE7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CECB6225-490F-BF38-D932-2C5758725B8B}"/>
              </a:ext>
            </a:extLst>
          </p:cNvPr>
          <p:cNvSpPr txBox="1"/>
          <p:nvPr/>
        </p:nvSpPr>
        <p:spPr>
          <a:xfrm>
            <a:off x="1924050" y="-181335"/>
            <a:ext cx="8343900"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التوازن بين الحياة المهنية والشخصية للصحة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B32F1340-3EC5-64AD-5FE6-76F53CB681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599413D9-D887-39C2-D6F9-27C3369959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914400"/>
            <a:ext cx="5448300" cy="5448300"/>
          </a:xfrm>
          <a:prstGeom prst="rect">
            <a:avLst/>
          </a:prstGeom>
        </p:spPr>
      </p:pic>
      <p:sp>
        <p:nvSpPr>
          <p:cNvPr id="4" name="TextBox 3">
            <a:extLst>
              <a:ext uri="{FF2B5EF4-FFF2-40B4-BE49-F238E27FC236}">
                <a16:creationId xmlns:a16="http://schemas.microsoft.com/office/drawing/2014/main" xmlns="" id="{42F5025C-2A9D-D8B4-F591-017593E839A3}"/>
              </a:ext>
            </a:extLst>
          </p:cNvPr>
          <p:cNvSpPr txBox="1"/>
          <p:nvPr/>
        </p:nvSpPr>
        <p:spPr>
          <a:xfrm>
            <a:off x="5766620" y="2528322"/>
            <a:ext cx="5338916" cy="2677656"/>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التوازن بين الحياة المهنية والشخصية يعني تخصيص وقت كافٍ لكل من العمل والحياة الشخصية بطريقة تُحقق الرضا والسعادة في كلا الجانبين. لا يتعلق الأمر بالمساواة المطلقة بينهما، وإنما بخلق انسجام يسمح للشخص بتلبية احتياجاته المهنية والشخصية دون الإخلال بأي منهما</a:t>
            </a:r>
            <a:endParaRPr lang="en-US" dirty="0"/>
          </a:p>
        </p:txBody>
      </p:sp>
    </p:spTree>
    <p:extLst>
      <p:ext uri="{BB962C8B-B14F-4D97-AF65-F5344CB8AC3E}">
        <p14:creationId xmlns:p14="http://schemas.microsoft.com/office/powerpoint/2010/main" val="42312393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0B40C12-86D6-7E05-427C-BF72355C190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8711C1D0-F165-AF5B-6F68-2749C5C88FFE}"/>
              </a:ext>
            </a:extLst>
          </p:cNvPr>
          <p:cNvSpPr txBox="1"/>
          <p:nvPr/>
        </p:nvSpPr>
        <p:spPr>
          <a:xfrm>
            <a:off x="1924050" y="-181335"/>
            <a:ext cx="8343900" cy="729430"/>
          </a:xfrm>
          <a:prstGeom prst="rect">
            <a:avLst/>
          </a:prstGeom>
          <a:noFill/>
        </p:spPr>
        <p:txBody>
          <a:bodyPr wrap="square">
            <a:spAutoFit/>
          </a:bodyPr>
          <a:lstStyle/>
          <a:p>
            <a:pPr algn="ctr">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a:t>
            </a:r>
            <a:r>
              <a:rPr lang="ar-EG" sz="3600" b="1" dirty="0">
                <a:solidFill>
                  <a:schemeClr val="bg1"/>
                </a:solidFill>
                <a:latin typeface="Adobe Arabic" panose="02040503050201020203" pitchFamily="18" charset="-78"/>
                <a:cs typeface="Adobe Arabic" panose="02040503050201020203" pitchFamily="18" charset="-78"/>
              </a:rPr>
              <a:t>التوازن بين الحياة المهنية والشخصية للصحة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9F100793-28CB-70CE-BA47-3F601197DA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0" name="Group 19">
            <a:extLst>
              <a:ext uri="{FF2B5EF4-FFF2-40B4-BE49-F238E27FC236}">
                <a16:creationId xmlns:a16="http://schemas.microsoft.com/office/drawing/2014/main" xmlns="" id="{15214F85-C888-A07E-9900-2FC177799728}"/>
              </a:ext>
            </a:extLst>
          </p:cNvPr>
          <p:cNvGrpSpPr/>
          <p:nvPr/>
        </p:nvGrpSpPr>
        <p:grpSpPr>
          <a:xfrm>
            <a:off x="8559135" y="2165879"/>
            <a:ext cx="3461415" cy="3465033"/>
            <a:chOff x="3738986" y="0"/>
            <a:chExt cx="1542998" cy="1544646"/>
          </a:xfrm>
        </p:grpSpPr>
        <p:sp>
          <p:nvSpPr>
            <p:cNvPr id="29" name="Equals 28">
              <a:extLst>
                <a:ext uri="{FF2B5EF4-FFF2-40B4-BE49-F238E27FC236}">
                  <a16:creationId xmlns:a16="http://schemas.microsoft.com/office/drawing/2014/main" xmlns="" id="{32BAACCD-E940-60B6-B89F-09759325AD2B}"/>
                </a:ext>
              </a:extLst>
            </p:cNvPr>
            <p:cNvSpPr/>
            <p:nvPr/>
          </p:nvSpPr>
          <p:spPr>
            <a:xfrm>
              <a:off x="3912201" y="518830"/>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TextBox 6">
              <a:extLst>
                <a:ext uri="{FF2B5EF4-FFF2-40B4-BE49-F238E27FC236}">
                  <a16:creationId xmlns:a16="http://schemas.microsoft.com/office/drawing/2014/main" xmlns="" id="{8E285DF5-BD38-94E3-0A82-81A2E9B48296}"/>
                </a:ext>
              </a:extLst>
            </p:cNvPr>
            <p:cNvSpPr txBox="1"/>
            <p:nvPr/>
          </p:nvSpPr>
          <p:spPr>
            <a:xfrm>
              <a:off x="4198138" y="0"/>
              <a:ext cx="785495" cy="573214"/>
            </a:xfrm>
            <a:prstGeom prst="rect">
              <a:avLst/>
            </a:prstGeom>
            <a:noFill/>
          </p:spPr>
          <p:txBody>
            <a:bodyPr wrap="square" rtlCol="0">
              <a:spAutoFit/>
            </a:bodyPr>
            <a:lstStyle/>
            <a:p>
              <a:pPr algn="ctr" rtl="0">
                <a:lnSpc>
                  <a:spcPct val="115000"/>
                </a:lnSpc>
              </a:pPr>
              <a:r>
                <a:rPr lang="en-GB" sz="72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مربع نص 18">
              <a:extLst>
                <a:ext uri="{FF2B5EF4-FFF2-40B4-BE49-F238E27FC236}">
                  <a16:creationId xmlns:a16="http://schemas.microsoft.com/office/drawing/2014/main" xmlns="" id="{5A2B7A87-6CE0-B2A8-5163-7F30F6F301DF}"/>
                </a:ext>
              </a:extLst>
            </p:cNvPr>
            <p:cNvSpPr txBox="1"/>
            <p:nvPr/>
          </p:nvSpPr>
          <p:spPr>
            <a:xfrm>
              <a:off x="3738986" y="1176776"/>
              <a:ext cx="1542998" cy="367870"/>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التوتر والإجهاد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1" name="Group 20">
            <a:extLst>
              <a:ext uri="{FF2B5EF4-FFF2-40B4-BE49-F238E27FC236}">
                <a16:creationId xmlns:a16="http://schemas.microsoft.com/office/drawing/2014/main" xmlns="" id="{2D3C0CEE-B488-C652-E7D6-DE7637CF523B}"/>
              </a:ext>
            </a:extLst>
          </p:cNvPr>
          <p:cNvGrpSpPr/>
          <p:nvPr/>
        </p:nvGrpSpPr>
        <p:grpSpPr>
          <a:xfrm>
            <a:off x="4674328" y="2165879"/>
            <a:ext cx="2868927" cy="3774743"/>
            <a:chOff x="2007252" y="0"/>
            <a:chExt cx="1278884" cy="1682709"/>
          </a:xfrm>
        </p:grpSpPr>
        <p:sp>
          <p:nvSpPr>
            <p:cNvPr id="26" name="Equals 25">
              <a:extLst>
                <a:ext uri="{FF2B5EF4-FFF2-40B4-BE49-F238E27FC236}">
                  <a16:creationId xmlns:a16="http://schemas.microsoft.com/office/drawing/2014/main" xmlns="" id="{5E9F811E-7F4C-6DCA-44D3-A8579861F5BB}"/>
                </a:ext>
              </a:extLst>
            </p:cNvPr>
            <p:cNvSpPr/>
            <p:nvPr/>
          </p:nvSpPr>
          <p:spPr>
            <a:xfrm>
              <a:off x="2060521" y="518830"/>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6">
              <a:extLst>
                <a:ext uri="{FF2B5EF4-FFF2-40B4-BE49-F238E27FC236}">
                  <a16:creationId xmlns:a16="http://schemas.microsoft.com/office/drawing/2014/main" xmlns="" id="{1D9A3CA9-3FD3-29EC-93FD-265041016683}"/>
                </a:ext>
              </a:extLst>
            </p:cNvPr>
            <p:cNvSpPr txBox="1"/>
            <p:nvPr/>
          </p:nvSpPr>
          <p:spPr>
            <a:xfrm>
              <a:off x="2420080" y="0"/>
              <a:ext cx="499629" cy="573214"/>
            </a:xfrm>
            <a:prstGeom prst="rect">
              <a:avLst/>
            </a:prstGeom>
            <a:noFill/>
          </p:spPr>
          <p:txBody>
            <a:bodyPr wrap="non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8">
              <a:extLst>
                <a:ext uri="{FF2B5EF4-FFF2-40B4-BE49-F238E27FC236}">
                  <a16:creationId xmlns:a16="http://schemas.microsoft.com/office/drawing/2014/main" xmlns="" id="{067170AE-4B06-6B31-B1D3-19F07FA1443C}"/>
                </a:ext>
              </a:extLst>
            </p:cNvPr>
            <p:cNvSpPr txBox="1"/>
            <p:nvPr/>
          </p:nvSpPr>
          <p:spPr>
            <a:xfrm>
              <a:off x="2007252" y="961902"/>
              <a:ext cx="1231818" cy="720807"/>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المزاج والصحة العاطفية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2" name="Group 21">
            <a:extLst>
              <a:ext uri="{FF2B5EF4-FFF2-40B4-BE49-F238E27FC236}">
                <a16:creationId xmlns:a16="http://schemas.microsoft.com/office/drawing/2014/main" xmlns="" id="{4645CC15-973C-7541-0DC5-0069DADDB3D4}"/>
              </a:ext>
            </a:extLst>
          </p:cNvPr>
          <p:cNvGrpSpPr/>
          <p:nvPr/>
        </p:nvGrpSpPr>
        <p:grpSpPr>
          <a:xfrm>
            <a:off x="171450" y="2165879"/>
            <a:ext cx="3461415" cy="3403752"/>
            <a:chOff x="0" y="0"/>
            <a:chExt cx="1542998" cy="1517328"/>
          </a:xfrm>
        </p:grpSpPr>
        <p:sp>
          <p:nvSpPr>
            <p:cNvPr id="23" name="Equals 22">
              <a:extLst>
                <a:ext uri="{FF2B5EF4-FFF2-40B4-BE49-F238E27FC236}">
                  <a16:creationId xmlns:a16="http://schemas.microsoft.com/office/drawing/2014/main" xmlns="" id="{0712CC24-F535-644D-537D-80809E4C7A99}"/>
                </a:ext>
              </a:extLst>
            </p:cNvPr>
            <p:cNvSpPr/>
            <p:nvPr/>
          </p:nvSpPr>
          <p:spPr>
            <a:xfrm>
              <a:off x="208841" y="518830"/>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6">
              <a:extLst>
                <a:ext uri="{FF2B5EF4-FFF2-40B4-BE49-F238E27FC236}">
                  <a16:creationId xmlns:a16="http://schemas.microsoft.com/office/drawing/2014/main" xmlns="" id="{9A06F4C6-05E6-23AB-94C2-D936FC867E52}"/>
                </a:ext>
              </a:extLst>
            </p:cNvPr>
            <p:cNvSpPr txBox="1"/>
            <p:nvPr/>
          </p:nvSpPr>
          <p:spPr>
            <a:xfrm>
              <a:off x="568620" y="0"/>
              <a:ext cx="499629" cy="573214"/>
            </a:xfrm>
            <a:prstGeom prst="rect">
              <a:avLst/>
            </a:prstGeom>
            <a:noFill/>
          </p:spPr>
          <p:txBody>
            <a:bodyPr wrap="non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8">
              <a:extLst>
                <a:ext uri="{FF2B5EF4-FFF2-40B4-BE49-F238E27FC236}">
                  <a16:creationId xmlns:a16="http://schemas.microsoft.com/office/drawing/2014/main" xmlns="" id="{1D764A1A-91DC-FB8A-42E4-BA375DB7A9A3}"/>
                </a:ext>
              </a:extLst>
            </p:cNvPr>
            <p:cNvSpPr txBox="1"/>
            <p:nvPr/>
          </p:nvSpPr>
          <p:spPr>
            <a:xfrm>
              <a:off x="0" y="1092131"/>
              <a:ext cx="1542998" cy="425197"/>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 والإبداع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5907491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A4B123D-0BE4-021A-7E26-B125B832F7B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E73C4AF5-E863-E530-686A-8FF230BD25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96C880E0-2BEA-3986-9F63-32E1FB2FFB8F}"/>
              </a:ext>
            </a:extLst>
          </p:cNvPr>
          <p:cNvSpPr txBox="1"/>
          <p:nvPr/>
        </p:nvSpPr>
        <p:spPr>
          <a:xfrm>
            <a:off x="5725884" y="343788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الصحة النفسية في بيئة العمل</a:t>
            </a:r>
            <a:endParaRPr lang="en-US"/>
          </a:p>
        </p:txBody>
      </p:sp>
      <p:sp>
        <p:nvSpPr>
          <p:cNvPr id="4" name="TextBox 3">
            <a:extLst>
              <a:ext uri="{FF2B5EF4-FFF2-40B4-BE49-F238E27FC236}">
                <a16:creationId xmlns:a16="http://schemas.microsoft.com/office/drawing/2014/main" xmlns="" id="{9AF2A65A-A44D-F4AD-C5FC-238034D43460}"/>
              </a:ext>
            </a:extLst>
          </p:cNvPr>
          <p:cNvSpPr txBox="1"/>
          <p:nvPr/>
        </p:nvSpPr>
        <p:spPr>
          <a:xfrm>
            <a:off x="1181220" y="58482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5" name="Picture 4">
            <a:hlinkClick r:id="rId4"/>
            <a:extLst>
              <a:ext uri="{FF2B5EF4-FFF2-40B4-BE49-F238E27FC236}">
                <a16:creationId xmlns:a16="http://schemas.microsoft.com/office/drawing/2014/main" xmlns="" id="{E5E84D67-9898-4FFB-292B-28CE9815DA8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655" y="1132057"/>
            <a:ext cx="5502928" cy="5502936"/>
          </a:xfrm>
          <a:prstGeom prst="rect">
            <a:avLst/>
          </a:prstGeom>
          <a:noFill/>
          <a:ln>
            <a:noFill/>
          </a:ln>
        </p:spPr>
      </p:pic>
    </p:spTree>
    <p:extLst>
      <p:ext uri="{BB962C8B-B14F-4D97-AF65-F5344CB8AC3E}">
        <p14:creationId xmlns:p14="http://schemas.microsoft.com/office/powerpoint/2010/main" val="1358925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3E8BD20-FA12-339F-D756-5F3A067080E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59829CCC-16C1-F592-0C2F-21B74631D4C5}"/>
              </a:ext>
            </a:extLst>
          </p:cNvPr>
          <p:cNvSpPr txBox="1"/>
          <p:nvPr/>
        </p:nvSpPr>
        <p:spPr>
          <a:xfrm>
            <a:off x="1924050" y="-181335"/>
            <a:ext cx="8343900" cy="729430"/>
          </a:xfrm>
          <a:prstGeom prst="rect">
            <a:avLst/>
          </a:prstGeom>
          <a:noFill/>
        </p:spPr>
        <p:txBody>
          <a:bodyPr wrap="square">
            <a:spAutoFit/>
          </a:bodyPr>
          <a:lstStyle/>
          <a:p>
            <a:pPr algn="ctr">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a:t>
            </a:r>
            <a:r>
              <a:rPr lang="ar-EG" sz="3600" b="1" dirty="0">
                <a:solidFill>
                  <a:schemeClr val="bg1"/>
                </a:solidFill>
                <a:latin typeface="Adobe Arabic" panose="02040503050201020203" pitchFamily="18" charset="-78"/>
                <a:cs typeface="Adobe Arabic" panose="02040503050201020203" pitchFamily="18" charset="-78"/>
              </a:rPr>
              <a:t>التوازن بين الحياة المهنية والشخصية للصحة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D1362145-9C25-B0FA-B6AA-F28620E326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 name="Group 5">
            <a:extLst>
              <a:ext uri="{FF2B5EF4-FFF2-40B4-BE49-F238E27FC236}">
                <a16:creationId xmlns:a16="http://schemas.microsoft.com/office/drawing/2014/main" xmlns="" id="{85B9AA82-5CF2-79E5-0C7A-394F5AF3AABF}"/>
              </a:ext>
            </a:extLst>
          </p:cNvPr>
          <p:cNvGrpSpPr/>
          <p:nvPr/>
        </p:nvGrpSpPr>
        <p:grpSpPr>
          <a:xfrm>
            <a:off x="8479130" y="1887761"/>
            <a:ext cx="3461415" cy="3704435"/>
            <a:chOff x="3703322" y="1703746"/>
            <a:chExt cx="1542998" cy="1651367"/>
          </a:xfrm>
        </p:grpSpPr>
        <p:sp>
          <p:nvSpPr>
            <p:cNvPr id="17" name="Equals 16">
              <a:extLst>
                <a:ext uri="{FF2B5EF4-FFF2-40B4-BE49-F238E27FC236}">
                  <a16:creationId xmlns:a16="http://schemas.microsoft.com/office/drawing/2014/main" xmlns="" id="{8C06D3FB-8B58-629B-4BDF-21F90058E398}"/>
                </a:ext>
              </a:extLst>
            </p:cNvPr>
            <p:cNvSpPr/>
            <p:nvPr/>
          </p:nvSpPr>
          <p:spPr>
            <a:xfrm>
              <a:off x="3912201" y="2222739"/>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TextBox 6">
              <a:extLst>
                <a:ext uri="{FF2B5EF4-FFF2-40B4-BE49-F238E27FC236}">
                  <a16:creationId xmlns:a16="http://schemas.microsoft.com/office/drawing/2014/main" xmlns="" id="{03FFDC2D-87DD-4CBD-70D3-42926CA887E9}"/>
                </a:ext>
              </a:extLst>
            </p:cNvPr>
            <p:cNvSpPr txBox="1"/>
            <p:nvPr/>
          </p:nvSpPr>
          <p:spPr>
            <a:xfrm>
              <a:off x="4198138" y="1703746"/>
              <a:ext cx="785495" cy="573214"/>
            </a:xfrm>
            <a:prstGeom prst="rect">
              <a:avLst/>
            </a:prstGeom>
            <a:noFill/>
          </p:spPr>
          <p:txBody>
            <a:bodyPr wrap="square" rtlCol="0">
              <a:spAutoFit/>
            </a:bodyPr>
            <a:lstStyle/>
            <a:p>
              <a:pPr algn="ctr" rtl="0">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xmlns="" id="{B48A3833-BEF4-B143-B6FA-1D51514A9D9B}"/>
                </a:ext>
              </a:extLst>
            </p:cNvPr>
            <p:cNvSpPr txBox="1"/>
            <p:nvPr/>
          </p:nvSpPr>
          <p:spPr>
            <a:xfrm>
              <a:off x="3703322" y="2778827"/>
              <a:ext cx="1542998" cy="576286"/>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الحفاظ على العلاقات الاجتماعية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A68E5287-89F2-0D98-A08C-2ADD74A76AD4}"/>
              </a:ext>
            </a:extLst>
          </p:cNvPr>
          <p:cNvGrpSpPr/>
          <p:nvPr/>
        </p:nvGrpSpPr>
        <p:grpSpPr>
          <a:xfrm>
            <a:off x="4793827" y="1887761"/>
            <a:ext cx="2749428" cy="3823563"/>
            <a:chOff x="2060521" y="1703746"/>
            <a:chExt cx="1225615" cy="1704472"/>
          </a:xfrm>
        </p:grpSpPr>
        <p:sp>
          <p:nvSpPr>
            <p:cNvPr id="14" name="Equals 13">
              <a:extLst>
                <a:ext uri="{FF2B5EF4-FFF2-40B4-BE49-F238E27FC236}">
                  <a16:creationId xmlns:a16="http://schemas.microsoft.com/office/drawing/2014/main" xmlns="" id="{4D8F722E-CDD3-410A-CD43-A45EA8FEC36A}"/>
                </a:ext>
              </a:extLst>
            </p:cNvPr>
            <p:cNvSpPr/>
            <p:nvPr/>
          </p:nvSpPr>
          <p:spPr>
            <a:xfrm>
              <a:off x="2060521" y="2222739"/>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5" name="TextBox 6">
              <a:extLst>
                <a:ext uri="{FF2B5EF4-FFF2-40B4-BE49-F238E27FC236}">
                  <a16:creationId xmlns:a16="http://schemas.microsoft.com/office/drawing/2014/main" xmlns="" id="{5BED6940-C1DC-F3B3-DCB4-16921A08B165}"/>
                </a:ext>
              </a:extLst>
            </p:cNvPr>
            <p:cNvSpPr txBox="1"/>
            <p:nvPr/>
          </p:nvSpPr>
          <p:spPr>
            <a:xfrm>
              <a:off x="2420080" y="1703746"/>
              <a:ext cx="499629" cy="573214"/>
            </a:xfrm>
            <a:prstGeom prst="rect">
              <a:avLst/>
            </a:prstGeom>
            <a:noFill/>
          </p:spPr>
          <p:txBody>
            <a:bodyPr wrap="non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18">
              <a:extLst>
                <a:ext uri="{FF2B5EF4-FFF2-40B4-BE49-F238E27FC236}">
                  <a16:creationId xmlns:a16="http://schemas.microsoft.com/office/drawing/2014/main" xmlns="" id="{F21982B2-4EB4-299F-6FCA-CF5B2FC4598B}"/>
                </a:ext>
              </a:extLst>
            </p:cNvPr>
            <p:cNvSpPr txBox="1"/>
            <p:nvPr/>
          </p:nvSpPr>
          <p:spPr>
            <a:xfrm>
              <a:off x="2081377" y="2765505"/>
              <a:ext cx="1157694" cy="642713"/>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الوقاية من الإرهاق المهني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xmlns="" id="{5A56BB28-3099-6194-7470-787D73AAA3F4}"/>
              </a:ext>
            </a:extLst>
          </p:cNvPr>
          <p:cNvGrpSpPr/>
          <p:nvPr/>
        </p:nvGrpSpPr>
        <p:grpSpPr>
          <a:xfrm>
            <a:off x="331290" y="1887761"/>
            <a:ext cx="3461415" cy="4010040"/>
            <a:chOff x="71252" y="1703746"/>
            <a:chExt cx="1542998" cy="1787600"/>
          </a:xfrm>
        </p:grpSpPr>
        <p:sp>
          <p:nvSpPr>
            <p:cNvPr id="11" name="Equals 10">
              <a:extLst>
                <a:ext uri="{FF2B5EF4-FFF2-40B4-BE49-F238E27FC236}">
                  <a16:creationId xmlns:a16="http://schemas.microsoft.com/office/drawing/2014/main" xmlns="" id="{7C5F475E-F450-8C1F-C7F2-7A07152BDBC3}"/>
                </a:ext>
              </a:extLst>
            </p:cNvPr>
            <p:cNvSpPr/>
            <p:nvPr/>
          </p:nvSpPr>
          <p:spPr>
            <a:xfrm>
              <a:off x="208841" y="2222739"/>
              <a:ext cx="1225615" cy="520881"/>
            </a:xfrm>
            <a:prstGeom prst="mathEqual">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2" name="TextBox 6">
              <a:extLst>
                <a:ext uri="{FF2B5EF4-FFF2-40B4-BE49-F238E27FC236}">
                  <a16:creationId xmlns:a16="http://schemas.microsoft.com/office/drawing/2014/main" xmlns="" id="{EBB99F2C-D3F7-8752-0B9F-C16A4BB86F95}"/>
                </a:ext>
              </a:extLst>
            </p:cNvPr>
            <p:cNvSpPr txBox="1"/>
            <p:nvPr/>
          </p:nvSpPr>
          <p:spPr>
            <a:xfrm>
              <a:off x="568620" y="1703746"/>
              <a:ext cx="499629" cy="573214"/>
            </a:xfrm>
            <a:prstGeom prst="rect">
              <a:avLst/>
            </a:prstGeom>
            <a:noFill/>
          </p:spPr>
          <p:txBody>
            <a:bodyPr wrap="none" rtlCol="0">
              <a:spAutoFit/>
            </a:bodyPr>
            <a:lstStyle/>
            <a:p>
              <a:pPr algn="ctr" rtl="1">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06</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مربع نص 18">
              <a:extLst>
                <a:ext uri="{FF2B5EF4-FFF2-40B4-BE49-F238E27FC236}">
                  <a16:creationId xmlns:a16="http://schemas.microsoft.com/office/drawing/2014/main" xmlns="" id="{7BA3E108-0C89-2408-D005-01979750D08C}"/>
                </a:ext>
              </a:extLst>
            </p:cNvPr>
            <p:cNvSpPr txBox="1"/>
            <p:nvPr/>
          </p:nvSpPr>
          <p:spPr>
            <a:xfrm>
              <a:off x="71252" y="2800415"/>
              <a:ext cx="1542998" cy="690931"/>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الشعور بالتحكم في الحياة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5758045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E8AACB0-E5FB-2D06-9740-395C89BC84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1B8EA774-C740-672E-CFCB-34F33ED9C7B1}"/>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العوامل تؤدي إلى اختلال التوازن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C8795116-4510-BADA-7D3C-B2F32BC352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xmlns="" id="{08DECFE7-247D-172A-2E6F-C9119F9CB817}"/>
              </a:ext>
            </a:extLst>
          </p:cNvPr>
          <p:cNvGrpSpPr/>
          <p:nvPr/>
        </p:nvGrpSpPr>
        <p:grpSpPr>
          <a:xfrm>
            <a:off x="222842" y="2064774"/>
            <a:ext cx="2825189" cy="3819832"/>
            <a:chOff x="0" y="0"/>
            <a:chExt cx="1357308" cy="1835618"/>
          </a:xfrm>
        </p:grpSpPr>
        <p:sp>
          <p:nvSpPr>
            <p:cNvPr id="31" name="Freeform: Shape 30">
              <a:extLst>
                <a:ext uri="{FF2B5EF4-FFF2-40B4-BE49-F238E27FC236}">
                  <a16:creationId xmlns:a16="http://schemas.microsoft.com/office/drawing/2014/main" xmlns="" id="{30A79555-8210-7B2A-0787-F542C402A126}"/>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TextBox 6">
              <a:extLst>
                <a:ext uri="{FF2B5EF4-FFF2-40B4-BE49-F238E27FC236}">
                  <a16:creationId xmlns:a16="http://schemas.microsoft.com/office/drawing/2014/main" xmlns="" id="{CE9C83BF-C278-2EE9-2AF0-9DEC8F7B5B6B}"/>
                </a:ext>
              </a:extLst>
            </p:cNvPr>
            <p:cNvSpPr txBox="1"/>
            <p:nvPr/>
          </p:nvSpPr>
          <p:spPr>
            <a:xfrm>
              <a:off x="474877" y="0"/>
              <a:ext cx="501511" cy="570131"/>
            </a:xfrm>
            <a:prstGeom prst="rect">
              <a:avLst/>
            </a:prstGeom>
            <a:noFill/>
          </p:spPr>
          <p:txBody>
            <a:bodyPr wrap="none" rtlCol="0">
              <a:spAutoFit/>
            </a:bodyPr>
            <a:lstStyle/>
            <a:p>
              <a:pPr algn="ctr" rtl="1">
                <a:lnSpc>
                  <a:spcPct val="115000"/>
                </a:lnSpc>
              </a:pPr>
              <a:r>
                <a:rPr lang="en-US" sz="6600" b="1" kern="1200">
                  <a:solidFill>
                    <a:srgbClr val="A0C9CA"/>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مربع نص 18">
              <a:extLst>
                <a:ext uri="{FF2B5EF4-FFF2-40B4-BE49-F238E27FC236}">
                  <a16:creationId xmlns:a16="http://schemas.microsoft.com/office/drawing/2014/main" xmlns="" id="{E77E18F1-084B-61CD-2D43-A3F111AF189D}"/>
                </a:ext>
              </a:extLst>
            </p:cNvPr>
            <p:cNvSpPr txBox="1"/>
            <p:nvPr/>
          </p:nvSpPr>
          <p:spPr>
            <a:xfrm>
              <a:off x="0" y="1187683"/>
              <a:ext cx="1357308" cy="64793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التوقعات العالية من الذات أو الإدارة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xmlns="" id="{3F5EA43A-B0A1-9B43-C3F5-6A30BA02C1FA}"/>
              </a:ext>
            </a:extLst>
          </p:cNvPr>
          <p:cNvGrpSpPr/>
          <p:nvPr/>
        </p:nvGrpSpPr>
        <p:grpSpPr>
          <a:xfrm>
            <a:off x="9143969" y="2064774"/>
            <a:ext cx="2825189" cy="4113579"/>
            <a:chOff x="4285984" y="0"/>
            <a:chExt cx="1357308" cy="1976778"/>
          </a:xfrm>
        </p:grpSpPr>
        <p:sp>
          <p:nvSpPr>
            <p:cNvPr id="28" name="Freeform: Shape 27">
              <a:extLst>
                <a:ext uri="{FF2B5EF4-FFF2-40B4-BE49-F238E27FC236}">
                  <a16:creationId xmlns:a16="http://schemas.microsoft.com/office/drawing/2014/main" xmlns="" id="{0B0AF548-C1CA-DCF2-266E-7562C91DF9FB}"/>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9" name="TextBox 6">
              <a:extLst>
                <a:ext uri="{FF2B5EF4-FFF2-40B4-BE49-F238E27FC236}">
                  <a16:creationId xmlns:a16="http://schemas.microsoft.com/office/drawing/2014/main" xmlns="" id="{CEDC9E0A-486F-9649-CF37-B630CE9A706C}"/>
                </a:ext>
              </a:extLst>
            </p:cNvPr>
            <p:cNvSpPr txBox="1"/>
            <p:nvPr/>
          </p:nvSpPr>
          <p:spPr>
            <a:xfrm>
              <a:off x="4688402" y="0"/>
              <a:ext cx="785495" cy="570131"/>
            </a:xfrm>
            <a:prstGeom prst="rect">
              <a:avLst/>
            </a:prstGeom>
            <a:noFill/>
          </p:spPr>
          <p:txBody>
            <a:bodyPr wrap="square" rtlCol="0">
              <a:spAutoFit/>
            </a:bodyPr>
            <a:lstStyle/>
            <a:p>
              <a:pPr algn="ctr" rtl="0">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مربع نص 18">
              <a:extLst>
                <a:ext uri="{FF2B5EF4-FFF2-40B4-BE49-F238E27FC236}">
                  <a16:creationId xmlns:a16="http://schemas.microsoft.com/office/drawing/2014/main" xmlns="" id="{3CC80DE7-1C4A-EAAC-D958-FDFF65BA4A94}"/>
                </a:ext>
              </a:extLst>
            </p:cNvPr>
            <p:cNvSpPr txBox="1"/>
            <p:nvPr/>
          </p:nvSpPr>
          <p:spPr>
            <a:xfrm>
              <a:off x="4285984" y="1305410"/>
              <a:ext cx="1357308" cy="671368"/>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ساعات العمل الطويلة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0" name="Group 19">
            <a:extLst>
              <a:ext uri="{FF2B5EF4-FFF2-40B4-BE49-F238E27FC236}">
                <a16:creationId xmlns:a16="http://schemas.microsoft.com/office/drawing/2014/main" xmlns="" id="{F33BEBEA-9DD0-CCE4-53A9-BBCA64113B9E}"/>
              </a:ext>
            </a:extLst>
          </p:cNvPr>
          <p:cNvGrpSpPr/>
          <p:nvPr/>
        </p:nvGrpSpPr>
        <p:grpSpPr>
          <a:xfrm>
            <a:off x="6374348" y="2064774"/>
            <a:ext cx="2565562" cy="3819832"/>
            <a:chOff x="2955373" y="0"/>
            <a:chExt cx="1232575" cy="1835618"/>
          </a:xfrm>
        </p:grpSpPr>
        <p:sp>
          <p:nvSpPr>
            <p:cNvPr id="25" name="Freeform: Shape 24">
              <a:extLst>
                <a:ext uri="{FF2B5EF4-FFF2-40B4-BE49-F238E27FC236}">
                  <a16:creationId xmlns:a16="http://schemas.microsoft.com/office/drawing/2014/main" xmlns="" id="{9E3A535B-3017-E42B-ABF3-1827914A2C9A}"/>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TextBox 6">
              <a:extLst>
                <a:ext uri="{FF2B5EF4-FFF2-40B4-BE49-F238E27FC236}">
                  <a16:creationId xmlns:a16="http://schemas.microsoft.com/office/drawing/2014/main" xmlns="" id="{435C1F6C-45AE-5C8B-8867-D7983C2B3D15}"/>
                </a:ext>
              </a:extLst>
            </p:cNvPr>
            <p:cNvSpPr txBox="1"/>
            <p:nvPr/>
          </p:nvSpPr>
          <p:spPr>
            <a:xfrm>
              <a:off x="3321118" y="0"/>
              <a:ext cx="501511" cy="570131"/>
            </a:xfrm>
            <a:prstGeom prst="rect">
              <a:avLst/>
            </a:prstGeom>
            <a:noFill/>
          </p:spPr>
          <p:txBody>
            <a:bodyPr wrap="none" rtlCol="0">
              <a:spAutoFit/>
            </a:bodyPr>
            <a:lstStyle/>
            <a:p>
              <a:pPr algn="ctr" rtl="1">
                <a:lnSpc>
                  <a:spcPct val="115000"/>
                </a:lnSpc>
              </a:pPr>
              <a:r>
                <a:rPr lang="en-GB" sz="6600" b="1" kern="1200">
                  <a:solidFill>
                    <a:srgbClr val="BFBFB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8">
              <a:extLst>
                <a:ext uri="{FF2B5EF4-FFF2-40B4-BE49-F238E27FC236}">
                  <a16:creationId xmlns:a16="http://schemas.microsoft.com/office/drawing/2014/main" xmlns="" id="{7DB965B7-2B22-1E72-26F3-08AB42EE1EE9}"/>
                </a:ext>
              </a:extLst>
            </p:cNvPr>
            <p:cNvSpPr txBox="1"/>
            <p:nvPr/>
          </p:nvSpPr>
          <p:spPr>
            <a:xfrm>
              <a:off x="2955373" y="1187683"/>
              <a:ext cx="1139236" cy="64793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التكنولوجيا والاتصال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1" name="Group 20">
            <a:extLst>
              <a:ext uri="{FF2B5EF4-FFF2-40B4-BE49-F238E27FC236}">
                <a16:creationId xmlns:a16="http://schemas.microsoft.com/office/drawing/2014/main" xmlns="" id="{CF39BCB4-4450-7267-C3BE-9440D018AA7E}"/>
              </a:ext>
            </a:extLst>
          </p:cNvPr>
          <p:cNvGrpSpPr/>
          <p:nvPr/>
        </p:nvGrpSpPr>
        <p:grpSpPr>
          <a:xfrm>
            <a:off x="2918929" y="2064774"/>
            <a:ext cx="3310408" cy="3819201"/>
            <a:chOff x="1295283" y="0"/>
            <a:chExt cx="1590422" cy="1835315"/>
          </a:xfrm>
        </p:grpSpPr>
        <p:sp>
          <p:nvSpPr>
            <p:cNvPr id="22" name="Freeform: Shape 21">
              <a:extLst>
                <a:ext uri="{FF2B5EF4-FFF2-40B4-BE49-F238E27FC236}">
                  <a16:creationId xmlns:a16="http://schemas.microsoft.com/office/drawing/2014/main" xmlns="" id="{511FE4DB-243B-8C3A-2560-5204F73B5996}"/>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TextBox 6">
              <a:extLst>
                <a:ext uri="{FF2B5EF4-FFF2-40B4-BE49-F238E27FC236}">
                  <a16:creationId xmlns:a16="http://schemas.microsoft.com/office/drawing/2014/main" xmlns="" id="{D1CB6981-523B-1346-E0A1-7C74D2FD8DF6}"/>
                </a:ext>
              </a:extLst>
            </p:cNvPr>
            <p:cNvSpPr txBox="1"/>
            <p:nvPr/>
          </p:nvSpPr>
          <p:spPr>
            <a:xfrm>
              <a:off x="1886688" y="0"/>
              <a:ext cx="501511" cy="570131"/>
            </a:xfrm>
            <a:prstGeom prst="rect">
              <a:avLst/>
            </a:prstGeom>
            <a:noFill/>
          </p:spPr>
          <p:txBody>
            <a:bodyPr wrap="none" rtlCol="0">
              <a:spAutoFit/>
            </a:bodyPr>
            <a:lstStyle/>
            <a:p>
              <a:pPr algn="ctr" rtl="1">
                <a:lnSpc>
                  <a:spcPct val="115000"/>
                </a:lnSpc>
              </a:pPr>
              <a:r>
                <a:rPr lang="en-GB" sz="6600" b="1" kern="1200">
                  <a:solidFill>
                    <a:srgbClr val="FFD366"/>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8">
              <a:extLst>
                <a:ext uri="{FF2B5EF4-FFF2-40B4-BE49-F238E27FC236}">
                  <a16:creationId xmlns:a16="http://schemas.microsoft.com/office/drawing/2014/main" xmlns="" id="{42B5F34D-6BDF-8715-9FD1-90BC528D767C}"/>
                </a:ext>
              </a:extLst>
            </p:cNvPr>
            <p:cNvSpPr txBox="1"/>
            <p:nvPr/>
          </p:nvSpPr>
          <p:spPr>
            <a:xfrm>
              <a:off x="1295283" y="1187380"/>
              <a:ext cx="1590422" cy="64793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وضوح الحدود بين العمل والحياة الشخصية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8665158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62B7FCE-B59F-985B-4C10-4E9C394E61D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0AB57621-43F7-F805-D64E-FB950E3BCDFD}"/>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تحقيق التوازن بين الحياة المهنية والشخصية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B8B39EAF-A09E-8D77-8B6B-98A992C2FA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3" name="Group 62">
            <a:extLst>
              <a:ext uri="{FF2B5EF4-FFF2-40B4-BE49-F238E27FC236}">
                <a16:creationId xmlns:a16="http://schemas.microsoft.com/office/drawing/2014/main" xmlns="" id="{FD075D43-54D6-4981-E0D9-B650088406BC}"/>
              </a:ext>
            </a:extLst>
          </p:cNvPr>
          <p:cNvGrpSpPr/>
          <p:nvPr/>
        </p:nvGrpSpPr>
        <p:grpSpPr>
          <a:xfrm>
            <a:off x="5865933" y="1084814"/>
            <a:ext cx="2853742" cy="3063048"/>
            <a:chOff x="5865933" y="1084814"/>
            <a:chExt cx="2853742" cy="3063048"/>
          </a:xfrm>
        </p:grpSpPr>
        <p:grpSp>
          <p:nvGrpSpPr>
            <p:cNvPr id="40" name="Group 39">
              <a:extLst>
                <a:ext uri="{FF2B5EF4-FFF2-40B4-BE49-F238E27FC236}">
                  <a16:creationId xmlns:a16="http://schemas.microsoft.com/office/drawing/2014/main" xmlns="" id="{F92E17C2-BD56-7606-09E0-3A0EDBF88405}"/>
                </a:ext>
              </a:extLst>
            </p:cNvPr>
            <p:cNvGrpSpPr/>
            <p:nvPr/>
          </p:nvGrpSpPr>
          <p:grpSpPr>
            <a:xfrm>
              <a:off x="5865933" y="1084814"/>
              <a:ext cx="2853742" cy="3063048"/>
              <a:chOff x="2802299" y="0"/>
              <a:chExt cx="1673207" cy="1795781"/>
            </a:xfrm>
          </p:grpSpPr>
          <p:sp>
            <p:nvSpPr>
              <p:cNvPr id="52" name="Shape">
                <a:extLst>
                  <a:ext uri="{FF2B5EF4-FFF2-40B4-BE49-F238E27FC236}">
                    <a16:creationId xmlns:a16="http://schemas.microsoft.com/office/drawing/2014/main" xmlns="" id="{0648CEBF-4796-DCED-0178-B4A5FF84E752}"/>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3" name="Shape">
                <a:extLst>
                  <a:ext uri="{FF2B5EF4-FFF2-40B4-BE49-F238E27FC236}">
                    <a16:creationId xmlns:a16="http://schemas.microsoft.com/office/drawing/2014/main" xmlns="" id="{E809370B-5B1A-ACC1-F4E2-53574F63C67F}"/>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4" name="TextBox 19">
                <a:extLst>
                  <a:ext uri="{FF2B5EF4-FFF2-40B4-BE49-F238E27FC236}">
                    <a16:creationId xmlns:a16="http://schemas.microsoft.com/office/drawing/2014/main" xmlns="" id="{F2956E9B-1F71-BB3D-7EBF-914595FE6BD1}"/>
                  </a:ext>
                </a:extLst>
              </p:cNvPr>
              <p:cNvSpPr txBox="1"/>
              <p:nvPr/>
            </p:nvSpPr>
            <p:spPr>
              <a:xfrm>
                <a:off x="3072088" y="758137"/>
                <a:ext cx="1082393" cy="706757"/>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حدود واضحة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1" name="TextBox 450">
              <a:extLst>
                <a:ext uri="{FF2B5EF4-FFF2-40B4-BE49-F238E27FC236}">
                  <a16:creationId xmlns:a16="http://schemas.microsoft.com/office/drawing/2014/main" xmlns="" id="{39C43072-BAD6-3A5C-CF35-D17BA184E4BF}"/>
                </a:ext>
              </a:extLst>
            </p:cNvPr>
            <p:cNvSpPr txBox="1"/>
            <p:nvPr/>
          </p:nvSpPr>
          <p:spPr>
            <a:xfrm>
              <a:off x="6887709" y="1243834"/>
              <a:ext cx="880500" cy="63903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63">
            <a:extLst>
              <a:ext uri="{FF2B5EF4-FFF2-40B4-BE49-F238E27FC236}">
                <a16:creationId xmlns:a16="http://schemas.microsoft.com/office/drawing/2014/main" xmlns="" id="{F197B1DE-2C2B-A428-6730-C5CD02D521FE}"/>
              </a:ext>
            </a:extLst>
          </p:cNvPr>
          <p:cNvGrpSpPr/>
          <p:nvPr/>
        </p:nvGrpSpPr>
        <p:grpSpPr>
          <a:xfrm>
            <a:off x="8251793" y="1084814"/>
            <a:ext cx="2853742" cy="3063048"/>
            <a:chOff x="8251793" y="1084814"/>
            <a:chExt cx="2853742" cy="3063048"/>
          </a:xfrm>
        </p:grpSpPr>
        <p:grpSp>
          <p:nvGrpSpPr>
            <p:cNvPr id="43" name="Group 42">
              <a:extLst>
                <a:ext uri="{FF2B5EF4-FFF2-40B4-BE49-F238E27FC236}">
                  <a16:creationId xmlns:a16="http://schemas.microsoft.com/office/drawing/2014/main" xmlns="" id="{47B20FDC-7D29-D2C7-6B4B-A0D0BED983D7}"/>
                </a:ext>
              </a:extLst>
            </p:cNvPr>
            <p:cNvGrpSpPr/>
            <p:nvPr/>
          </p:nvGrpSpPr>
          <p:grpSpPr>
            <a:xfrm>
              <a:off x="8251793" y="1084814"/>
              <a:ext cx="2853742" cy="3063048"/>
              <a:chOff x="4201177" y="0"/>
              <a:chExt cx="1673207" cy="1795781"/>
            </a:xfrm>
          </p:grpSpPr>
          <p:sp>
            <p:nvSpPr>
              <p:cNvPr id="46" name="Shape">
                <a:extLst>
                  <a:ext uri="{FF2B5EF4-FFF2-40B4-BE49-F238E27FC236}">
                    <a16:creationId xmlns:a16="http://schemas.microsoft.com/office/drawing/2014/main" xmlns="" id="{0CA3179A-F98E-EDD2-A2E4-6B0D8E7BEDC9}"/>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7" name="Shape">
                <a:extLst>
                  <a:ext uri="{FF2B5EF4-FFF2-40B4-BE49-F238E27FC236}">
                    <a16:creationId xmlns:a16="http://schemas.microsoft.com/office/drawing/2014/main" xmlns="" id="{5C68EE6A-444E-B428-390C-F05D76B99BBA}"/>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48" name="TextBox 22">
                <a:extLst>
                  <a:ext uri="{FF2B5EF4-FFF2-40B4-BE49-F238E27FC236}">
                    <a16:creationId xmlns:a16="http://schemas.microsoft.com/office/drawing/2014/main" xmlns="" id="{9D07D34B-1848-56BF-8CFF-57D82D6A7CF0}"/>
                  </a:ext>
                </a:extLst>
              </p:cNvPr>
              <p:cNvSpPr txBox="1"/>
              <p:nvPr/>
            </p:nvSpPr>
            <p:spPr>
              <a:xfrm>
                <a:off x="4503745" y="766319"/>
                <a:ext cx="1150216" cy="734244"/>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الوقت بفعالية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4" name="TextBox 449">
              <a:extLst>
                <a:ext uri="{FF2B5EF4-FFF2-40B4-BE49-F238E27FC236}">
                  <a16:creationId xmlns:a16="http://schemas.microsoft.com/office/drawing/2014/main" xmlns="" id="{DB72BFEE-2595-E3C2-9B4C-7B4222B60479}"/>
                </a:ext>
              </a:extLst>
            </p:cNvPr>
            <p:cNvSpPr txBox="1"/>
            <p:nvPr/>
          </p:nvSpPr>
          <p:spPr>
            <a:xfrm>
              <a:off x="9262744" y="1243834"/>
              <a:ext cx="881583" cy="639037"/>
            </a:xfrm>
            <a:prstGeom prst="rect">
              <a:avLst/>
            </a:prstGeom>
            <a:noFill/>
          </p:spPr>
          <p:txBody>
            <a:bodyPr wrap="square" rtlCol="0">
              <a:spAutoFit/>
            </a:bodyPr>
            <a:lstStyle/>
            <a:p>
              <a:pPr algn="ctr" rtl="0">
                <a:lnSpc>
                  <a:spcPct val="115000"/>
                </a:lnSpc>
              </a:pPr>
              <a:r>
                <a:rPr lang="en-GB" sz="3200" kern="1200" dirty="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xmlns="" id="{E98B8CAF-6E38-88B5-3886-E01CCAFF19B9}"/>
              </a:ext>
            </a:extLst>
          </p:cNvPr>
          <p:cNvGrpSpPr/>
          <p:nvPr/>
        </p:nvGrpSpPr>
        <p:grpSpPr>
          <a:xfrm>
            <a:off x="3472325" y="1084814"/>
            <a:ext cx="2853739" cy="3063048"/>
            <a:chOff x="3472325" y="1084814"/>
            <a:chExt cx="2853739" cy="3063048"/>
          </a:xfrm>
        </p:grpSpPr>
        <p:grpSp>
          <p:nvGrpSpPr>
            <p:cNvPr id="42" name="Group 41">
              <a:extLst>
                <a:ext uri="{FF2B5EF4-FFF2-40B4-BE49-F238E27FC236}">
                  <a16:creationId xmlns:a16="http://schemas.microsoft.com/office/drawing/2014/main" xmlns="" id="{B923B016-438F-BD15-3D21-7CF46EC86F6C}"/>
                </a:ext>
              </a:extLst>
            </p:cNvPr>
            <p:cNvGrpSpPr/>
            <p:nvPr/>
          </p:nvGrpSpPr>
          <p:grpSpPr>
            <a:xfrm>
              <a:off x="3472325" y="1084814"/>
              <a:ext cx="2853739" cy="3063048"/>
              <a:chOff x="1398878" y="0"/>
              <a:chExt cx="1673205" cy="1795781"/>
            </a:xfrm>
          </p:grpSpPr>
          <p:sp>
            <p:nvSpPr>
              <p:cNvPr id="49" name="Shape">
                <a:extLst>
                  <a:ext uri="{FF2B5EF4-FFF2-40B4-BE49-F238E27FC236}">
                    <a16:creationId xmlns:a16="http://schemas.microsoft.com/office/drawing/2014/main" xmlns="" id="{6F281C18-062C-FD50-97E1-D87A3300981E}"/>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0" name="Shape">
                <a:extLst>
                  <a:ext uri="{FF2B5EF4-FFF2-40B4-BE49-F238E27FC236}">
                    <a16:creationId xmlns:a16="http://schemas.microsoft.com/office/drawing/2014/main" xmlns="" id="{7AE63A6C-A7C5-03DC-31E3-4BE735F41DDC}"/>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51" name="TextBox 445">
                <a:extLst>
                  <a:ext uri="{FF2B5EF4-FFF2-40B4-BE49-F238E27FC236}">
                    <a16:creationId xmlns:a16="http://schemas.microsoft.com/office/drawing/2014/main" xmlns="" id="{DA95AB5F-E033-EBD2-A039-5FBCD71C2071}"/>
                  </a:ext>
                </a:extLst>
              </p:cNvPr>
              <p:cNvSpPr txBox="1"/>
              <p:nvPr/>
            </p:nvSpPr>
            <p:spPr>
              <a:xfrm>
                <a:off x="1754412" y="733118"/>
                <a:ext cx="906173" cy="913010"/>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أخذ فترات راحة منتظمة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5" name="TextBox 451">
              <a:extLst>
                <a:ext uri="{FF2B5EF4-FFF2-40B4-BE49-F238E27FC236}">
                  <a16:creationId xmlns:a16="http://schemas.microsoft.com/office/drawing/2014/main" xmlns="" id="{32A1FF3A-C36B-5B3C-3646-3755657E039D}"/>
                </a:ext>
              </a:extLst>
            </p:cNvPr>
            <p:cNvSpPr txBox="1"/>
            <p:nvPr/>
          </p:nvSpPr>
          <p:spPr>
            <a:xfrm>
              <a:off x="4464443" y="1243834"/>
              <a:ext cx="881583" cy="63903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1" name="Group 60">
            <a:extLst>
              <a:ext uri="{FF2B5EF4-FFF2-40B4-BE49-F238E27FC236}">
                <a16:creationId xmlns:a16="http://schemas.microsoft.com/office/drawing/2014/main" xmlns="" id="{5683CBB7-0A1F-F454-7A25-C0D8F4142D91}"/>
              </a:ext>
            </a:extLst>
          </p:cNvPr>
          <p:cNvGrpSpPr/>
          <p:nvPr/>
        </p:nvGrpSpPr>
        <p:grpSpPr>
          <a:xfrm>
            <a:off x="1086465" y="1084814"/>
            <a:ext cx="2853352" cy="3062270"/>
            <a:chOff x="1086465" y="1084814"/>
            <a:chExt cx="2853352" cy="3062270"/>
          </a:xfrm>
        </p:grpSpPr>
        <p:sp>
          <p:nvSpPr>
            <p:cNvPr id="55" name="Shape">
              <a:extLst>
                <a:ext uri="{FF2B5EF4-FFF2-40B4-BE49-F238E27FC236}">
                  <a16:creationId xmlns:a16="http://schemas.microsoft.com/office/drawing/2014/main" xmlns="" id="{A2C24340-AFAE-A1F8-928A-6FCE2BC73B3F}"/>
                </a:ext>
              </a:extLst>
            </p:cNvPr>
            <p:cNvSpPr/>
            <p:nvPr/>
          </p:nvSpPr>
          <p:spPr>
            <a:xfrm>
              <a:off x="2057271" y="1084814"/>
              <a:ext cx="911741" cy="91829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6" name="Shape">
              <a:extLst>
                <a:ext uri="{FF2B5EF4-FFF2-40B4-BE49-F238E27FC236}">
                  <a16:creationId xmlns:a16="http://schemas.microsoft.com/office/drawing/2014/main" xmlns="" id="{14DD2D09-0B66-39B4-DF98-0DB390739DCF}"/>
                </a:ext>
              </a:extLst>
            </p:cNvPr>
            <p:cNvSpPr/>
            <p:nvPr/>
          </p:nvSpPr>
          <p:spPr>
            <a:xfrm>
              <a:off x="1086465" y="1786991"/>
              <a:ext cx="2853352" cy="2360093"/>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57" name="TextBox 13">
              <a:extLst>
                <a:ext uri="{FF2B5EF4-FFF2-40B4-BE49-F238E27FC236}">
                  <a16:creationId xmlns:a16="http://schemas.microsoft.com/office/drawing/2014/main" xmlns="" id="{A2900ADD-2049-1B4A-699C-E80CCBF59380}"/>
                </a:ext>
              </a:extLst>
            </p:cNvPr>
            <p:cNvSpPr txBox="1"/>
            <p:nvPr/>
          </p:nvSpPr>
          <p:spPr>
            <a:xfrm>
              <a:off x="1351777" y="2204515"/>
              <a:ext cx="2171232" cy="1691725"/>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ممارسة الأنشطة الترفيهية والهوايات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TextBox 452">
              <a:extLst>
                <a:ext uri="{FF2B5EF4-FFF2-40B4-BE49-F238E27FC236}">
                  <a16:creationId xmlns:a16="http://schemas.microsoft.com/office/drawing/2014/main" xmlns="" id="{544CD3C3-C5D0-459F-0BBC-35B8BE07CF0C}"/>
                </a:ext>
              </a:extLst>
            </p:cNvPr>
            <p:cNvSpPr txBox="1"/>
            <p:nvPr/>
          </p:nvSpPr>
          <p:spPr>
            <a:xfrm>
              <a:off x="2089410" y="1243834"/>
              <a:ext cx="881583" cy="63903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8" name="Group 57">
            <a:extLst>
              <a:ext uri="{FF2B5EF4-FFF2-40B4-BE49-F238E27FC236}">
                <a16:creationId xmlns:a16="http://schemas.microsoft.com/office/drawing/2014/main" xmlns="" id="{47470039-3224-325D-D76C-383908BF4CFA}"/>
              </a:ext>
            </a:extLst>
          </p:cNvPr>
          <p:cNvGrpSpPr/>
          <p:nvPr/>
        </p:nvGrpSpPr>
        <p:grpSpPr>
          <a:xfrm>
            <a:off x="7077588" y="3536048"/>
            <a:ext cx="2853742" cy="3063048"/>
            <a:chOff x="7077588" y="3536048"/>
            <a:chExt cx="2853742" cy="3063048"/>
          </a:xfrm>
        </p:grpSpPr>
        <p:grpSp>
          <p:nvGrpSpPr>
            <p:cNvPr id="13" name="Group 12">
              <a:extLst>
                <a:ext uri="{FF2B5EF4-FFF2-40B4-BE49-F238E27FC236}">
                  <a16:creationId xmlns:a16="http://schemas.microsoft.com/office/drawing/2014/main" xmlns="" id="{76CE822D-8BA8-5AF3-5F95-24D1B2537AEA}"/>
                </a:ext>
              </a:extLst>
            </p:cNvPr>
            <p:cNvGrpSpPr/>
            <p:nvPr/>
          </p:nvGrpSpPr>
          <p:grpSpPr>
            <a:xfrm>
              <a:off x="7077588" y="3536048"/>
              <a:ext cx="2853742" cy="3063048"/>
              <a:chOff x="3512717" y="1437091"/>
              <a:chExt cx="1673207" cy="1795781"/>
            </a:xfrm>
          </p:grpSpPr>
          <p:sp>
            <p:nvSpPr>
              <p:cNvPr id="17" name="Shape">
                <a:extLst>
                  <a:ext uri="{FF2B5EF4-FFF2-40B4-BE49-F238E27FC236}">
                    <a16:creationId xmlns:a16="http://schemas.microsoft.com/office/drawing/2014/main" xmlns="" id="{048BA7B4-ABBE-B1FF-144B-40091A02E8D1}"/>
                  </a:ext>
                </a:extLst>
              </p:cNvPr>
              <p:cNvSpPr/>
              <p:nvPr/>
            </p:nvSpPr>
            <p:spPr>
              <a:xfrm>
                <a:off x="4082034"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18" name="Shape">
                <a:extLst>
                  <a:ext uri="{FF2B5EF4-FFF2-40B4-BE49-F238E27FC236}">
                    <a16:creationId xmlns:a16="http://schemas.microsoft.com/office/drawing/2014/main" xmlns="" id="{BD1E34B1-250E-004E-FC36-A046570961B0}"/>
                  </a:ext>
                </a:extLst>
              </p:cNvPr>
              <p:cNvSpPr/>
              <p:nvPr/>
            </p:nvSpPr>
            <p:spPr>
              <a:xfrm>
                <a:off x="3512717" y="1848758"/>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19" name="TextBox 19">
                <a:extLst>
                  <a:ext uri="{FF2B5EF4-FFF2-40B4-BE49-F238E27FC236}">
                    <a16:creationId xmlns:a16="http://schemas.microsoft.com/office/drawing/2014/main" xmlns="" id="{072736B3-4D9A-298E-E724-8A9FEAA80A7D}"/>
                  </a:ext>
                </a:extLst>
              </p:cNvPr>
              <p:cNvSpPr txBox="1"/>
              <p:nvPr/>
            </p:nvSpPr>
            <p:spPr>
              <a:xfrm>
                <a:off x="3882437" y="2257420"/>
                <a:ext cx="955638" cy="641631"/>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تعلم قول "لا"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4" name="TextBox 453">
              <a:extLst>
                <a:ext uri="{FF2B5EF4-FFF2-40B4-BE49-F238E27FC236}">
                  <a16:creationId xmlns:a16="http://schemas.microsoft.com/office/drawing/2014/main" xmlns="" id="{832AB48B-6CA6-C2E7-BA86-493C8666A155}"/>
                </a:ext>
              </a:extLst>
            </p:cNvPr>
            <p:cNvSpPr txBox="1"/>
            <p:nvPr/>
          </p:nvSpPr>
          <p:spPr>
            <a:xfrm>
              <a:off x="8078005" y="3705073"/>
              <a:ext cx="880500" cy="63903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xmlns="" id="{48966326-F433-7EC3-AF54-BEC060F9DA50}"/>
              </a:ext>
            </a:extLst>
          </p:cNvPr>
          <p:cNvGrpSpPr/>
          <p:nvPr/>
        </p:nvGrpSpPr>
        <p:grpSpPr>
          <a:xfrm>
            <a:off x="4683980" y="3536048"/>
            <a:ext cx="2853739" cy="3063048"/>
            <a:chOff x="4683980" y="3536048"/>
            <a:chExt cx="2853739" cy="3063048"/>
          </a:xfrm>
        </p:grpSpPr>
        <p:grpSp>
          <p:nvGrpSpPr>
            <p:cNvPr id="12" name="Group 11">
              <a:extLst>
                <a:ext uri="{FF2B5EF4-FFF2-40B4-BE49-F238E27FC236}">
                  <a16:creationId xmlns:a16="http://schemas.microsoft.com/office/drawing/2014/main" xmlns="" id="{D8E9DA9D-8B58-2053-70A8-4F49BFC9DAEF}"/>
                </a:ext>
              </a:extLst>
            </p:cNvPr>
            <p:cNvGrpSpPr/>
            <p:nvPr/>
          </p:nvGrpSpPr>
          <p:grpSpPr>
            <a:xfrm>
              <a:off x="4683980" y="3536048"/>
              <a:ext cx="2853739" cy="3063048"/>
              <a:chOff x="2109296" y="1437091"/>
              <a:chExt cx="1673205" cy="1795781"/>
            </a:xfrm>
          </p:grpSpPr>
          <p:sp>
            <p:nvSpPr>
              <p:cNvPr id="34" name="Shape">
                <a:extLst>
                  <a:ext uri="{FF2B5EF4-FFF2-40B4-BE49-F238E27FC236}">
                    <a16:creationId xmlns:a16="http://schemas.microsoft.com/office/drawing/2014/main" xmlns="" id="{BA37E11B-2AC3-CF13-4821-3EDFF4E92105}"/>
                  </a:ext>
                </a:extLst>
              </p:cNvPr>
              <p:cNvSpPr/>
              <p:nvPr/>
            </p:nvSpPr>
            <p:spPr>
              <a:xfrm>
                <a:off x="2678613"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5" name="Shape">
                <a:extLst>
                  <a:ext uri="{FF2B5EF4-FFF2-40B4-BE49-F238E27FC236}">
                    <a16:creationId xmlns:a16="http://schemas.microsoft.com/office/drawing/2014/main" xmlns="" id="{B36CE991-2316-40FD-1566-2F7FF461DCB4}"/>
                  </a:ext>
                </a:extLst>
              </p:cNvPr>
              <p:cNvSpPr/>
              <p:nvPr/>
            </p:nvSpPr>
            <p:spPr>
              <a:xfrm>
                <a:off x="2109296" y="1848758"/>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6" name="TextBox 422">
                <a:extLst>
                  <a:ext uri="{FF2B5EF4-FFF2-40B4-BE49-F238E27FC236}">
                    <a16:creationId xmlns:a16="http://schemas.microsoft.com/office/drawing/2014/main" xmlns="" id="{44A13444-02C5-2596-5453-44A75F10EBC0}"/>
                  </a:ext>
                </a:extLst>
              </p:cNvPr>
              <p:cNvSpPr txBox="1"/>
              <p:nvPr/>
            </p:nvSpPr>
            <p:spPr>
              <a:xfrm>
                <a:off x="2532630" y="2187322"/>
                <a:ext cx="892247" cy="798718"/>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الاستفادة من الإجازات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454">
              <a:extLst>
                <a:ext uri="{FF2B5EF4-FFF2-40B4-BE49-F238E27FC236}">
                  <a16:creationId xmlns:a16="http://schemas.microsoft.com/office/drawing/2014/main" xmlns="" id="{728E1CED-7392-01AB-9898-2FA420F8E64A}"/>
                </a:ext>
              </a:extLst>
            </p:cNvPr>
            <p:cNvSpPr txBox="1"/>
            <p:nvPr/>
          </p:nvSpPr>
          <p:spPr>
            <a:xfrm>
              <a:off x="5654739" y="3705073"/>
              <a:ext cx="881583" cy="63903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xmlns="" id="{2CF7700D-4B36-DA8C-A125-D9B09EA9EA32}"/>
              </a:ext>
            </a:extLst>
          </p:cNvPr>
          <p:cNvGrpSpPr/>
          <p:nvPr/>
        </p:nvGrpSpPr>
        <p:grpSpPr>
          <a:xfrm>
            <a:off x="2298120" y="3536048"/>
            <a:ext cx="2853352" cy="3062270"/>
            <a:chOff x="2298120" y="3536048"/>
            <a:chExt cx="2853352" cy="3062270"/>
          </a:xfrm>
        </p:grpSpPr>
        <p:grpSp>
          <p:nvGrpSpPr>
            <p:cNvPr id="11" name="Group 10">
              <a:extLst>
                <a:ext uri="{FF2B5EF4-FFF2-40B4-BE49-F238E27FC236}">
                  <a16:creationId xmlns:a16="http://schemas.microsoft.com/office/drawing/2014/main" xmlns="" id="{997EDC11-7EDA-54DE-CD21-55B3BC04FA8E}"/>
                </a:ext>
              </a:extLst>
            </p:cNvPr>
            <p:cNvGrpSpPr/>
            <p:nvPr/>
          </p:nvGrpSpPr>
          <p:grpSpPr>
            <a:xfrm>
              <a:off x="2298120" y="3536048"/>
              <a:ext cx="2853352" cy="3062270"/>
              <a:chOff x="710418" y="1437091"/>
              <a:chExt cx="1672978" cy="1795325"/>
            </a:xfrm>
          </p:grpSpPr>
          <p:sp>
            <p:nvSpPr>
              <p:cNvPr id="37" name="Shape">
                <a:extLst>
                  <a:ext uri="{FF2B5EF4-FFF2-40B4-BE49-F238E27FC236}">
                    <a16:creationId xmlns:a16="http://schemas.microsoft.com/office/drawing/2014/main" xmlns="" id="{5BC2A0D7-F1B9-49F0-C47E-E985D72CC953}"/>
                  </a:ext>
                </a:extLst>
              </p:cNvPr>
              <p:cNvSpPr/>
              <p:nvPr/>
            </p:nvSpPr>
            <p:spPr>
              <a:xfrm>
                <a:off x="1279621"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8" name="Shape">
                <a:extLst>
                  <a:ext uri="{FF2B5EF4-FFF2-40B4-BE49-F238E27FC236}">
                    <a16:creationId xmlns:a16="http://schemas.microsoft.com/office/drawing/2014/main" xmlns="" id="{21AB6FD0-C3E1-D48A-06B2-FB2D9D48D522}"/>
                  </a:ext>
                </a:extLst>
              </p:cNvPr>
              <p:cNvSpPr/>
              <p:nvPr/>
            </p:nvSpPr>
            <p:spPr>
              <a:xfrm>
                <a:off x="710418" y="1848758"/>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39" name="TextBox 13">
                <a:extLst>
                  <a:ext uri="{FF2B5EF4-FFF2-40B4-BE49-F238E27FC236}">
                    <a16:creationId xmlns:a16="http://schemas.microsoft.com/office/drawing/2014/main" xmlns="" id="{EA47F67A-DB31-52B2-F6D9-A8BE76454BA7}"/>
                  </a:ext>
                </a:extLst>
              </p:cNvPr>
              <p:cNvSpPr txBox="1"/>
              <p:nvPr/>
            </p:nvSpPr>
            <p:spPr>
              <a:xfrm>
                <a:off x="1098477" y="2216487"/>
                <a:ext cx="916609" cy="779210"/>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طلب الدعم عند الحاجة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455">
              <a:extLst>
                <a:ext uri="{FF2B5EF4-FFF2-40B4-BE49-F238E27FC236}">
                  <a16:creationId xmlns:a16="http://schemas.microsoft.com/office/drawing/2014/main" xmlns="" id="{9F232161-63DE-2420-B937-C1CE2DC412CC}"/>
                </a:ext>
              </a:extLst>
            </p:cNvPr>
            <p:cNvSpPr txBox="1"/>
            <p:nvPr/>
          </p:nvSpPr>
          <p:spPr>
            <a:xfrm>
              <a:off x="3279705" y="3705073"/>
              <a:ext cx="881583" cy="63903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7863688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ppt_x"/>
                                          </p:val>
                                        </p:tav>
                                        <p:tav tm="100000">
                                          <p:val>
                                            <p:strVal val="#ppt_x"/>
                                          </p:val>
                                        </p:tav>
                                      </p:tavLst>
                                    </p:anim>
                                    <p:anim calcmode="lin" valueType="num">
                                      <p:cBhvr additive="base">
                                        <p:cTn id="3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fill="hold"/>
                                        <p:tgtEl>
                                          <p:spTgt spid="60"/>
                                        </p:tgtEl>
                                        <p:attrNameLst>
                                          <p:attrName>ppt_x</p:attrName>
                                        </p:attrNameLst>
                                      </p:cBhvr>
                                      <p:tavLst>
                                        <p:tav tm="0">
                                          <p:val>
                                            <p:strVal val="#ppt_x"/>
                                          </p:val>
                                        </p:tav>
                                        <p:tav tm="100000">
                                          <p:val>
                                            <p:strVal val="#ppt_x"/>
                                          </p:val>
                                        </p:tav>
                                      </p:tavLst>
                                    </p:anim>
                                    <p:anim calcmode="lin" valueType="num">
                                      <p:cBhvr additive="base">
                                        <p:cTn id="44"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A46572C-BF2E-594D-973D-D0DFFB08E3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30C66128-C26D-26FC-6606-11223F59F655}"/>
              </a:ext>
            </a:extLst>
          </p:cNvPr>
          <p:cNvSpPr txBox="1"/>
          <p:nvPr/>
        </p:nvSpPr>
        <p:spPr>
          <a:xfrm>
            <a:off x="1924050" y="-63347"/>
            <a:ext cx="83439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كيفية إدارة الوقت بشكل فعّال لتحقيق التوازن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F8EC1252-DB1E-5884-5DA6-8C4F685855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D162EED9-8C71-3816-38FB-51482417EF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1638300"/>
            <a:ext cx="4762500" cy="4762500"/>
          </a:xfrm>
          <a:prstGeom prst="rect">
            <a:avLst/>
          </a:prstGeom>
        </p:spPr>
      </p:pic>
      <p:sp>
        <p:nvSpPr>
          <p:cNvPr id="4" name="TextBox 3">
            <a:extLst>
              <a:ext uri="{FF2B5EF4-FFF2-40B4-BE49-F238E27FC236}">
                <a16:creationId xmlns:a16="http://schemas.microsoft.com/office/drawing/2014/main" xmlns="" id="{C305F7AF-B6A9-588F-1186-CBB9EFBA4FEF}"/>
              </a:ext>
            </a:extLst>
          </p:cNvPr>
          <p:cNvSpPr txBox="1"/>
          <p:nvPr/>
        </p:nvSpPr>
        <p:spPr>
          <a:xfrm>
            <a:off x="5766620" y="2528322"/>
            <a:ext cx="5338916" cy="3108543"/>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إدارة الوقت هي مهارة أساسية لتحقيق التوازن بين العمل والحياة الشخصية. عندما يتمكّن الفرد من تنظيم وقته بشكل فعّال، يصبح قادراً على إنجاز المهام المهنية مع تخصيص وقت كافٍ للعائلة، والهوايات، والراحة. يساعد التخطيط الجيد للوقت على تقليل التوتر وزيادة الإنتاجية، مما يؤدي إلى تحسين جودة الحياة بشكل عام</a:t>
            </a:r>
            <a:endParaRPr lang="en-US" dirty="0"/>
          </a:p>
        </p:txBody>
      </p:sp>
    </p:spTree>
    <p:extLst>
      <p:ext uri="{BB962C8B-B14F-4D97-AF65-F5344CB8AC3E}">
        <p14:creationId xmlns:p14="http://schemas.microsoft.com/office/powerpoint/2010/main" val="722862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82DDDE1-66E1-81CB-44EA-D32428339C5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F213EBB5-26F2-5A28-5919-3E75469D7318}"/>
              </a:ext>
            </a:extLst>
          </p:cNvPr>
          <p:cNvSpPr txBox="1"/>
          <p:nvPr/>
        </p:nvSpPr>
        <p:spPr>
          <a:xfrm>
            <a:off x="1924050" y="-158597"/>
            <a:ext cx="83439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إدارة الوقت لتحقيق التوازن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1E8E862F-D312-0F84-EE65-12855139CB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FB7BABE5-52A8-B0A3-A70D-B8AF72656182}"/>
              </a:ext>
            </a:extLst>
          </p:cNvPr>
          <p:cNvSpPr txBox="1"/>
          <p:nvPr/>
        </p:nvSpPr>
        <p:spPr>
          <a:xfrm>
            <a:off x="5694282" y="1267982"/>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تقليل التوتر الناتج عن ضيق الوقت والضغوط المهنية</a:t>
            </a:r>
            <a:endParaRPr lang="en-US" dirty="0"/>
          </a:p>
        </p:txBody>
      </p:sp>
      <p:sp>
        <p:nvSpPr>
          <p:cNvPr id="5" name="TextBox 4">
            <a:extLst>
              <a:ext uri="{FF2B5EF4-FFF2-40B4-BE49-F238E27FC236}">
                <a16:creationId xmlns:a16="http://schemas.microsoft.com/office/drawing/2014/main" xmlns="" id="{9EB5D91B-F48A-C253-0717-6D275DA86B44}"/>
              </a:ext>
            </a:extLst>
          </p:cNvPr>
          <p:cNvSpPr txBox="1"/>
          <p:nvPr/>
        </p:nvSpPr>
        <p:spPr>
          <a:xfrm>
            <a:off x="5694282" y="2158076"/>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dirty="0"/>
              <a:t>تحسين الإنتاجية سواء في العمل أو الحياة الشخصية</a:t>
            </a:r>
            <a:endParaRPr lang="en-US" dirty="0"/>
          </a:p>
        </p:txBody>
      </p:sp>
      <p:sp>
        <p:nvSpPr>
          <p:cNvPr id="6" name="TextBox 5">
            <a:extLst>
              <a:ext uri="{FF2B5EF4-FFF2-40B4-BE49-F238E27FC236}">
                <a16:creationId xmlns:a16="http://schemas.microsoft.com/office/drawing/2014/main" xmlns="" id="{23C62FAE-A51E-D894-CAA5-589EEC485FAA}"/>
              </a:ext>
            </a:extLst>
          </p:cNvPr>
          <p:cNvSpPr txBox="1"/>
          <p:nvPr/>
        </p:nvSpPr>
        <p:spPr>
          <a:xfrm>
            <a:off x="5694282" y="3048170"/>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تخصيص وقت للأنشطة التي تُعزز الصحة النفسية والجسدية، مثل الرياضة والهوايات</a:t>
            </a:r>
            <a:endParaRPr lang="en-US" dirty="0"/>
          </a:p>
        </p:txBody>
      </p:sp>
      <p:sp>
        <p:nvSpPr>
          <p:cNvPr id="7" name="TextBox 6">
            <a:extLst>
              <a:ext uri="{FF2B5EF4-FFF2-40B4-BE49-F238E27FC236}">
                <a16:creationId xmlns:a16="http://schemas.microsoft.com/office/drawing/2014/main" xmlns="" id="{9AB114D5-343C-0CBD-20C9-8FFFD822AEC6}"/>
              </a:ext>
            </a:extLst>
          </p:cNvPr>
          <p:cNvSpPr txBox="1"/>
          <p:nvPr/>
        </p:nvSpPr>
        <p:spPr>
          <a:xfrm>
            <a:off x="5694282" y="4333436"/>
            <a:ext cx="6105832" cy="882678"/>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تعزيز العلاقات الاجتماعية والعائلية من خلال تخصيص وقت كافٍ لهم</a:t>
            </a:r>
            <a:endParaRPr lang="en-US" dirty="0"/>
          </a:p>
        </p:txBody>
      </p:sp>
      <p:sp>
        <p:nvSpPr>
          <p:cNvPr id="10" name="TextBox 9">
            <a:extLst>
              <a:ext uri="{FF2B5EF4-FFF2-40B4-BE49-F238E27FC236}">
                <a16:creationId xmlns:a16="http://schemas.microsoft.com/office/drawing/2014/main" xmlns="" id="{AA8921E4-9A19-CBEE-5838-330D7D0CD006}"/>
              </a:ext>
            </a:extLst>
          </p:cNvPr>
          <p:cNvSpPr txBox="1"/>
          <p:nvPr/>
        </p:nvSpPr>
        <p:spPr>
          <a:xfrm>
            <a:off x="5694282" y="5618704"/>
            <a:ext cx="6105832" cy="487506"/>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الشعور بالسيطرة على الحياة بدلاً من الانشغال الدائم</a:t>
            </a:r>
            <a:endParaRPr lang="en-US" dirty="0"/>
          </a:p>
        </p:txBody>
      </p:sp>
      <p:pic>
        <p:nvPicPr>
          <p:cNvPr id="12" name="Picture 11">
            <a:extLst>
              <a:ext uri="{FF2B5EF4-FFF2-40B4-BE49-F238E27FC236}">
                <a16:creationId xmlns:a16="http://schemas.microsoft.com/office/drawing/2014/main" xmlns="" id="{8334DF0A-B534-C33B-AE9B-8F2EEBEE9C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886" y="1343710"/>
            <a:ext cx="4762500" cy="4762500"/>
          </a:xfrm>
          <a:prstGeom prst="rect">
            <a:avLst/>
          </a:prstGeom>
        </p:spPr>
      </p:pic>
    </p:spTree>
    <p:extLst>
      <p:ext uri="{BB962C8B-B14F-4D97-AF65-F5344CB8AC3E}">
        <p14:creationId xmlns:p14="http://schemas.microsoft.com/office/powerpoint/2010/main" val="5084068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EE52E63-C677-2059-EC09-CD2E84A40A3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8B3609F2-C1F2-204B-E8E4-5735A8A532BF}"/>
              </a:ext>
            </a:extLst>
          </p:cNvPr>
          <p:cNvSpPr txBox="1"/>
          <p:nvPr/>
        </p:nvSpPr>
        <p:spPr>
          <a:xfrm>
            <a:off x="1924050" y="-158597"/>
            <a:ext cx="83439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خطوات إدارة الوقت بشكل فعّال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020F1D9A-7EFE-E946-A763-F715D1AC87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3" name="Group 22">
            <a:extLst>
              <a:ext uri="{FF2B5EF4-FFF2-40B4-BE49-F238E27FC236}">
                <a16:creationId xmlns:a16="http://schemas.microsoft.com/office/drawing/2014/main" xmlns="" id="{2BB6701E-CDD7-2D6D-C62D-96422911B705}"/>
              </a:ext>
            </a:extLst>
          </p:cNvPr>
          <p:cNvGrpSpPr/>
          <p:nvPr/>
        </p:nvGrpSpPr>
        <p:grpSpPr>
          <a:xfrm>
            <a:off x="1009650" y="1396502"/>
            <a:ext cx="2734313" cy="2517985"/>
            <a:chOff x="-119192" y="0"/>
            <a:chExt cx="1508606" cy="1389373"/>
          </a:xfrm>
        </p:grpSpPr>
        <p:sp>
          <p:nvSpPr>
            <p:cNvPr id="37" name="مربع نص 18">
              <a:extLst>
                <a:ext uri="{FF2B5EF4-FFF2-40B4-BE49-F238E27FC236}">
                  <a16:creationId xmlns:a16="http://schemas.microsoft.com/office/drawing/2014/main" xmlns="" id="{F2233EBC-1447-7B78-BB98-18FB1C609DA8}"/>
                </a:ext>
              </a:extLst>
            </p:cNvPr>
            <p:cNvSpPr txBox="1"/>
            <p:nvPr/>
          </p:nvSpPr>
          <p:spPr>
            <a:xfrm>
              <a:off x="-119192" y="649772"/>
              <a:ext cx="1508606" cy="739601"/>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تقسيم المهام الكبيرة إلى أجزاء صغيرة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شكل بيضاوي 64">
              <a:extLst>
                <a:ext uri="{FF2B5EF4-FFF2-40B4-BE49-F238E27FC236}">
                  <a16:creationId xmlns:a16="http://schemas.microsoft.com/office/drawing/2014/main" xmlns="" id="{696EAA77-E91D-86B8-4945-71F73093AB6A}"/>
                </a:ext>
              </a:extLst>
            </p:cNvPr>
            <p:cNvSpPr/>
            <p:nvPr/>
          </p:nvSpPr>
          <p:spPr>
            <a:xfrm>
              <a:off x="326989"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9" name="TextBox 6">
              <a:extLst>
                <a:ext uri="{FF2B5EF4-FFF2-40B4-BE49-F238E27FC236}">
                  <a16:creationId xmlns:a16="http://schemas.microsoft.com/office/drawing/2014/main" xmlns="" id="{9CD1A218-6F7D-1CFB-6D34-4F36C06BC86E}"/>
                </a:ext>
              </a:extLst>
            </p:cNvPr>
            <p:cNvSpPr txBox="1"/>
            <p:nvPr/>
          </p:nvSpPr>
          <p:spPr>
            <a:xfrm>
              <a:off x="299898" y="62928"/>
              <a:ext cx="723900" cy="453397"/>
            </a:xfrm>
            <a:prstGeom prst="rect">
              <a:avLst/>
            </a:prstGeom>
            <a:noFill/>
          </p:spPr>
          <p:txBody>
            <a:bodyPr wrap="square" rtlCol="0">
              <a:spAutoFit/>
            </a:bodyPr>
            <a:lstStyle/>
            <a:p>
              <a:pPr algn="ctr" rtl="1">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04</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5" name="Group 24">
            <a:extLst>
              <a:ext uri="{FF2B5EF4-FFF2-40B4-BE49-F238E27FC236}">
                <a16:creationId xmlns:a16="http://schemas.microsoft.com/office/drawing/2014/main" xmlns="" id="{A6718C42-0164-0E22-FC4A-A5A6F5A55926}"/>
              </a:ext>
            </a:extLst>
          </p:cNvPr>
          <p:cNvGrpSpPr/>
          <p:nvPr/>
        </p:nvGrpSpPr>
        <p:grpSpPr>
          <a:xfrm>
            <a:off x="6322708" y="1396502"/>
            <a:ext cx="2302281" cy="2665470"/>
            <a:chOff x="2812188" y="0"/>
            <a:chExt cx="1270240" cy="1470752"/>
          </a:xfrm>
        </p:grpSpPr>
        <p:sp>
          <p:nvSpPr>
            <p:cNvPr id="34" name="شكل بيضاوي 64">
              <a:extLst>
                <a:ext uri="{FF2B5EF4-FFF2-40B4-BE49-F238E27FC236}">
                  <a16:creationId xmlns:a16="http://schemas.microsoft.com/office/drawing/2014/main" xmlns="" id="{3514A27D-FB15-8BB4-6C37-54FBCFCF4B95}"/>
                </a:ext>
              </a:extLst>
            </p:cNvPr>
            <p:cNvSpPr/>
            <p:nvPr/>
          </p:nvSpPr>
          <p:spPr>
            <a:xfrm>
              <a:off x="3139177"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5" name="مربع نص 18">
              <a:extLst>
                <a:ext uri="{FF2B5EF4-FFF2-40B4-BE49-F238E27FC236}">
                  <a16:creationId xmlns:a16="http://schemas.microsoft.com/office/drawing/2014/main" xmlns="" id="{6809136C-F0F5-7AC6-9FE0-FBD645580EBD}"/>
                </a:ext>
              </a:extLst>
            </p:cNvPr>
            <p:cNvSpPr txBox="1"/>
            <p:nvPr/>
          </p:nvSpPr>
          <p:spPr>
            <a:xfrm>
              <a:off x="2812188" y="678998"/>
              <a:ext cx="1270240" cy="791754"/>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جدول زمني يومي وأسبوعي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TextBox 6">
              <a:extLst>
                <a:ext uri="{FF2B5EF4-FFF2-40B4-BE49-F238E27FC236}">
                  <a16:creationId xmlns:a16="http://schemas.microsoft.com/office/drawing/2014/main" xmlns="" id="{27D0F2F1-9BAB-CB70-8C1D-42192AD7DC07}"/>
                </a:ext>
              </a:extLst>
            </p:cNvPr>
            <p:cNvSpPr txBox="1"/>
            <p:nvPr/>
          </p:nvSpPr>
          <p:spPr>
            <a:xfrm>
              <a:off x="3112044" y="62928"/>
              <a:ext cx="723900" cy="453397"/>
            </a:xfrm>
            <a:prstGeom prst="rect">
              <a:avLst/>
            </a:prstGeom>
            <a:noFill/>
          </p:spPr>
          <p:txBody>
            <a:bodyPr wrap="square" rtlCol="0">
              <a:spAutoFit/>
            </a:bodyPr>
            <a:lstStyle/>
            <a:p>
              <a:pPr algn="ctr" rtl="0">
                <a:lnSpc>
                  <a:spcPct val="115000"/>
                </a:lnSpc>
              </a:pPr>
              <a:r>
                <a:rPr lang="en-US" sz="44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a16="http://schemas.microsoft.com/office/drawing/2014/main" xmlns="" id="{8C9C03D4-6C25-A906-73B5-96975B3DD38F}"/>
              </a:ext>
            </a:extLst>
          </p:cNvPr>
          <p:cNvGrpSpPr/>
          <p:nvPr/>
        </p:nvGrpSpPr>
        <p:grpSpPr>
          <a:xfrm>
            <a:off x="8880069" y="1396502"/>
            <a:ext cx="2302281" cy="2066098"/>
            <a:chOff x="4223164" y="0"/>
            <a:chExt cx="1270240" cy="1140031"/>
          </a:xfrm>
        </p:grpSpPr>
        <p:sp>
          <p:nvSpPr>
            <p:cNvPr id="31" name="شكل بيضاوي 64">
              <a:extLst>
                <a:ext uri="{FF2B5EF4-FFF2-40B4-BE49-F238E27FC236}">
                  <a16:creationId xmlns:a16="http://schemas.microsoft.com/office/drawing/2014/main" xmlns="" id="{70B831AE-47EB-C64E-8187-953625235906}"/>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مربع نص 18">
              <a:extLst>
                <a:ext uri="{FF2B5EF4-FFF2-40B4-BE49-F238E27FC236}">
                  <a16:creationId xmlns:a16="http://schemas.microsoft.com/office/drawing/2014/main" xmlns="" id="{FAA94129-2B58-6A69-B053-3EAC30A898AC}"/>
                </a:ext>
              </a:extLst>
            </p:cNvPr>
            <p:cNvSpPr txBox="1"/>
            <p:nvPr/>
          </p:nvSpPr>
          <p:spPr>
            <a:xfrm>
              <a:off x="4223164" y="797710"/>
              <a:ext cx="1270240" cy="342321"/>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الأولويات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6">
              <a:extLst>
                <a:ext uri="{FF2B5EF4-FFF2-40B4-BE49-F238E27FC236}">
                  <a16:creationId xmlns:a16="http://schemas.microsoft.com/office/drawing/2014/main" xmlns="" id="{5B14B511-FA20-552C-BF85-14B2ADC1447A}"/>
                </a:ext>
              </a:extLst>
            </p:cNvPr>
            <p:cNvSpPr txBox="1"/>
            <p:nvPr/>
          </p:nvSpPr>
          <p:spPr>
            <a:xfrm>
              <a:off x="4523061" y="62928"/>
              <a:ext cx="723900" cy="453397"/>
            </a:xfrm>
            <a:prstGeom prst="rect">
              <a:avLst/>
            </a:prstGeom>
            <a:noFill/>
          </p:spPr>
          <p:txBody>
            <a:bodyPr wrap="square" rtlCol="0">
              <a:spAutoFit/>
            </a:bodyPr>
            <a:lstStyle/>
            <a:p>
              <a:pPr algn="ctr" rtl="0">
                <a:lnSpc>
                  <a:spcPct val="115000"/>
                </a:lnSpc>
              </a:pPr>
              <a:r>
                <a:rPr lang="en-US" sz="44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xmlns="" id="{D2C1DDD6-63DE-2BAB-3564-A18CECF07C10}"/>
              </a:ext>
            </a:extLst>
          </p:cNvPr>
          <p:cNvGrpSpPr/>
          <p:nvPr/>
        </p:nvGrpSpPr>
        <p:grpSpPr>
          <a:xfrm>
            <a:off x="3783120" y="1396502"/>
            <a:ext cx="2302281" cy="2066089"/>
            <a:chOff x="1411018" y="0"/>
            <a:chExt cx="1270240" cy="1140026"/>
          </a:xfrm>
        </p:grpSpPr>
        <p:sp>
          <p:nvSpPr>
            <p:cNvPr id="28" name="شكل بيضاوي 64">
              <a:extLst>
                <a:ext uri="{FF2B5EF4-FFF2-40B4-BE49-F238E27FC236}">
                  <a16:creationId xmlns:a16="http://schemas.microsoft.com/office/drawing/2014/main" xmlns="" id="{3DCD5B4A-DB62-B5CD-1B33-EB28DFA6DA1F}"/>
                </a:ext>
              </a:extLst>
            </p:cNvPr>
            <p:cNvSpPr/>
            <p:nvPr/>
          </p:nvSpPr>
          <p:spPr>
            <a:xfrm>
              <a:off x="1738028"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9" name="مربع نص 18">
              <a:extLst>
                <a:ext uri="{FF2B5EF4-FFF2-40B4-BE49-F238E27FC236}">
                  <a16:creationId xmlns:a16="http://schemas.microsoft.com/office/drawing/2014/main" xmlns="" id="{33C80D67-93C6-1E31-DBDE-E8A21C96A633}"/>
                </a:ext>
              </a:extLst>
            </p:cNvPr>
            <p:cNvSpPr txBox="1"/>
            <p:nvPr/>
          </p:nvSpPr>
          <p:spPr>
            <a:xfrm>
              <a:off x="1411018" y="797705"/>
              <a:ext cx="1270240" cy="342321"/>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المشتتات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6">
              <a:extLst>
                <a:ext uri="{FF2B5EF4-FFF2-40B4-BE49-F238E27FC236}">
                  <a16:creationId xmlns:a16="http://schemas.microsoft.com/office/drawing/2014/main" xmlns="" id="{A153C0DC-2615-BC37-B2AF-05F88710D14A}"/>
                </a:ext>
              </a:extLst>
            </p:cNvPr>
            <p:cNvSpPr txBox="1"/>
            <p:nvPr/>
          </p:nvSpPr>
          <p:spPr>
            <a:xfrm>
              <a:off x="1710915" y="62928"/>
              <a:ext cx="723900" cy="453397"/>
            </a:xfrm>
            <a:prstGeom prst="rect">
              <a:avLst/>
            </a:prstGeom>
            <a:noFill/>
          </p:spPr>
          <p:txBody>
            <a:bodyPr wrap="square" rtlCol="0">
              <a:spAutoFit/>
            </a:bodyPr>
            <a:lstStyle/>
            <a:p>
              <a:pPr algn="ctr" rtl="0">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03</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xmlns="" id="{51930C62-812D-6555-C3F1-360D69EDAF83}"/>
              </a:ext>
            </a:extLst>
          </p:cNvPr>
          <p:cNvGrpSpPr/>
          <p:nvPr/>
        </p:nvGrpSpPr>
        <p:grpSpPr>
          <a:xfrm>
            <a:off x="8032401" y="4074394"/>
            <a:ext cx="2302281" cy="2870634"/>
            <a:chOff x="8032401" y="4074394"/>
            <a:chExt cx="2302281" cy="2870634"/>
          </a:xfrm>
        </p:grpSpPr>
        <p:sp>
          <p:nvSpPr>
            <p:cNvPr id="11" name="شكل بيضاوي 64">
              <a:extLst>
                <a:ext uri="{FF2B5EF4-FFF2-40B4-BE49-F238E27FC236}">
                  <a16:creationId xmlns:a16="http://schemas.microsoft.com/office/drawing/2014/main" xmlns="" id="{E445ED12-6279-F0FE-BC7E-5F12855C28B9}"/>
                </a:ext>
              </a:extLst>
            </p:cNvPr>
            <p:cNvSpPr/>
            <p:nvPr/>
          </p:nvSpPr>
          <p:spPr>
            <a:xfrm>
              <a:off x="8676465" y="4074394"/>
              <a:ext cx="1116962" cy="1116506"/>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3" name="مربع نص 18">
              <a:extLst>
                <a:ext uri="{FF2B5EF4-FFF2-40B4-BE49-F238E27FC236}">
                  <a16:creationId xmlns:a16="http://schemas.microsoft.com/office/drawing/2014/main" xmlns="" id="{E0D90CE7-86F8-F293-060F-98C0EA4B6863}"/>
                </a:ext>
              </a:extLst>
            </p:cNvPr>
            <p:cNvSpPr txBox="1"/>
            <p:nvPr/>
          </p:nvSpPr>
          <p:spPr>
            <a:xfrm>
              <a:off x="8032401" y="5492397"/>
              <a:ext cx="2302281" cy="1452631"/>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استخدام تقنية البومودورو</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6">
              <a:extLst>
                <a:ext uri="{FF2B5EF4-FFF2-40B4-BE49-F238E27FC236}">
                  <a16:creationId xmlns:a16="http://schemas.microsoft.com/office/drawing/2014/main" xmlns="" id="{C765670B-CC70-4EBB-FD81-D4523AE8E332}"/>
                </a:ext>
              </a:extLst>
            </p:cNvPr>
            <p:cNvSpPr txBox="1"/>
            <p:nvPr/>
          </p:nvSpPr>
          <p:spPr>
            <a:xfrm>
              <a:off x="8576585" y="4188277"/>
              <a:ext cx="1312052" cy="821700"/>
            </a:xfrm>
            <a:prstGeom prst="rect">
              <a:avLst/>
            </a:prstGeom>
            <a:noFill/>
          </p:spPr>
          <p:txBody>
            <a:bodyPr wrap="square" rtlCol="0">
              <a:spAutoFit/>
            </a:bodyPr>
            <a:lstStyle/>
            <a:p>
              <a:pPr algn="ctr" rtl="0">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05</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xmlns="" id="{2BB7232A-41F9-7CBC-CBE6-E09ADBC79E42}"/>
              </a:ext>
            </a:extLst>
          </p:cNvPr>
          <p:cNvGrpSpPr/>
          <p:nvPr/>
        </p:nvGrpSpPr>
        <p:grpSpPr>
          <a:xfrm>
            <a:off x="5267604" y="4074394"/>
            <a:ext cx="2302281" cy="2590850"/>
            <a:chOff x="2230054" y="1477606"/>
            <a:chExt cx="1270240" cy="1429578"/>
          </a:xfrm>
        </p:grpSpPr>
        <p:sp>
          <p:nvSpPr>
            <p:cNvPr id="20" name="شكل بيضاوي 64">
              <a:extLst>
                <a:ext uri="{FF2B5EF4-FFF2-40B4-BE49-F238E27FC236}">
                  <a16:creationId xmlns:a16="http://schemas.microsoft.com/office/drawing/2014/main" xmlns="" id="{74BA5D8D-5BA3-5492-EBF8-B39FFC14DFEF}"/>
                </a:ext>
              </a:extLst>
            </p:cNvPr>
            <p:cNvSpPr/>
            <p:nvPr/>
          </p:nvSpPr>
          <p:spPr>
            <a:xfrm>
              <a:off x="2555182" y="1477606"/>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1" name="مربع نص 18">
              <a:extLst>
                <a:ext uri="{FF2B5EF4-FFF2-40B4-BE49-F238E27FC236}">
                  <a16:creationId xmlns:a16="http://schemas.microsoft.com/office/drawing/2014/main" xmlns="" id="{CA07F16D-0DF8-22C3-3C4E-C275076C5DB7}"/>
                </a:ext>
              </a:extLst>
            </p:cNvPr>
            <p:cNvSpPr txBox="1"/>
            <p:nvPr/>
          </p:nvSpPr>
          <p:spPr>
            <a:xfrm>
              <a:off x="2230054" y="2260031"/>
              <a:ext cx="1270240" cy="647153"/>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تخصيص وقت للراحة والاسترخاء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TextBox 6">
              <a:extLst>
                <a:ext uri="{FF2B5EF4-FFF2-40B4-BE49-F238E27FC236}">
                  <a16:creationId xmlns:a16="http://schemas.microsoft.com/office/drawing/2014/main" xmlns="" id="{F2E19E38-AF0B-2DD1-DADC-BB16B8A45D0B}"/>
                </a:ext>
              </a:extLst>
            </p:cNvPr>
            <p:cNvSpPr txBox="1"/>
            <p:nvPr/>
          </p:nvSpPr>
          <p:spPr>
            <a:xfrm>
              <a:off x="2530153" y="1540444"/>
              <a:ext cx="723900" cy="453397"/>
            </a:xfrm>
            <a:prstGeom prst="rect">
              <a:avLst/>
            </a:prstGeom>
            <a:noFill/>
          </p:spPr>
          <p:txBody>
            <a:bodyPr wrap="square" rtlCol="0">
              <a:spAutoFit/>
            </a:bodyPr>
            <a:lstStyle/>
            <a:p>
              <a:pPr algn="ctr" rtl="0">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06</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xmlns="" id="{98E8F193-1FC4-6EBB-F267-D5878CE94C27}"/>
              </a:ext>
            </a:extLst>
          </p:cNvPr>
          <p:cNvGrpSpPr/>
          <p:nvPr/>
        </p:nvGrpSpPr>
        <p:grpSpPr>
          <a:xfrm>
            <a:off x="2297790" y="4074394"/>
            <a:ext cx="2302281" cy="2332587"/>
            <a:chOff x="591515" y="1477606"/>
            <a:chExt cx="1270240" cy="1287074"/>
          </a:xfrm>
        </p:grpSpPr>
        <p:sp>
          <p:nvSpPr>
            <p:cNvPr id="17" name="شكل بيضاوي 64">
              <a:extLst>
                <a:ext uri="{FF2B5EF4-FFF2-40B4-BE49-F238E27FC236}">
                  <a16:creationId xmlns:a16="http://schemas.microsoft.com/office/drawing/2014/main" xmlns="" id="{3AF27CC1-5DC1-A337-01B2-61BF8A42FECA}"/>
                </a:ext>
              </a:extLst>
            </p:cNvPr>
            <p:cNvSpPr/>
            <p:nvPr/>
          </p:nvSpPr>
          <p:spPr>
            <a:xfrm>
              <a:off x="943318" y="1477606"/>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8" name="مربع نص 18">
              <a:extLst>
                <a:ext uri="{FF2B5EF4-FFF2-40B4-BE49-F238E27FC236}">
                  <a16:creationId xmlns:a16="http://schemas.microsoft.com/office/drawing/2014/main" xmlns="" id="{99EE1FD0-505C-B156-BC32-4790E91C73E3}"/>
                </a:ext>
              </a:extLst>
            </p:cNvPr>
            <p:cNvSpPr txBox="1"/>
            <p:nvPr/>
          </p:nvSpPr>
          <p:spPr>
            <a:xfrm>
              <a:off x="591515" y="2260031"/>
              <a:ext cx="1270240" cy="504649"/>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تفويض المهام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Box 6">
              <a:extLst>
                <a:ext uri="{FF2B5EF4-FFF2-40B4-BE49-F238E27FC236}">
                  <a16:creationId xmlns:a16="http://schemas.microsoft.com/office/drawing/2014/main" xmlns="" id="{07D0DAC6-3245-E39D-3F34-C5EDA9E2B8E6}"/>
                </a:ext>
              </a:extLst>
            </p:cNvPr>
            <p:cNvSpPr txBox="1"/>
            <p:nvPr/>
          </p:nvSpPr>
          <p:spPr>
            <a:xfrm>
              <a:off x="891518" y="1540444"/>
              <a:ext cx="723900" cy="453397"/>
            </a:xfrm>
            <a:prstGeom prst="rect">
              <a:avLst/>
            </a:prstGeom>
            <a:noFill/>
          </p:spPr>
          <p:txBody>
            <a:bodyPr wrap="square" rtlCol="0">
              <a:spAutoFit/>
            </a:bodyPr>
            <a:lstStyle/>
            <a:p>
              <a:pPr algn="ctr" rtl="0">
                <a:lnSpc>
                  <a:spcPct val="115000"/>
                </a:lnSpc>
              </a:pPr>
              <a:r>
                <a:rPr lang="en-US" sz="4400" b="1" kern="1200">
                  <a:solidFill>
                    <a:srgbClr val="168489"/>
                  </a:solidFill>
                  <a:effectLst/>
                  <a:latin typeface="Calibri" panose="020F0502020204030204" pitchFamily="34" charset="0"/>
                  <a:ea typeface="Calibri" panose="020F0502020204030204" pitchFamily="34" charset="0"/>
                  <a:cs typeface="Activist Light"/>
                </a:rPr>
                <a:t>07</a:t>
              </a:r>
              <a:endParaRPr lang="en-US" sz="4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9339761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B742738-B5D0-B801-A238-3C8C66AFE40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A18B9BB9-1686-7FAD-3C98-846CA6E8076D}"/>
              </a:ext>
            </a:extLst>
          </p:cNvPr>
          <p:cNvSpPr txBox="1"/>
          <p:nvPr/>
        </p:nvSpPr>
        <p:spPr>
          <a:xfrm>
            <a:off x="1924050" y="-158597"/>
            <a:ext cx="83439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وضع حدود بين العمل والحياة 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3DFD8BE4-9005-C116-9A77-39ACDB513D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D6652215-0713-46C4-B03D-35AADE9EE0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950" y="1581150"/>
            <a:ext cx="4762500" cy="4762500"/>
          </a:xfrm>
          <a:prstGeom prst="rect">
            <a:avLst/>
          </a:prstGeom>
        </p:spPr>
      </p:pic>
      <p:sp>
        <p:nvSpPr>
          <p:cNvPr id="4" name="TextBox 3">
            <a:extLst>
              <a:ext uri="{FF2B5EF4-FFF2-40B4-BE49-F238E27FC236}">
                <a16:creationId xmlns:a16="http://schemas.microsoft.com/office/drawing/2014/main" xmlns="" id="{7E8A1F6C-D9C3-D35C-C220-65972780602D}"/>
              </a:ext>
            </a:extLst>
          </p:cNvPr>
          <p:cNvSpPr txBox="1"/>
          <p:nvPr/>
        </p:nvSpPr>
        <p:spPr>
          <a:xfrm>
            <a:off x="6040197" y="3054459"/>
            <a:ext cx="5338916" cy="1815882"/>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عصر العمل المتصل دائماً بفضل التكنولوجيا، أصبح من الصعب التفرقة بين الحياة المهنية والشخصية، خصوصاً مع العمل عن بُعد أو التواصل المستمر عبر البريد الإلكتروني والهاتف</a:t>
            </a:r>
            <a:endParaRPr lang="en-US" dirty="0"/>
          </a:p>
        </p:txBody>
      </p:sp>
    </p:spTree>
    <p:extLst>
      <p:ext uri="{BB962C8B-B14F-4D97-AF65-F5344CB8AC3E}">
        <p14:creationId xmlns:p14="http://schemas.microsoft.com/office/powerpoint/2010/main" val="3073958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CD4DF46-908B-8852-C338-0284AB4795B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39D9BDED-0BC9-706B-AAFD-FB4F6C67F08D}"/>
              </a:ext>
            </a:extLst>
          </p:cNvPr>
          <p:cNvSpPr txBox="1"/>
          <p:nvPr/>
        </p:nvSpPr>
        <p:spPr>
          <a:xfrm>
            <a:off x="1924050" y="-158597"/>
            <a:ext cx="83439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وضع الحدود بين العمل والحياة 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66601894-9A62-B749-8A8F-9AD66FD07F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 name="Group 4">
            <a:extLst>
              <a:ext uri="{FF2B5EF4-FFF2-40B4-BE49-F238E27FC236}">
                <a16:creationId xmlns:a16="http://schemas.microsoft.com/office/drawing/2014/main" xmlns="" id="{168A8EF3-F128-AA07-223F-0582A0D1A3FE}"/>
              </a:ext>
            </a:extLst>
          </p:cNvPr>
          <p:cNvGrpSpPr/>
          <p:nvPr/>
        </p:nvGrpSpPr>
        <p:grpSpPr>
          <a:xfrm>
            <a:off x="469867" y="2381249"/>
            <a:ext cx="2706487" cy="2705102"/>
            <a:chOff x="0" y="0"/>
            <a:chExt cx="1432998" cy="1432999"/>
          </a:xfrm>
        </p:grpSpPr>
        <p:grpSp>
          <p:nvGrpSpPr>
            <p:cNvPr id="24" name="Group 23">
              <a:extLst>
                <a:ext uri="{FF2B5EF4-FFF2-40B4-BE49-F238E27FC236}">
                  <a16:creationId xmlns:a16="http://schemas.microsoft.com/office/drawing/2014/main" xmlns="" id="{00B0DF8B-2622-A026-455C-011F8918DA41}"/>
                </a:ext>
              </a:extLst>
            </p:cNvPr>
            <p:cNvGrpSpPr/>
            <p:nvPr/>
          </p:nvGrpSpPr>
          <p:grpSpPr>
            <a:xfrm>
              <a:off x="0" y="0"/>
              <a:ext cx="1432998" cy="1432999"/>
              <a:chOff x="0" y="0"/>
              <a:chExt cx="1714500" cy="1714500"/>
            </a:xfrm>
          </p:grpSpPr>
          <p:sp>
            <p:nvSpPr>
              <p:cNvPr id="26" name="Rectangle: Diagonal Corners Rounded 25">
                <a:extLst>
                  <a:ext uri="{FF2B5EF4-FFF2-40B4-BE49-F238E27FC236}">
                    <a16:creationId xmlns:a16="http://schemas.microsoft.com/office/drawing/2014/main" xmlns="" id="{78718366-7D30-94DD-8B24-F349FB56A1EC}"/>
                  </a:ext>
                </a:extLst>
              </p:cNvPr>
              <p:cNvSpPr/>
              <p:nvPr/>
            </p:nvSpPr>
            <p:spPr>
              <a:xfrm flipV="1">
                <a:off x="45971" y="23618"/>
                <a:ext cx="1622560" cy="1667264"/>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xmlns="" id="{F09F6FF9-680A-CD7B-3917-1B668D6C071D}"/>
                  </a:ext>
                </a:extLst>
              </p:cNvPr>
              <p:cNvSpPr/>
              <p:nvPr/>
            </p:nvSpPr>
            <p:spPr>
              <a:xfrm>
                <a:off x="0" y="0"/>
                <a:ext cx="1714500" cy="1714500"/>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5" name="TextBox 4101">
              <a:extLst>
                <a:ext uri="{FF2B5EF4-FFF2-40B4-BE49-F238E27FC236}">
                  <a16:creationId xmlns:a16="http://schemas.microsoft.com/office/drawing/2014/main" xmlns="" id="{EFFA4B28-0CC1-3746-1628-8F5E871FBA1B}"/>
                </a:ext>
              </a:extLst>
            </p:cNvPr>
            <p:cNvSpPr txBox="1"/>
            <p:nvPr/>
          </p:nvSpPr>
          <p:spPr>
            <a:xfrm>
              <a:off x="38419" y="555034"/>
              <a:ext cx="1355724" cy="622811"/>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منع الإرهاق المهني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6DFAE472-7EE5-8EC8-41A4-B9ACB0BAB771}"/>
              </a:ext>
            </a:extLst>
          </p:cNvPr>
          <p:cNvGrpSpPr/>
          <p:nvPr/>
        </p:nvGrpSpPr>
        <p:grpSpPr>
          <a:xfrm>
            <a:off x="6167051" y="2381249"/>
            <a:ext cx="2706487" cy="2705102"/>
            <a:chOff x="3016476" y="0"/>
            <a:chExt cx="1432998" cy="1432999"/>
          </a:xfrm>
        </p:grpSpPr>
        <p:grpSp>
          <p:nvGrpSpPr>
            <p:cNvPr id="20" name="Group 19">
              <a:extLst>
                <a:ext uri="{FF2B5EF4-FFF2-40B4-BE49-F238E27FC236}">
                  <a16:creationId xmlns:a16="http://schemas.microsoft.com/office/drawing/2014/main" xmlns="" id="{2B2EF22A-ED2C-DBEC-3465-9D8F5A6AD2DC}"/>
                </a:ext>
              </a:extLst>
            </p:cNvPr>
            <p:cNvGrpSpPr/>
            <p:nvPr/>
          </p:nvGrpSpPr>
          <p:grpSpPr>
            <a:xfrm>
              <a:off x="3016476" y="0"/>
              <a:ext cx="1432998" cy="1432999"/>
              <a:chOff x="3016478" y="0"/>
              <a:chExt cx="1714500" cy="1714500"/>
            </a:xfrm>
          </p:grpSpPr>
          <p:sp>
            <p:nvSpPr>
              <p:cNvPr id="22" name="Rectangle: Diagonal Corners Rounded 21">
                <a:extLst>
                  <a:ext uri="{FF2B5EF4-FFF2-40B4-BE49-F238E27FC236}">
                    <a16:creationId xmlns:a16="http://schemas.microsoft.com/office/drawing/2014/main" xmlns="" id="{EF038DEC-7A67-EAD2-8A2F-1FB1FA31A357}"/>
                  </a:ext>
                </a:extLst>
              </p:cNvPr>
              <p:cNvSpPr/>
              <p:nvPr/>
            </p:nvSpPr>
            <p:spPr>
              <a:xfrm flipV="1">
                <a:off x="3062449" y="2361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xmlns="" id="{70011FD6-5141-213D-88D9-10C163AAB282}"/>
                  </a:ext>
                </a:extLst>
              </p:cNvPr>
              <p:cNvSpPr/>
              <p:nvPr/>
            </p:nvSpPr>
            <p:spPr>
              <a:xfrm>
                <a:off x="3016478" y="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1" name="TextBox 67">
              <a:extLst>
                <a:ext uri="{FF2B5EF4-FFF2-40B4-BE49-F238E27FC236}">
                  <a16:creationId xmlns:a16="http://schemas.microsoft.com/office/drawing/2014/main" xmlns="" id="{18E73C4E-8A54-22DC-978A-C26412764508}"/>
                </a:ext>
              </a:extLst>
            </p:cNvPr>
            <p:cNvSpPr txBox="1"/>
            <p:nvPr/>
          </p:nvSpPr>
          <p:spPr>
            <a:xfrm>
              <a:off x="3054824" y="583874"/>
              <a:ext cx="1355724" cy="409575"/>
            </a:xfrm>
            <a:prstGeom prst="rect">
              <a:avLst/>
            </a:prstGeom>
            <a:noFill/>
          </p:spPr>
          <p:txBody>
            <a:bodyPr wrap="square" rtlCol="0">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xmlns="" id="{EFD648AE-2C81-A3B0-7994-F0B0A656886E}"/>
              </a:ext>
            </a:extLst>
          </p:cNvPr>
          <p:cNvGrpSpPr/>
          <p:nvPr/>
        </p:nvGrpSpPr>
        <p:grpSpPr>
          <a:xfrm>
            <a:off x="3318459" y="2381249"/>
            <a:ext cx="2706487" cy="2705102"/>
            <a:chOff x="1508238" y="0"/>
            <a:chExt cx="1432998" cy="1432999"/>
          </a:xfrm>
        </p:grpSpPr>
        <p:grpSp>
          <p:nvGrpSpPr>
            <p:cNvPr id="16" name="Group 15">
              <a:extLst>
                <a:ext uri="{FF2B5EF4-FFF2-40B4-BE49-F238E27FC236}">
                  <a16:creationId xmlns:a16="http://schemas.microsoft.com/office/drawing/2014/main" xmlns="" id="{39674150-09EF-D4E7-7434-4457A684140D}"/>
                </a:ext>
              </a:extLst>
            </p:cNvPr>
            <p:cNvGrpSpPr/>
            <p:nvPr/>
          </p:nvGrpSpPr>
          <p:grpSpPr>
            <a:xfrm>
              <a:off x="1508238" y="0"/>
              <a:ext cx="1432998" cy="1432999"/>
              <a:chOff x="1508239" y="0"/>
              <a:chExt cx="1714500" cy="1714500"/>
            </a:xfrm>
          </p:grpSpPr>
          <p:sp>
            <p:nvSpPr>
              <p:cNvPr id="18" name="Rectangle: Diagonal Corners Rounded 17">
                <a:extLst>
                  <a:ext uri="{FF2B5EF4-FFF2-40B4-BE49-F238E27FC236}">
                    <a16:creationId xmlns:a16="http://schemas.microsoft.com/office/drawing/2014/main" xmlns="" id="{DA150BB9-8C03-5A36-E394-2FB6A685E73D}"/>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xmlns="" id="{156DC38A-166D-5CB5-4CCB-DE16A46099C3}"/>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TextBox 71">
              <a:extLst>
                <a:ext uri="{FF2B5EF4-FFF2-40B4-BE49-F238E27FC236}">
                  <a16:creationId xmlns:a16="http://schemas.microsoft.com/office/drawing/2014/main" xmlns="" id="{95C3A68A-A6AE-E43F-D5CE-83784D608BD7}"/>
                </a:ext>
              </a:extLst>
            </p:cNvPr>
            <p:cNvSpPr txBox="1"/>
            <p:nvPr/>
          </p:nvSpPr>
          <p:spPr>
            <a:xfrm>
              <a:off x="1546575" y="422548"/>
              <a:ext cx="1355724" cy="780052"/>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العلاقات الاجتماعية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xmlns="" id="{08D7A5BA-66B4-FA1E-D4B4-02A4B7787F25}"/>
              </a:ext>
            </a:extLst>
          </p:cNvPr>
          <p:cNvGrpSpPr/>
          <p:nvPr/>
        </p:nvGrpSpPr>
        <p:grpSpPr>
          <a:xfrm>
            <a:off x="9015646" y="2381249"/>
            <a:ext cx="2706487" cy="2962402"/>
            <a:chOff x="4524715" y="0"/>
            <a:chExt cx="1432998" cy="1569301"/>
          </a:xfrm>
        </p:grpSpPr>
        <p:grpSp>
          <p:nvGrpSpPr>
            <p:cNvPr id="12" name="Group 11">
              <a:extLst>
                <a:ext uri="{FF2B5EF4-FFF2-40B4-BE49-F238E27FC236}">
                  <a16:creationId xmlns:a16="http://schemas.microsoft.com/office/drawing/2014/main" xmlns="" id="{C60FE116-4AA6-25E0-9259-E174DF2A9499}"/>
                </a:ext>
              </a:extLst>
            </p:cNvPr>
            <p:cNvGrpSpPr/>
            <p:nvPr/>
          </p:nvGrpSpPr>
          <p:grpSpPr>
            <a:xfrm>
              <a:off x="4524715" y="0"/>
              <a:ext cx="1432998" cy="1432999"/>
              <a:chOff x="4524717" y="0"/>
              <a:chExt cx="1714500" cy="1714500"/>
            </a:xfrm>
          </p:grpSpPr>
          <p:sp>
            <p:nvSpPr>
              <p:cNvPr id="14" name="Rectangle: Diagonal Corners Rounded 13">
                <a:extLst>
                  <a:ext uri="{FF2B5EF4-FFF2-40B4-BE49-F238E27FC236}">
                    <a16:creationId xmlns:a16="http://schemas.microsoft.com/office/drawing/2014/main" xmlns="" id="{EE5DE7DE-28E3-4981-2DE1-6DF3540B048C}"/>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Oval 14">
                <a:extLst>
                  <a:ext uri="{FF2B5EF4-FFF2-40B4-BE49-F238E27FC236}">
                    <a16:creationId xmlns:a16="http://schemas.microsoft.com/office/drawing/2014/main" xmlns="" id="{DEFBC093-67B0-1B23-BD9E-90E6FE01BB7E}"/>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3" name="TextBox 4142">
              <a:extLst>
                <a:ext uri="{FF2B5EF4-FFF2-40B4-BE49-F238E27FC236}">
                  <a16:creationId xmlns:a16="http://schemas.microsoft.com/office/drawing/2014/main" xmlns="" id="{D46D41C9-FC6F-E2C7-9D8F-C440CFC90BDC}"/>
                </a:ext>
              </a:extLst>
            </p:cNvPr>
            <p:cNvSpPr txBox="1"/>
            <p:nvPr/>
          </p:nvSpPr>
          <p:spPr>
            <a:xfrm>
              <a:off x="4562887" y="417596"/>
              <a:ext cx="1355724" cy="1151705"/>
            </a:xfrm>
            <a:prstGeom prst="rect">
              <a:avLst/>
            </a:prstGeom>
            <a:noFill/>
          </p:spPr>
          <p:txBody>
            <a:bodyPr wrap="square" rtlCol="0">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الحفاظ على الصحة النفسية والجسدية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61419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7DF1A50-0A8D-670F-D954-5A90B668973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8D08C386-3D75-9079-D149-E7BA5084BCB1}"/>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وضع حدود فعّالة بين العمل والحياة 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FACB82DD-5054-270F-2E1D-750A9D9C74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8" name="Group 27">
            <a:extLst>
              <a:ext uri="{FF2B5EF4-FFF2-40B4-BE49-F238E27FC236}">
                <a16:creationId xmlns:a16="http://schemas.microsoft.com/office/drawing/2014/main" xmlns="" id="{61ABC13C-7BDD-A9E4-A68F-DAF41A55F3E1}"/>
              </a:ext>
            </a:extLst>
          </p:cNvPr>
          <p:cNvGrpSpPr/>
          <p:nvPr/>
        </p:nvGrpSpPr>
        <p:grpSpPr>
          <a:xfrm>
            <a:off x="533401" y="2469410"/>
            <a:ext cx="2692142" cy="2691926"/>
            <a:chOff x="0" y="0"/>
            <a:chExt cx="1722784" cy="1722784"/>
          </a:xfrm>
        </p:grpSpPr>
        <p:sp>
          <p:nvSpPr>
            <p:cNvPr id="45" name="Oval 44">
              <a:extLst>
                <a:ext uri="{FF2B5EF4-FFF2-40B4-BE49-F238E27FC236}">
                  <a16:creationId xmlns:a16="http://schemas.microsoft.com/office/drawing/2014/main" xmlns="" id="{48B1D324-C240-58D8-228C-6ECF24C23535}"/>
                </a:ext>
              </a:extLst>
            </p:cNvPr>
            <p:cNvSpPr/>
            <p:nvPr/>
          </p:nvSpPr>
          <p:spPr>
            <a:xfrm>
              <a:off x="0" y="0"/>
              <a:ext cx="1722784" cy="1722784"/>
            </a:xfrm>
            <a:prstGeom prst="ellipse">
              <a:avLst/>
            </a:prstGeom>
            <a:noFill/>
            <a:ln>
              <a:solidFill>
                <a:srgbClr val="A0C9C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6" name="Oval 45">
              <a:extLst>
                <a:ext uri="{FF2B5EF4-FFF2-40B4-BE49-F238E27FC236}">
                  <a16:creationId xmlns:a16="http://schemas.microsoft.com/office/drawing/2014/main" xmlns="" id="{A281BB5F-7799-29F5-7006-F61B76621FEC}"/>
                </a:ext>
              </a:extLst>
            </p:cNvPr>
            <p:cNvSpPr/>
            <p:nvPr/>
          </p:nvSpPr>
          <p:spPr>
            <a:xfrm>
              <a:off x="92766" y="92766"/>
              <a:ext cx="1537252" cy="1537252"/>
            </a:xfrm>
            <a:prstGeom prst="ellipse">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7" name="Oval 46">
              <a:extLst>
                <a:ext uri="{FF2B5EF4-FFF2-40B4-BE49-F238E27FC236}">
                  <a16:creationId xmlns:a16="http://schemas.microsoft.com/office/drawing/2014/main" xmlns="" id="{CD88F6CA-4757-92C0-3DC0-7655971F5118}"/>
                </a:ext>
              </a:extLst>
            </p:cNvPr>
            <p:cNvSpPr/>
            <p:nvPr/>
          </p:nvSpPr>
          <p:spPr>
            <a:xfrm>
              <a:off x="172553" y="172553"/>
              <a:ext cx="1377676" cy="1377675"/>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8" name="TextBox 9237">
              <a:extLst>
                <a:ext uri="{FF2B5EF4-FFF2-40B4-BE49-F238E27FC236}">
                  <a16:creationId xmlns:a16="http://schemas.microsoft.com/office/drawing/2014/main" xmlns="" id="{6541356F-C815-C57E-C9D2-9F6EFDEFA45B}"/>
                </a:ext>
              </a:extLst>
            </p:cNvPr>
            <p:cNvSpPr txBox="1">
              <a:spLocks noChangeArrowheads="1"/>
            </p:cNvSpPr>
            <p:nvPr/>
          </p:nvSpPr>
          <p:spPr bwMode="auto">
            <a:xfrm flipV="1">
              <a:off x="416443" y="33836"/>
              <a:ext cx="892992" cy="1234444"/>
            </a:xfrm>
            <a:prstGeom prst="rect">
              <a:avLst/>
            </a:prstGeom>
          </p:spPr>
          <p:txBody>
            <a:bodyPr rot="0" vert="horz" wrap="square" lIns="0" tIns="45720" rIns="0" bIns="45720" anchor="b" anchorCtr="0" upright="1">
              <a:noAutofit/>
            </a:bodyPr>
            <a:lstStyle/>
            <a:p>
              <a:pPr algn="ctr" rtl="1">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تعلم قول "لا" بلطف</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Group 29">
            <a:extLst>
              <a:ext uri="{FF2B5EF4-FFF2-40B4-BE49-F238E27FC236}">
                <a16:creationId xmlns:a16="http://schemas.microsoft.com/office/drawing/2014/main" xmlns="" id="{2B289660-01B9-2DAA-6097-72F1785E8481}"/>
              </a:ext>
            </a:extLst>
          </p:cNvPr>
          <p:cNvGrpSpPr/>
          <p:nvPr/>
        </p:nvGrpSpPr>
        <p:grpSpPr>
          <a:xfrm>
            <a:off x="3370504" y="2509448"/>
            <a:ext cx="2692142" cy="2691926"/>
            <a:chOff x="1465411" y="20682"/>
            <a:chExt cx="1722784" cy="1722784"/>
          </a:xfrm>
        </p:grpSpPr>
        <p:sp>
          <p:nvSpPr>
            <p:cNvPr id="41" name="Oval 40">
              <a:extLst>
                <a:ext uri="{FF2B5EF4-FFF2-40B4-BE49-F238E27FC236}">
                  <a16:creationId xmlns:a16="http://schemas.microsoft.com/office/drawing/2014/main" xmlns="" id="{E4205CFF-010D-662C-3C22-A1608B67E38C}"/>
                </a:ext>
              </a:extLst>
            </p:cNvPr>
            <p:cNvSpPr/>
            <p:nvPr/>
          </p:nvSpPr>
          <p:spPr>
            <a:xfrm>
              <a:off x="1465411" y="2068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2" name="Oval 41">
              <a:extLst>
                <a:ext uri="{FF2B5EF4-FFF2-40B4-BE49-F238E27FC236}">
                  <a16:creationId xmlns:a16="http://schemas.microsoft.com/office/drawing/2014/main" xmlns="" id="{90293370-78DD-FEDC-AF1B-F9405E3A5A2D}"/>
                </a:ext>
              </a:extLst>
            </p:cNvPr>
            <p:cNvSpPr/>
            <p:nvPr/>
          </p:nvSpPr>
          <p:spPr>
            <a:xfrm>
              <a:off x="1558177" y="11344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3" name="Oval 42">
              <a:extLst>
                <a:ext uri="{FF2B5EF4-FFF2-40B4-BE49-F238E27FC236}">
                  <a16:creationId xmlns:a16="http://schemas.microsoft.com/office/drawing/2014/main" xmlns="" id="{603C7A90-0D69-30FF-0A57-F64CC966C30A}"/>
                </a:ext>
              </a:extLst>
            </p:cNvPr>
            <p:cNvSpPr/>
            <p:nvPr/>
          </p:nvSpPr>
          <p:spPr>
            <a:xfrm>
              <a:off x="1637965" y="19323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4" name="TextBox 9233">
              <a:extLst>
                <a:ext uri="{FF2B5EF4-FFF2-40B4-BE49-F238E27FC236}">
                  <a16:creationId xmlns:a16="http://schemas.microsoft.com/office/drawing/2014/main" xmlns="" id="{D7E98231-783B-0093-221A-83F18029B3BB}"/>
                </a:ext>
              </a:extLst>
            </p:cNvPr>
            <p:cNvSpPr txBox="1">
              <a:spLocks noChangeArrowheads="1"/>
            </p:cNvSpPr>
            <p:nvPr/>
          </p:nvSpPr>
          <p:spPr bwMode="auto">
            <a:xfrm flipV="1">
              <a:off x="1675801" y="239227"/>
              <a:ext cx="1313856" cy="1234444"/>
            </a:xfrm>
            <a:prstGeom prst="rect">
              <a:avLst/>
            </a:prstGeom>
          </p:spPr>
          <p:txBody>
            <a:bodyPr rot="0" vert="horz" wrap="square" lIns="0" tIns="45720" rIns="0" bIns="45720" anchor="b" anchorCtr="0" upright="1">
              <a:noAutofit/>
            </a:bodyPr>
            <a:lstStyle/>
            <a:p>
              <a:pPr algn="ctr" rtl="0">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فصل الأجهزة التقنية بين العمل والحياة الشخصية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xmlns="" id="{F4AA6F3A-972E-1853-BF88-89DF8E3E6A7A}"/>
              </a:ext>
            </a:extLst>
          </p:cNvPr>
          <p:cNvGrpSpPr/>
          <p:nvPr/>
        </p:nvGrpSpPr>
        <p:grpSpPr>
          <a:xfrm>
            <a:off x="6160853" y="2509448"/>
            <a:ext cx="2692142" cy="2691926"/>
            <a:chOff x="2616305" y="20682"/>
            <a:chExt cx="1722784" cy="1722784"/>
          </a:xfrm>
        </p:grpSpPr>
        <p:sp>
          <p:nvSpPr>
            <p:cNvPr id="37" name="Oval 36">
              <a:extLst>
                <a:ext uri="{FF2B5EF4-FFF2-40B4-BE49-F238E27FC236}">
                  <a16:creationId xmlns:a16="http://schemas.microsoft.com/office/drawing/2014/main" xmlns="" id="{6BB56F9D-F13F-A1B8-4F42-BE57936519BA}"/>
                </a:ext>
              </a:extLst>
            </p:cNvPr>
            <p:cNvSpPr/>
            <p:nvPr/>
          </p:nvSpPr>
          <p:spPr>
            <a:xfrm>
              <a:off x="2616305" y="20682"/>
              <a:ext cx="1722784" cy="1722784"/>
            </a:xfrm>
            <a:prstGeom prst="ellipse">
              <a:avLst/>
            </a:prstGeom>
            <a:noFill/>
            <a:ln>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8" name="Oval 37">
              <a:extLst>
                <a:ext uri="{FF2B5EF4-FFF2-40B4-BE49-F238E27FC236}">
                  <a16:creationId xmlns:a16="http://schemas.microsoft.com/office/drawing/2014/main" xmlns="" id="{C4677729-E312-E800-CC10-B556C19F77A4}"/>
                </a:ext>
              </a:extLst>
            </p:cNvPr>
            <p:cNvSpPr/>
            <p:nvPr/>
          </p:nvSpPr>
          <p:spPr>
            <a:xfrm>
              <a:off x="2709071" y="113448"/>
              <a:ext cx="1537252" cy="1537252"/>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9" name="Oval 38">
              <a:extLst>
                <a:ext uri="{FF2B5EF4-FFF2-40B4-BE49-F238E27FC236}">
                  <a16:creationId xmlns:a16="http://schemas.microsoft.com/office/drawing/2014/main" xmlns="" id="{BB77B1BA-E18C-90B9-BF8C-44D2A3B3FB45}"/>
                </a:ext>
              </a:extLst>
            </p:cNvPr>
            <p:cNvSpPr/>
            <p:nvPr/>
          </p:nvSpPr>
          <p:spPr>
            <a:xfrm>
              <a:off x="2788859" y="193236"/>
              <a:ext cx="1377676" cy="137767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40" name="TextBox 9229">
              <a:extLst>
                <a:ext uri="{FF2B5EF4-FFF2-40B4-BE49-F238E27FC236}">
                  <a16:creationId xmlns:a16="http://schemas.microsoft.com/office/drawing/2014/main" xmlns="" id="{B2AA7F3F-B6B3-2555-63D8-3F41748D1AC2}"/>
                </a:ext>
              </a:extLst>
            </p:cNvPr>
            <p:cNvSpPr txBox="1">
              <a:spLocks noChangeArrowheads="1"/>
            </p:cNvSpPr>
            <p:nvPr/>
          </p:nvSpPr>
          <p:spPr bwMode="auto">
            <a:xfrm flipV="1">
              <a:off x="2914750" y="28897"/>
              <a:ext cx="1102714" cy="1234444"/>
            </a:xfrm>
            <a:prstGeom prst="rect">
              <a:avLst/>
            </a:prstGeom>
          </p:spPr>
          <p:txBody>
            <a:bodyPr rot="0" vert="horz" wrap="square" lIns="0" tIns="45720" rIns="0" bIns="45720" anchor="b" anchorCtr="0" upright="1">
              <a:noAutofit/>
            </a:bodyPr>
            <a:lstStyle/>
            <a:p>
              <a:pPr algn="ctr" rtl="0">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إنشاء مساحة عمل مخصصة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xmlns="" id="{DA712FDE-EA60-3338-F3FC-C618BCF4C984}"/>
              </a:ext>
            </a:extLst>
          </p:cNvPr>
          <p:cNvGrpSpPr/>
          <p:nvPr/>
        </p:nvGrpSpPr>
        <p:grpSpPr>
          <a:xfrm>
            <a:off x="8966455" y="2509448"/>
            <a:ext cx="2692142" cy="2691926"/>
            <a:chOff x="3773490" y="20682"/>
            <a:chExt cx="1722784" cy="1722784"/>
          </a:xfrm>
        </p:grpSpPr>
        <p:sp>
          <p:nvSpPr>
            <p:cNvPr id="33" name="Oval 32">
              <a:extLst>
                <a:ext uri="{FF2B5EF4-FFF2-40B4-BE49-F238E27FC236}">
                  <a16:creationId xmlns:a16="http://schemas.microsoft.com/office/drawing/2014/main" xmlns="" id="{B88ED2CB-6FDE-9015-5572-E120EA932698}"/>
                </a:ext>
              </a:extLst>
            </p:cNvPr>
            <p:cNvSpPr/>
            <p:nvPr/>
          </p:nvSpPr>
          <p:spPr>
            <a:xfrm>
              <a:off x="3773490" y="2068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4" name="Oval 33">
              <a:extLst>
                <a:ext uri="{FF2B5EF4-FFF2-40B4-BE49-F238E27FC236}">
                  <a16:creationId xmlns:a16="http://schemas.microsoft.com/office/drawing/2014/main" xmlns="" id="{689A0AD6-0578-E93A-9F1D-230ACFFD63C9}"/>
                </a:ext>
              </a:extLst>
            </p:cNvPr>
            <p:cNvSpPr/>
            <p:nvPr/>
          </p:nvSpPr>
          <p:spPr>
            <a:xfrm>
              <a:off x="3866256" y="11344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5" name="Oval 34">
              <a:extLst>
                <a:ext uri="{FF2B5EF4-FFF2-40B4-BE49-F238E27FC236}">
                  <a16:creationId xmlns:a16="http://schemas.microsoft.com/office/drawing/2014/main" xmlns="" id="{547F0CAB-554F-0050-4C40-1B92206E2933}"/>
                </a:ext>
              </a:extLst>
            </p:cNvPr>
            <p:cNvSpPr/>
            <p:nvPr/>
          </p:nvSpPr>
          <p:spPr>
            <a:xfrm>
              <a:off x="3946044" y="19323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6" name="TextBox 9225">
              <a:extLst>
                <a:ext uri="{FF2B5EF4-FFF2-40B4-BE49-F238E27FC236}">
                  <a16:creationId xmlns:a16="http://schemas.microsoft.com/office/drawing/2014/main" xmlns="" id="{B5C6C5F9-EAFA-0655-4778-D5A50DFCDAB1}"/>
                </a:ext>
              </a:extLst>
            </p:cNvPr>
            <p:cNvSpPr txBox="1">
              <a:spLocks noChangeArrowheads="1"/>
            </p:cNvSpPr>
            <p:nvPr/>
          </p:nvSpPr>
          <p:spPr bwMode="auto">
            <a:xfrm flipV="1">
              <a:off x="3998448" y="121494"/>
              <a:ext cx="1293468" cy="1154653"/>
            </a:xfrm>
            <a:prstGeom prst="rect">
              <a:avLst/>
            </a:prstGeom>
          </p:spPr>
          <p:txBody>
            <a:bodyPr rot="0" vert="horz" wrap="square" lIns="0" tIns="45720" rIns="0" bIns="45720" anchor="b" anchorCtr="0" upright="1">
              <a:noAutofit/>
            </a:bodyPr>
            <a:lstStyle/>
            <a:p>
              <a:pPr algn="ctr" rtl="0">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ساعات عمل واضحة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0803494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85177A6-7736-37D8-ADD8-80D382A50A1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2ED93512-0A5D-6D65-75B3-09C9E09621E1}"/>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وضع حدود فعّالة بين العمل والحياة 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E052FBA1-061B-106B-15EA-61ED9E16C9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xmlns="" id="{20CBA338-8D3A-92F3-3613-3F796EF853E9}"/>
              </a:ext>
            </a:extLst>
          </p:cNvPr>
          <p:cNvGrpSpPr/>
          <p:nvPr/>
        </p:nvGrpSpPr>
        <p:grpSpPr>
          <a:xfrm>
            <a:off x="533401" y="2496764"/>
            <a:ext cx="2692142" cy="2691926"/>
            <a:chOff x="0" y="1549236"/>
            <a:chExt cx="1722784" cy="1722784"/>
          </a:xfrm>
        </p:grpSpPr>
        <p:sp>
          <p:nvSpPr>
            <p:cNvPr id="64" name="Oval 63">
              <a:extLst>
                <a:ext uri="{FF2B5EF4-FFF2-40B4-BE49-F238E27FC236}">
                  <a16:creationId xmlns:a16="http://schemas.microsoft.com/office/drawing/2014/main" xmlns="" id="{39AB4A23-F9AA-4DC9-7A05-64C9BBACC50B}"/>
                </a:ext>
              </a:extLst>
            </p:cNvPr>
            <p:cNvSpPr/>
            <p:nvPr/>
          </p:nvSpPr>
          <p:spPr>
            <a:xfrm>
              <a:off x="0" y="1549236"/>
              <a:ext cx="1722784" cy="1722784"/>
            </a:xfrm>
            <a:prstGeom prst="ellipse">
              <a:avLst/>
            </a:prstGeom>
            <a:noFill/>
            <a:ln>
              <a:solidFill>
                <a:srgbClr val="A0C9C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5" name="Oval 64">
              <a:extLst>
                <a:ext uri="{FF2B5EF4-FFF2-40B4-BE49-F238E27FC236}">
                  <a16:creationId xmlns:a16="http://schemas.microsoft.com/office/drawing/2014/main" xmlns="" id="{5B8DABB3-FD88-A48C-DA39-DC443F164521}"/>
                </a:ext>
              </a:extLst>
            </p:cNvPr>
            <p:cNvSpPr/>
            <p:nvPr/>
          </p:nvSpPr>
          <p:spPr>
            <a:xfrm>
              <a:off x="92766" y="1642002"/>
              <a:ext cx="1537252" cy="1537252"/>
            </a:xfrm>
            <a:prstGeom prst="ellipse">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6" name="Oval 65">
              <a:extLst>
                <a:ext uri="{FF2B5EF4-FFF2-40B4-BE49-F238E27FC236}">
                  <a16:creationId xmlns:a16="http://schemas.microsoft.com/office/drawing/2014/main" xmlns="" id="{75E1BB80-5787-A40A-01D3-6D487AB5DA33}"/>
                </a:ext>
              </a:extLst>
            </p:cNvPr>
            <p:cNvSpPr/>
            <p:nvPr/>
          </p:nvSpPr>
          <p:spPr>
            <a:xfrm>
              <a:off x="172553" y="1721789"/>
              <a:ext cx="1377676" cy="1377675"/>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7" name="TextBox 5162">
              <a:extLst>
                <a:ext uri="{FF2B5EF4-FFF2-40B4-BE49-F238E27FC236}">
                  <a16:creationId xmlns:a16="http://schemas.microsoft.com/office/drawing/2014/main" xmlns="" id="{44038422-CA25-6DD9-44AC-A7F85E32F51B}"/>
                </a:ext>
              </a:extLst>
            </p:cNvPr>
            <p:cNvSpPr txBox="1">
              <a:spLocks noChangeArrowheads="1"/>
            </p:cNvSpPr>
            <p:nvPr/>
          </p:nvSpPr>
          <p:spPr bwMode="auto">
            <a:xfrm flipV="1">
              <a:off x="298739" y="1632203"/>
              <a:ext cx="1010694" cy="1234444"/>
            </a:xfrm>
            <a:prstGeom prst="rect">
              <a:avLst/>
            </a:prstGeom>
          </p:spPr>
          <p:txBody>
            <a:bodyPr rot="0" vert="horz" wrap="square" lIns="0" tIns="45720" rIns="0" bIns="45720" anchor="b" anchorCtr="0" upright="1">
              <a:noAutofit/>
            </a:bodyPr>
            <a:lstStyle/>
            <a:p>
              <a:pPr algn="ctr" rtl="1">
                <a:lnSpc>
                  <a:spcPct val="115000"/>
                </a:lnSpc>
              </a:pPr>
              <a:r>
                <a:rPr lang="ar-SY"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الاستفادة من الإجازات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xmlns="" id="{8C10891E-5BCF-319A-8733-4F304B9FA423}"/>
              </a:ext>
            </a:extLst>
          </p:cNvPr>
          <p:cNvGrpSpPr/>
          <p:nvPr/>
        </p:nvGrpSpPr>
        <p:grpSpPr>
          <a:xfrm>
            <a:off x="3370504" y="2496764"/>
            <a:ext cx="2692142" cy="2691926"/>
            <a:chOff x="1465411" y="1549236"/>
            <a:chExt cx="1722784" cy="1722784"/>
          </a:xfrm>
        </p:grpSpPr>
        <p:sp>
          <p:nvSpPr>
            <p:cNvPr id="60" name="Oval 59">
              <a:extLst>
                <a:ext uri="{FF2B5EF4-FFF2-40B4-BE49-F238E27FC236}">
                  <a16:creationId xmlns:a16="http://schemas.microsoft.com/office/drawing/2014/main" xmlns="" id="{A5F11967-63A8-87F8-007E-252162C92C57}"/>
                </a:ext>
              </a:extLst>
            </p:cNvPr>
            <p:cNvSpPr/>
            <p:nvPr/>
          </p:nvSpPr>
          <p:spPr>
            <a:xfrm>
              <a:off x="1465411" y="1549236"/>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1" name="Oval 60">
              <a:extLst>
                <a:ext uri="{FF2B5EF4-FFF2-40B4-BE49-F238E27FC236}">
                  <a16:creationId xmlns:a16="http://schemas.microsoft.com/office/drawing/2014/main" xmlns="" id="{519752B5-D7AA-FA80-4FE2-1823AED407AB}"/>
                </a:ext>
              </a:extLst>
            </p:cNvPr>
            <p:cNvSpPr/>
            <p:nvPr/>
          </p:nvSpPr>
          <p:spPr>
            <a:xfrm>
              <a:off x="1558177" y="1642002"/>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2" name="Oval 61">
              <a:extLst>
                <a:ext uri="{FF2B5EF4-FFF2-40B4-BE49-F238E27FC236}">
                  <a16:creationId xmlns:a16="http://schemas.microsoft.com/office/drawing/2014/main" xmlns="" id="{289D423C-EDAA-E4F5-A779-E05F818FC718}"/>
                </a:ext>
              </a:extLst>
            </p:cNvPr>
            <p:cNvSpPr/>
            <p:nvPr/>
          </p:nvSpPr>
          <p:spPr>
            <a:xfrm>
              <a:off x="1637965" y="1721790"/>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63" name="TextBox 5158">
              <a:extLst>
                <a:ext uri="{FF2B5EF4-FFF2-40B4-BE49-F238E27FC236}">
                  <a16:creationId xmlns:a16="http://schemas.microsoft.com/office/drawing/2014/main" xmlns="" id="{D1A0219E-AC11-CC73-AE18-C0FA19D46C5F}"/>
                </a:ext>
              </a:extLst>
            </p:cNvPr>
            <p:cNvSpPr txBox="1">
              <a:spLocks noChangeArrowheads="1"/>
            </p:cNvSpPr>
            <p:nvPr/>
          </p:nvSpPr>
          <p:spPr bwMode="auto">
            <a:xfrm flipV="1">
              <a:off x="1719940" y="1811708"/>
              <a:ext cx="1166729" cy="958875"/>
            </a:xfrm>
            <a:prstGeom prst="rect">
              <a:avLst/>
            </a:prstGeom>
          </p:spPr>
          <p:txBody>
            <a:bodyPr rot="0" vert="horz" wrap="square" lIns="0" tIns="45720" rIns="0" bIns="45720" anchor="b" anchorCtr="0" upright="1">
              <a:noAutofit/>
            </a:bodyPr>
            <a:lstStyle/>
            <a:p>
              <a:pPr algn="ctr" rtl="1">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تخصيص وقت للأنشطة الشخصية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xmlns="" id="{931A4D59-9AB0-3428-2326-BE320D100BA5}"/>
              </a:ext>
            </a:extLst>
          </p:cNvPr>
          <p:cNvGrpSpPr/>
          <p:nvPr/>
        </p:nvGrpSpPr>
        <p:grpSpPr>
          <a:xfrm>
            <a:off x="6160853" y="2496764"/>
            <a:ext cx="2692142" cy="2691926"/>
            <a:chOff x="2616305" y="1549236"/>
            <a:chExt cx="1722784" cy="1722784"/>
          </a:xfrm>
        </p:grpSpPr>
        <p:sp>
          <p:nvSpPr>
            <p:cNvPr id="56" name="Oval 55">
              <a:extLst>
                <a:ext uri="{FF2B5EF4-FFF2-40B4-BE49-F238E27FC236}">
                  <a16:creationId xmlns:a16="http://schemas.microsoft.com/office/drawing/2014/main" xmlns="" id="{C59CAFB1-FD34-3F58-09A3-07878E9FE913}"/>
                </a:ext>
              </a:extLst>
            </p:cNvPr>
            <p:cNvSpPr/>
            <p:nvPr/>
          </p:nvSpPr>
          <p:spPr>
            <a:xfrm>
              <a:off x="2616305" y="1549236"/>
              <a:ext cx="1722784" cy="1722784"/>
            </a:xfrm>
            <a:prstGeom prst="ellipse">
              <a:avLst/>
            </a:prstGeom>
            <a:noFill/>
            <a:ln>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7" name="Oval 56">
              <a:extLst>
                <a:ext uri="{FF2B5EF4-FFF2-40B4-BE49-F238E27FC236}">
                  <a16:creationId xmlns:a16="http://schemas.microsoft.com/office/drawing/2014/main" xmlns="" id="{CC40C6CD-CBF2-B944-675E-A3B7388D95A6}"/>
                </a:ext>
              </a:extLst>
            </p:cNvPr>
            <p:cNvSpPr/>
            <p:nvPr/>
          </p:nvSpPr>
          <p:spPr>
            <a:xfrm>
              <a:off x="2709071" y="1642002"/>
              <a:ext cx="1537252" cy="1537252"/>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8" name="Oval 57">
              <a:extLst>
                <a:ext uri="{FF2B5EF4-FFF2-40B4-BE49-F238E27FC236}">
                  <a16:creationId xmlns:a16="http://schemas.microsoft.com/office/drawing/2014/main" xmlns="" id="{0961B571-E961-4CCC-921E-61528DDC1DAB}"/>
                </a:ext>
              </a:extLst>
            </p:cNvPr>
            <p:cNvSpPr/>
            <p:nvPr/>
          </p:nvSpPr>
          <p:spPr>
            <a:xfrm>
              <a:off x="2788859" y="1721790"/>
              <a:ext cx="1377676" cy="137767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9" name="TextBox 5154">
              <a:extLst>
                <a:ext uri="{FF2B5EF4-FFF2-40B4-BE49-F238E27FC236}">
                  <a16:creationId xmlns:a16="http://schemas.microsoft.com/office/drawing/2014/main" xmlns="" id="{540B4FA1-1546-7C81-FC1A-9CE160C55BF5}"/>
                </a:ext>
              </a:extLst>
            </p:cNvPr>
            <p:cNvSpPr txBox="1">
              <a:spLocks noChangeArrowheads="1"/>
            </p:cNvSpPr>
            <p:nvPr/>
          </p:nvSpPr>
          <p:spPr bwMode="auto">
            <a:xfrm flipV="1">
              <a:off x="2870762" y="1823868"/>
              <a:ext cx="1190840" cy="958891"/>
            </a:xfrm>
            <a:prstGeom prst="rect">
              <a:avLst/>
            </a:prstGeom>
          </p:spPr>
          <p:txBody>
            <a:bodyPr rot="0" vert="horz" wrap="square" lIns="0" tIns="45720" rIns="0" bIns="45720" anchor="b" anchorCtr="0" upright="1">
              <a:noAutofit/>
            </a:bodyPr>
            <a:lstStyle/>
            <a:p>
              <a:pPr algn="ctr" rtl="1">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حدود للتواصل بعد ساعات العمل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1" name="Group 50">
            <a:extLst>
              <a:ext uri="{FF2B5EF4-FFF2-40B4-BE49-F238E27FC236}">
                <a16:creationId xmlns:a16="http://schemas.microsoft.com/office/drawing/2014/main" xmlns="" id="{DE4326F2-FBFB-D3BE-D0E7-8D536DC9F90A}"/>
              </a:ext>
            </a:extLst>
          </p:cNvPr>
          <p:cNvGrpSpPr/>
          <p:nvPr/>
        </p:nvGrpSpPr>
        <p:grpSpPr>
          <a:xfrm>
            <a:off x="8966455" y="2496764"/>
            <a:ext cx="2692142" cy="2691926"/>
            <a:chOff x="3773490" y="1549236"/>
            <a:chExt cx="1722784" cy="1722784"/>
          </a:xfrm>
        </p:grpSpPr>
        <p:sp>
          <p:nvSpPr>
            <p:cNvPr id="52" name="Oval 51">
              <a:extLst>
                <a:ext uri="{FF2B5EF4-FFF2-40B4-BE49-F238E27FC236}">
                  <a16:creationId xmlns:a16="http://schemas.microsoft.com/office/drawing/2014/main" xmlns="" id="{386E1A86-E3D5-9657-A516-F48705BCD056}"/>
                </a:ext>
              </a:extLst>
            </p:cNvPr>
            <p:cNvSpPr/>
            <p:nvPr/>
          </p:nvSpPr>
          <p:spPr>
            <a:xfrm>
              <a:off x="3773490" y="1549236"/>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3" name="Oval 52">
              <a:extLst>
                <a:ext uri="{FF2B5EF4-FFF2-40B4-BE49-F238E27FC236}">
                  <a16:creationId xmlns:a16="http://schemas.microsoft.com/office/drawing/2014/main" xmlns="" id="{B0C6DA1D-CFF4-6023-2693-6FB64D1EA20C}"/>
                </a:ext>
              </a:extLst>
            </p:cNvPr>
            <p:cNvSpPr/>
            <p:nvPr/>
          </p:nvSpPr>
          <p:spPr>
            <a:xfrm>
              <a:off x="3866256" y="1642002"/>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4" name="Oval 53">
              <a:extLst>
                <a:ext uri="{FF2B5EF4-FFF2-40B4-BE49-F238E27FC236}">
                  <a16:creationId xmlns:a16="http://schemas.microsoft.com/office/drawing/2014/main" xmlns="" id="{0552D4ED-1568-755B-FE54-72D71E82EBAE}"/>
                </a:ext>
              </a:extLst>
            </p:cNvPr>
            <p:cNvSpPr/>
            <p:nvPr/>
          </p:nvSpPr>
          <p:spPr>
            <a:xfrm>
              <a:off x="3946044" y="1721790"/>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55" name="TextBox 5150">
              <a:extLst>
                <a:ext uri="{FF2B5EF4-FFF2-40B4-BE49-F238E27FC236}">
                  <a16:creationId xmlns:a16="http://schemas.microsoft.com/office/drawing/2014/main" xmlns="" id="{E85B1CC6-B944-443F-6E96-29F2C703C660}"/>
                </a:ext>
              </a:extLst>
            </p:cNvPr>
            <p:cNvSpPr txBox="1">
              <a:spLocks noChangeArrowheads="1"/>
            </p:cNvSpPr>
            <p:nvPr/>
          </p:nvSpPr>
          <p:spPr bwMode="auto">
            <a:xfrm flipV="1">
              <a:off x="3977405" y="1839747"/>
              <a:ext cx="1314512" cy="1026893"/>
            </a:xfrm>
            <a:prstGeom prst="rect">
              <a:avLst/>
            </a:prstGeom>
          </p:spPr>
          <p:txBody>
            <a:bodyPr rot="0" vert="horz" wrap="square" lIns="0" tIns="45720" rIns="0" bIns="45720" anchor="b" anchorCtr="0" upright="1">
              <a:noAutofit/>
            </a:bodyPr>
            <a:lstStyle/>
            <a:p>
              <a:pPr algn="ctr" rtl="1">
                <a:lnSpc>
                  <a:spcPct val="115000"/>
                </a:lnSpc>
              </a:pPr>
              <a:r>
                <a:rPr lang="ar-SY"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بأوقات الاستراحة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235098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ppt_x"/>
                                          </p:val>
                                        </p:tav>
                                        <p:tav tm="100000">
                                          <p:val>
                                            <p:strVal val="#ppt_x"/>
                                          </p:val>
                                        </p:tav>
                                      </p:tavLst>
                                    </p:anim>
                                    <p:anim calcmode="lin" valueType="num">
                                      <p:cBhvr additive="base">
                                        <p:cTn id="1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72A0C57-6B51-03DB-C4E7-F811B777780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F03C33E0-4D8F-73FD-6F5E-42CFA64A12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xmlns="" id="{18C92F18-CF4F-7A98-005F-182008D38D68}"/>
              </a:ext>
            </a:extLst>
          </p:cNvPr>
          <p:cNvSpPr txBox="1"/>
          <p:nvPr/>
        </p:nvSpPr>
        <p:spPr>
          <a:xfrm>
            <a:off x="5694282" y="1315960"/>
            <a:ext cx="6105832" cy="2463367"/>
          </a:xfrm>
          <a:prstGeom prst="rect">
            <a:avLst/>
          </a:prstGeom>
          <a:noFill/>
        </p:spPr>
        <p:txBody>
          <a:bodyPr wrap="square">
            <a:spAutoFit/>
          </a:bodyPr>
          <a:lstStyle/>
          <a:p>
            <a:pPr marL="342900" lvl="0" indent="-342900" algn="justLow" rtl="1">
              <a:lnSpc>
                <a:spcPct val="107000"/>
              </a:lnSpc>
              <a:spcAft>
                <a:spcPts val="800"/>
              </a:spcAft>
              <a:buSzPct val="100000"/>
              <a:buFont typeface="Symbol" panose="05050102010706020507" pitchFamily="18" charset="2"/>
              <a:buBlip>
                <a:blip r:embed="rId4"/>
              </a:buBlip>
            </a:pPr>
            <a:r>
              <a:rPr lang="ar-SA" sz="24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الصحة النفسية والمهنية للموظف هي أحد الجوانب الأساسية التي تُؤثر بشكل مباشر على جودة الحياة العملية والإنتاجية داخل بيئة العمل. فالصحة النفسية لا تعني فقط غياب الأمراض النفسية، بل تشمل شعور الموظف بالرضا عن نفسه، وقدرته على التعامل مع التحديات اليومية بطريقة إيجابية، وإقامة علاقات مهنية واجتماعية متوازنة.</a:t>
            </a:r>
            <a:endParaRPr lang="en-US"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9757C294-660B-0FC7-8A79-11D03CBD9B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886" y="1398077"/>
            <a:ext cx="4762500" cy="4762500"/>
          </a:xfrm>
          <a:prstGeom prst="rect">
            <a:avLst/>
          </a:prstGeom>
        </p:spPr>
      </p:pic>
      <p:sp>
        <p:nvSpPr>
          <p:cNvPr id="6" name="TextBox 5">
            <a:extLst>
              <a:ext uri="{FF2B5EF4-FFF2-40B4-BE49-F238E27FC236}">
                <a16:creationId xmlns:a16="http://schemas.microsoft.com/office/drawing/2014/main" xmlns="" id="{745C2098-6207-E077-374D-010E3656528B}"/>
              </a:ext>
            </a:extLst>
          </p:cNvPr>
          <p:cNvSpPr txBox="1"/>
          <p:nvPr/>
        </p:nvSpPr>
        <p:spPr>
          <a:xfrm>
            <a:off x="5694282" y="4339379"/>
            <a:ext cx="6105832" cy="1673022"/>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في الوقت الحاضر، أصبحت الصحة النفسية في العمل قضية ذات أهمية متزايدة نظراً للضغوط المتزايدة التي يواجهها الموظفون، مثل عبء العمل، ضيق المواعيد النهائية، الصراعات بين الزملاء، وعدم وضوح الأدوار</a:t>
            </a:r>
            <a:endParaRPr lang="en-US" dirty="0"/>
          </a:p>
        </p:txBody>
      </p:sp>
    </p:spTree>
    <p:extLst>
      <p:ext uri="{BB962C8B-B14F-4D97-AF65-F5344CB8AC3E}">
        <p14:creationId xmlns:p14="http://schemas.microsoft.com/office/powerpoint/2010/main" val="41355627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2F9D021-BFD0-6857-BCC4-87898EEEA321}"/>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xmlns="" id="{A172AE0E-D70D-28A7-F023-117C1D459028}"/>
              </a:ext>
            </a:extLst>
          </p:cNvPr>
          <p:cNvSpPr txBox="1"/>
          <p:nvPr/>
        </p:nvSpPr>
        <p:spPr>
          <a:xfrm>
            <a:off x="1676848" y="3645368"/>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"جدول التوازن":</a:t>
            </a:r>
            <a:endParaRPr lang="en-US" dirty="0"/>
          </a:p>
        </p:txBody>
      </p:sp>
      <p:pic>
        <p:nvPicPr>
          <p:cNvPr id="5" name="Picture 4">
            <a:extLst>
              <a:ext uri="{FF2B5EF4-FFF2-40B4-BE49-F238E27FC236}">
                <a16:creationId xmlns:a16="http://schemas.microsoft.com/office/drawing/2014/main" xmlns="" id="{5AA68379-6671-E644-D471-D9C9D939BE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a16="http://schemas.microsoft.com/office/drawing/2014/main" xmlns="" id="{832D0BBD-FE85-60D2-B65B-1198F401983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xmlns="" id="{9E48195D-36BA-C78C-B5CF-B8051D4B4C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31635596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286B8A5-621A-2674-C4FF-3C4FD9631E0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xmlns="" id="{0D1A94F9-D846-AADD-9C73-52AD768314D4}"/>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a16="http://schemas.microsoft.com/office/drawing/2014/main" xmlns="" id="{677963D9-C394-7E79-D0CA-37EF66CC8B47}"/>
              </a:ext>
            </a:extLst>
          </p:cNvPr>
          <p:cNvSpPr txBox="1"/>
          <p:nvPr/>
        </p:nvSpPr>
        <p:spPr>
          <a:xfrm>
            <a:off x="5215955" y="2679620"/>
            <a:ext cx="6224506" cy="2262158"/>
          </a:xfrm>
          <a:prstGeom prst="rect">
            <a:avLst/>
          </a:prstGeom>
          <a:noFill/>
        </p:spPr>
        <p:txBody>
          <a:bodyPr wrap="square">
            <a:spAutoFit/>
          </a:bodyPr>
          <a:lstStyle>
            <a:defPPr>
              <a:defRPr lang="en-US"/>
            </a:defPPr>
            <a:lvl1pPr marR="0" indent="0" algn="just" rtl="1">
              <a:lnSpc>
                <a:spcPct val="150000"/>
              </a:lnSpc>
              <a:spcBef>
                <a:spcPts val="0"/>
              </a:spcBef>
              <a:spcAft>
                <a:spcPts val="0"/>
              </a:spcAft>
              <a:buSzPct val="130000"/>
              <a:buNone/>
              <a:defRPr sz="2400" b="1">
                <a:latin typeface="Adobe Arabic" panose="02040503050201020203" pitchFamily="18" charset="-78"/>
                <a:cs typeface="Adobe Arabic" panose="02040503050201020203" pitchFamily="18" charset="-78"/>
              </a:defRPr>
            </a:lvl1pPr>
          </a:lstStyle>
          <a:p>
            <a:r>
              <a:rPr lang="ar-SA"/>
              <a:t>في هذا التمرين، يُطلب من المشاركين إنشاء جدول يومي يوازن بين العمل والأنشطة الشخصية، مع الأخذ في الاعتبار تخصيص وقت للعمل، الراحة، الأنشطة العائلية، والهوايات الشخصية. بعد ذلك، يناقشون مدى إمكانية تطبيق هذا الجدول وأهم العقبات التي قد تواجههم وكيف يمكن التغلب عليها</a:t>
            </a:r>
            <a:endParaRPr lang="en-US" dirty="0"/>
          </a:p>
        </p:txBody>
      </p:sp>
      <p:sp>
        <p:nvSpPr>
          <p:cNvPr id="9" name="TextBox 8">
            <a:extLst>
              <a:ext uri="{FF2B5EF4-FFF2-40B4-BE49-F238E27FC236}">
                <a16:creationId xmlns:a16="http://schemas.microsoft.com/office/drawing/2014/main" xmlns="" id="{65F5A1C7-2A20-8E4E-29A6-CBE7B1AC0914}"/>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الوصف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a16="http://schemas.microsoft.com/office/drawing/2014/main" xmlns="" id="{840FE20A-9488-342C-9AA6-3A4E5EB83D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25340396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6453B08-7BF1-6313-0138-0B3DBDEFAB17}"/>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xmlns="" id="{DAF187EF-F8B2-3517-C546-7AA8FB1A7518}"/>
              </a:ext>
            </a:extLst>
          </p:cNvPr>
          <p:cNvSpPr txBox="1"/>
          <p:nvPr/>
        </p:nvSpPr>
        <p:spPr>
          <a:xfrm>
            <a:off x="1547626" y="1211707"/>
            <a:ext cx="4548374"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solidFill>
                  <a:srgbClr val="168489"/>
                </a:solidFill>
                <a:latin typeface="Adobe Arabic" panose="02040503050201020203" pitchFamily="18" charset="-78"/>
                <a:cs typeface="Adobe Arabic" panose="02040503050201020203" pitchFamily="18" charset="-78"/>
              </a:defRPr>
            </a:lvl1pPr>
          </a:lstStyle>
          <a:p>
            <a:r>
              <a:rPr lang="ar-SY"/>
              <a:t>"تمرين الأولويات":</a:t>
            </a:r>
            <a:endParaRPr lang="en-US"/>
          </a:p>
        </p:txBody>
      </p:sp>
      <p:pic>
        <p:nvPicPr>
          <p:cNvPr id="3" name="Picture 2">
            <a:extLst>
              <a:ext uri="{FF2B5EF4-FFF2-40B4-BE49-F238E27FC236}">
                <a16:creationId xmlns:a16="http://schemas.microsoft.com/office/drawing/2014/main" xmlns="" id="{DFD173A0-B61B-CE64-35AF-AFA748D33086}"/>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xmlns="" id="{CC80E952-9A9C-5017-19D5-590E00631F7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ممارسة 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B9711750-EF45-2B9E-7A6D-6D53021482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xmlns="" id="{2B5EE879-2DDA-E09D-CF16-26558E1D9B77}"/>
              </a:ext>
            </a:extLst>
          </p:cNvPr>
          <p:cNvSpPr txBox="1"/>
          <p:nvPr/>
        </p:nvSpPr>
        <p:spPr>
          <a:xfrm>
            <a:off x="741381" y="2589300"/>
            <a:ext cx="6160864" cy="1366528"/>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في هذا النشاط، يتم تقديم بطاقات تحتوي على مهام مختلفة من الحياة المهنية والشخصية، ويُطلب من المشاركين ترتيبها حسب الأهمية. الهدف من النشاط هو مساعدة المشاركين على التفكير في أولوياتهم، التفريق بين المهام الضرورية وغير الضرورية، وفهم كيفية تحقيق توازن صحي بين العمل والحياة</a:t>
            </a:r>
            <a:endParaRPr lang="en-US"/>
          </a:p>
        </p:txBody>
      </p:sp>
    </p:spTree>
    <p:extLst>
      <p:ext uri="{BB962C8B-B14F-4D97-AF65-F5344CB8AC3E}">
        <p14:creationId xmlns:p14="http://schemas.microsoft.com/office/powerpoint/2010/main" val="1037151210"/>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xmlns="" id="{6DEA238B-E91A-77FB-4ACE-0C5CB44F3205}"/>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xmlns="" id="{22F8F2A0-1BAB-6DD7-2DC9-BE7F66657664}"/>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xmlns="" id="{0DDF83C9-C3F5-415B-B84C-DD3279C87F76}"/>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xmlns="" id="{FBC0476F-C363-87E3-C2F6-A016773F26DD}"/>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xmlns="" id="{E8CE734A-766D-8C15-E17F-EE19AF9E9ABD}"/>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xmlns="" id="{B886BC9B-2BB3-7854-3705-3EF845E5601E}"/>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xmlns="" id="{AAFD2D8D-8DDC-82FC-F3B1-2DBA5117C0F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xmlns="" id="{6132D570-0F43-BB0C-055F-EDD8A3022E28}"/>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xmlns="" id="{699B4D60-8D72-998D-AE5F-2E28688A3DC2}"/>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xmlns="" id="{D2B8A0CA-454D-B663-6121-DC9112F11C30}"/>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xmlns="" id="{6A3A9D7C-7292-D0E0-B342-5CA017D3F5AD}"/>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xmlns="" id="{5C7EC864-B1D2-C4B5-947B-1817AD3B1078}"/>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xmlns="" id="{146AA13F-00A5-CFE0-2625-0E9DAA4A2E12}"/>
              </a:ext>
            </a:extLst>
          </p:cNvPr>
          <p:cNvSpPr txBox="1"/>
          <p:nvPr/>
        </p:nvSpPr>
        <p:spPr>
          <a:xfrm>
            <a:off x="8776490" y="1217568"/>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بناء بيئة عمل إيجابية وصحية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xmlns="" id="{CDA40317-B76B-AF0C-9CED-D20362C0956B}"/>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xmlns="" id="{1AF4A43F-C6B0-25E8-8591-7FFCC781D4F5}"/>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xmlns="" id="{82FA8DBF-2327-2BAB-E339-1A863291037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xmlns="" id="{6D0F55EF-7A0C-9248-10D9-72072488F29B}"/>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xmlns="" id="{DAA0EB7F-BE86-30A4-C536-B4EA037469A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a:t>
              </a:r>
              <a:r>
                <a:rPr lang="ar-SA" sz="4000" b="1" dirty="0" err="1">
                  <a:latin typeface="Adobe Arabic" panose="02040503050201020203" pitchFamily="18" charset="-78"/>
                  <a:ea typeface="GE Dinar Two Medium" panose="020A0503020102020204" pitchFamily="18" charset="-78"/>
                  <a:cs typeface="Adobe Arabic" panose="02040503050201020203" pitchFamily="18" charset="-78"/>
                </a:rPr>
                <a:t>ثا</a:t>
              </a: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لث</a:t>
              </a:r>
            </a:p>
          </p:txBody>
        </p:sp>
      </p:grpSp>
      <p:grpSp>
        <p:nvGrpSpPr>
          <p:cNvPr id="17" name="Group 16">
            <a:extLst>
              <a:ext uri="{FF2B5EF4-FFF2-40B4-BE49-F238E27FC236}">
                <a16:creationId xmlns:a16="http://schemas.microsoft.com/office/drawing/2014/main" xmlns="" id="{29BFC386-FF3A-78B7-6FB7-24501F1FE764}"/>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xmlns="" id="{EE1D6B83-6F41-388F-2D95-3AE477A2238D}"/>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xmlns="" id="{AC699316-BDEC-CDE4-F251-98004DF8CEBD}"/>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xmlns="" id="{6394D57A-A6A4-C986-FF95-D6E5AEE45274}"/>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xmlns="" id="{10427CFA-5684-EC69-E25A-E011EFFD1F05}"/>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xmlns="" id="{03713C2B-1377-CAC5-3AD1-751CA8D20C13}"/>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xmlns="" id="{A93BCA28-0296-7D0A-E980-DCFCBC89FEB5}"/>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xmlns="" id="{711E7C33-74BD-87E4-86AB-0B05764869D9}"/>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xmlns="" id="{93FD9F95-ED2F-AA21-C71D-9BE2D9053DA6}"/>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xmlns="" id="{BA673E85-1ED6-41BB-6002-46BB48DB113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xmlns="" id="{575C7670-253D-A695-C808-8F7E9B77E825}"/>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xmlns="" id="{9A2746C1-4963-22E2-4858-7B4250492D7F}"/>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xmlns="" id="{C5EC1BB6-1003-4C9E-B9DE-53AC91156846}"/>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xmlns="" id="{04E00754-CDA6-1D8A-8D6C-334C28E7995B}"/>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xmlns="" id="{BD148724-622D-19B9-7CE3-FACE897C72E6}"/>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xmlns="" id="{A773DF48-44D0-C805-1ABE-88318D387D07}"/>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xmlns="" id="{95459BE5-1690-EA31-343B-AB39F81FD48C}"/>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xmlns="" id="{B86BE917-511A-4AAB-9988-74CE0CCF060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0EAD0361-662C-5334-F244-06E4FD5B3CF3}"/>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xmlns="" id="{D3DD9E66-0B8A-ED1B-A68B-2FF270F9A1F4}"/>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الأولى</a:t>
              </a:r>
            </a:p>
          </p:txBody>
        </p:sp>
      </p:grpSp>
      <p:grpSp>
        <p:nvGrpSpPr>
          <p:cNvPr id="40" name="Group 39">
            <a:extLst>
              <a:ext uri="{FF2B5EF4-FFF2-40B4-BE49-F238E27FC236}">
                <a16:creationId xmlns:a16="http://schemas.microsoft.com/office/drawing/2014/main" xmlns="" id="{F39AF4FF-6260-8664-A2AF-D8DC69F80BEE}"/>
              </a:ext>
            </a:extLst>
          </p:cNvPr>
          <p:cNvGrpSpPr/>
          <p:nvPr/>
        </p:nvGrpSpPr>
        <p:grpSpPr>
          <a:xfrm>
            <a:off x="717622" y="313433"/>
            <a:ext cx="4719172" cy="1077218"/>
            <a:chOff x="862835" y="1062429"/>
            <a:chExt cx="4719172" cy="1077218"/>
          </a:xfrm>
        </p:grpSpPr>
        <p:sp>
          <p:nvSpPr>
            <p:cNvPr id="18" name="TextBox 17">
              <a:extLst>
                <a:ext uri="{FF2B5EF4-FFF2-40B4-BE49-F238E27FC236}">
                  <a16:creationId xmlns:a16="http://schemas.microsoft.com/office/drawing/2014/main" xmlns="" id="{16CAA756-036F-7101-46DD-18EA898F09E7}"/>
                </a:ext>
              </a:extLst>
            </p:cNvPr>
            <p:cNvSpPr txBox="1"/>
            <p:nvPr/>
          </p:nvSpPr>
          <p:spPr>
            <a:xfrm>
              <a:off x="862835" y="1062429"/>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خصائص بيئة العمل الداعمة للصحة النفسية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xmlns="" id="{33B06C1C-F631-F44E-8580-856EEC05BF7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xmlns="" id="{58F54789-8254-8988-288D-53443FF1E700}"/>
              </a:ext>
            </a:extLst>
          </p:cNvPr>
          <p:cNvGrpSpPr/>
          <p:nvPr/>
        </p:nvGrpSpPr>
        <p:grpSpPr>
          <a:xfrm>
            <a:off x="717622" y="1724857"/>
            <a:ext cx="4719172" cy="1077218"/>
            <a:chOff x="862835" y="1021450"/>
            <a:chExt cx="4719172" cy="1077218"/>
          </a:xfrm>
        </p:grpSpPr>
        <p:sp>
          <p:nvSpPr>
            <p:cNvPr id="58" name="TextBox 57">
              <a:extLst>
                <a:ext uri="{FF2B5EF4-FFF2-40B4-BE49-F238E27FC236}">
                  <a16:creationId xmlns:a16="http://schemas.microsoft.com/office/drawing/2014/main" xmlns="" id="{05F97A13-B526-B4B6-1CB4-A9E5A3DAD322}"/>
                </a:ext>
              </a:extLst>
            </p:cNvPr>
            <p:cNvSpPr txBox="1"/>
            <p:nvPr/>
          </p:nvSpPr>
          <p:spPr>
            <a:xfrm>
              <a:off x="862835" y="1021450"/>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دور القيادة في تعزيز الصحة النفسية للموظفين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xmlns="" id="{285C86DD-0FF9-C0CE-054E-AFAF22C35B1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03025"/>
              <a:ext cx="514068" cy="514068"/>
            </a:xfrm>
            <a:prstGeom prst="rect">
              <a:avLst/>
            </a:prstGeom>
          </p:spPr>
        </p:pic>
      </p:grpSp>
      <p:grpSp>
        <p:nvGrpSpPr>
          <p:cNvPr id="63" name="Group 62">
            <a:extLst>
              <a:ext uri="{FF2B5EF4-FFF2-40B4-BE49-F238E27FC236}">
                <a16:creationId xmlns:a16="http://schemas.microsoft.com/office/drawing/2014/main" xmlns="" id="{AB93D0A7-8D29-3D48-DDEB-FF25463407CB}"/>
              </a:ext>
            </a:extLst>
          </p:cNvPr>
          <p:cNvGrpSpPr/>
          <p:nvPr/>
        </p:nvGrpSpPr>
        <p:grpSpPr>
          <a:xfrm>
            <a:off x="717622" y="3362494"/>
            <a:ext cx="4719172" cy="584775"/>
            <a:chOff x="862835" y="1261836"/>
            <a:chExt cx="4719172" cy="584775"/>
          </a:xfrm>
        </p:grpSpPr>
        <p:sp>
          <p:nvSpPr>
            <p:cNvPr id="64" name="TextBox 63">
              <a:extLst>
                <a:ext uri="{FF2B5EF4-FFF2-40B4-BE49-F238E27FC236}">
                  <a16:creationId xmlns:a16="http://schemas.microsoft.com/office/drawing/2014/main" xmlns="" id="{21BCC4F8-199B-5761-E79C-4B3093D961A6}"/>
                </a:ext>
              </a:extLst>
            </p:cNvPr>
            <p:cNvSpPr txBox="1"/>
            <p:nvPr/>
          </p:nvSpPr>
          <p:spPr>
            <a:xfrm>
              <a:off x="862835" y="1261836"/>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أهمية التواصل الإيجابي داخل الفريق</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xmlns="" id="{67365BB7-8AA2-FD4F-0AA7-A24FE1A052A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42720204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3.7037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94889EE-3459-8054-B78D-76A4C684E0B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49E98031-6A53-1390-E044-52B7530BC2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0063AA6C-542A-7B63-A1C6-55493BEEC46E}"/>
              </a:ext>
            </a:extLst>
          </p:cNvPr>
          <p:cNvSpPr txBox="1"/>
          <p:nvPr/>
        </p:nvSpPr>
        <p:spPr>
          <a:xfrm>
            <a:off x="6549314" y="343788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أهمية بيئة العمل</a:t>
            </a:r>
            <a:endParaRPr lang="en-US"/>
          </a:p>
        </p:txBody>
      </p:sp>
      <p:sp>
        <p:nvSpPr>
          <p:cNvPr id="4" name="TextBox 3">
            <a:extLst>
              <a:ext uri="{FF2B5EF4-FFF2-40B4-BE49-F238E27FC236}">
                <a16:creationId xmlns:a16="http://schemas.microsoft.com/office/drawing/2014/main" xmlns="" id="{EEF39AE5-85A9-D009-C571-45C3AB0A39DC}"/>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5" name="Picture 4">
            <a:hlinkClick r:id="rId4"/>
            <a:extLst>
              <a:ext uri="{FF2B5EF4-FFF2-40B4-BE49-F238E27FC236}">
                <a16:creationId xmlns:a16="http://schemas.microsoft.com/office/drawing/2014/main" xmlns="" id="{2008085C-B629-C11C-CEAB-4BDEFDB1EB1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6201" y="1718759"/>
            <a:ext cx="4897100" cy="4897108"/>
          </a:xfrm>
          <a:prstGeom prst="rect">
            <a:avLst/>
          </a:prstGeom>
          <a:noFill/>
          <a:ln>
            <a:noFill/>
          </a:ln>
        </p:spPr>
      </p:pic>
    </p:spTree>
    <p:extLst>
      <p:ext uri="{BB962C8B-B14F-4D97-AF65-F5344CB8AC3E}">
        <p14:creationId xmlns:p14="http://schemas.microsoft.com/office/powerpoint/2010/main" val="10808991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A09B3A9-A01D-FEFE-5896-C540E33CC17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2EB236FC-050B-A27A-BB54-9ED0F7A3CBED}"/>
              </a:ext>
            </a:extLst>
          </p:cNvPr>
          <p:cNvSpPr txBox="1"/>
          <p:nvPr/>
        </p:nvSpPr>
        <p:spPr>
          <a:xfrm>
            <a:off x="1924050" y="-181335"/>
            <a:ext cx="83439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خصائص بيئة العمل الداعمة للصحة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BFD5C721-76F8-7FD2-5CE3-C536EB5E71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 name="Group 9">
            <a:extLst>
              <a:ext uri="{FF2B5EF4-FFF2-40B4-BE49-F238E27FC236}">
                <a16:creationId xmlns:a16="http://schemas.microsoft.com/office/drawing/2014/main" xmlns="" id="{750D73F5-29A5-640E-D01D-0778EB86E62F}"/>
              </a:ext>
            </a:extLst>
          </p:cNvPr>
          <p:cNvGrpSpPr/>
          <p:nvPr/>
        </p:nvGrpSpPr>
        <p:grpSpPr>
          <a:xfrm>
            <a:off x="746120" y="1828800"/>
            <a:ext cx="3445966" cy="3445787"/>
            <a:chOff x="0" y="0"/>
            <a:chExt cx="1432998" cy="1432999"/>
          </a:xfrm>
        </p:grpSpPr>
        <p:grpSp>
          <p:nvGrpSpPr>
            <p:cNvPr id="21" name="Group 20">
              <a:extLst>
                <a:ext uri="{FF2B5EF4-FFF2-40B4-BE49-F238E27FC236}">
                  <a16:creationId xmlns:a16="http://schemas.microsoft.com/office/drawing/2014/main" xmlns="" id="{7C1CB526-2532-FF27-A5C6-8BAE87F74DE8}"/>
                </a:ext>
              </a:extLst>
            </p:cNvPr>
            <p:cNvGrpSpPr/>
            <p:nvPr/>
          </p:nvGrpSpPr>
          <p:grpSpPr>
            <a:xfrm>
              <a:off x="0" y="0"/>
              <a:ext cx="1432998" cy="1432999"/>
              <a:chOff x="0" y="0"/>
              <a:chExt cx="1714500" cy="1714500"/>
            </a:xfrm>
          </p:grpSpPr>
          <p:sp>
            <p:nvSpPr>
              <p:cNvPr id="23" name="Rectangle: Diagonal Corners Rounded 22">
                <a:extLst>
                  <a:ext uri="{FF2B5EF4-FFF2-40B4-BE49-F238E27FC236}">
                    <a16:creationId xmlns:a16="http://schemas.microsoft.com/office/drawing/2014/main" xmlns="" id="{22AB0852-F410-7B14-8384-C228E4A14E78}"/>
                  </a:ext>
                </a:extLst>
              </p:cNvPr>
              <p:cNvSpPr/>
              <p:nvPr/>
            </p:nvSpPr>
            <p:spPr>
              <a:xfrm flipV="1">
                <a:off x="45971"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xmlns="" id="{6A130B65-BA62-3D9A-6ED7-6EC1F9312BC5}"/>
                  </a:ext>
                </a:extLst>
              </p:cNvPr>
              <p:cNvSpPr/>
              <p:nvPr/>
            </p:nvSpPr>
            <p:spPr>
              <a:xfrm>
                <a:off x="0"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2" name="TextBox 19">
              <a:extLst>
                <a:ext uri="{FF2B5EF4-FFF2-40B4-BE49-F238E27FC236}">
                  <a16:creationId xmlns:a16="http://schemas.microsoft.com/office/drawing/2014/main" xmlns="" id="{0C1BF14A-77E7-8F6E-1653-1ACA35ED7914}"/>
                </a:ext>
              </a:extLst>
            </p:cNvPr>
            <p:cNvSpPr txBox="1"/>
            <p:nvPr/>
          </p:nvSpPr>
          <p:spPr>
            <a:xfrm>
              <a:off x="196665" y="371276"/>
              <a:ext cx="1038600" cy="737251"/>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العلاقات الإيجابية في مكان العمل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xmlns="" id="{1F1836C7-A007-0ABD-592D-7D6BCD61B5D1}"/>
              </a:ext>
            </a:extLst>
          </p:cNvPr>
          <p:cNvGrpSpPr/>
          <p:nvPr/>
        </p:nvGrpSpPr>
        <p:grpSpPr>
          <a:xfrm>
            <a:off x="4373017" y="1828800"/>
            <a:ext cx="3445966" cy="3445787"/>
            <a:chOff x="1508238" y="0"/>
            <a:chExt cx="1432998" cy="1432999"/>
          </a:xfrm>
        </p:grpSpPr>
        <p:grpSp>
          <p:nvGrpSpPr>
            <p:cNvPr id="17" name="Group 16">
              <a:extLst>
                <a:ext uri="{FF2B5EF4-FFF2-40B4-BE49-F238E27FC236}">
                  <a16:creationId xmlns:a16="http://schemas.microsoft.com/office/drawing/2014/main" xmlns="" id="{C2612873-4740-534E-74C7-45627ED2DC04}"/>
                </a:ext>
              </a:extLst>
            </p:cNvPr>
            <p:cNvGrpSpPr/>
            <p:nvPr/>
          </p:nvGrpSpPr>
          <p:grpSpPr>
            <a:xfrm>
              <a:off x="1508238" y="0"/>
              <a:ext cx="1432998" cy="1432999"/>
              <a:chOff x="1508239" y="0"/>
              <a:chExt cx="1714500" cy="1714500"/>
            </a:xfrm>
          </p:grpSpPr>
          <p:sp>
            <p:nvSpPr>
              <p:cNvPr id="19" name="Rectangle: Diagonal Corners Rounded 18">
                <a:extLst>
                  <a:ext uri="{FF2B5EF4-FFF2-40B4-BE49-F238E27FC236}">
                    <a16:creationId xmlns:a16="http://schemas.microsoft.com/office/drawing/2014/main" xmlns="" id="{BC059895-41A0-764A-90DB-8E796EC5FA80}"/>
                  </a:ext>
                </a:extLst>
              </p:cNvPr>
              <p:cNvSpPr/>
              <p:nvPr/>
            </p:nvSpPr>
            <p:spPr>
              <a:xfrm flipV="1">
                <a:off x="1554210" y="2361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Oval 19">
                <a:extLst>
                  <a:ext uri="{FF2B5EF4-FFF2-40B4-BE49-F238E27FC236}">
                    <a16:creationId xmlns:a16="http://schemas.microsoft.com/office/drawing/2014/main" xmlns="" id="{E1124075-C87B-8120-9137-6391BFAF3678}"/>
                  </a:ext>
                </a:extLst>
              </p:cNvPr>
              <p:cNvSpPr/>
              <p:nvPr/>
            </p:nvSpPr>
            <p:spPr>
              <a:xfrm>
                <a:off x="1508239" y="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TextBox 15">
              <a:extLst>
                <a:ext uri="{FF2B5EF4-FFF2-40B4-BE49-F238E27FC236}">
                  <a16:creationId xmlns:a16="http://schemas.microsoft.com/office/drawing/2014/main" xmlns="" id="{E1CB59CD-F8A3-0B66-379F-BA1BF4EFD13A}"/>
                </a:ext>
              </a:extLst>
            </p:cNvPr>
            <p:cNvSpPr txBox="1"/>
            <p:nvPr/>
          </p:nvSpPr>
          <p:spPr>
            <a:xfrm>
              <a:off x="1772415" y="542393"/>
              <a:ext cx="904127" cy="501740"/>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المفتوح والشفاف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xmlns="" id="{F95C15F8-C336-CE55-A403-BFB67CE9C0E5}"/>
              </a:ext>
            </a:extLst>
          </p:cNvPr>
          <p:cNvGrpSpPr/>
          <p:nvPr/>
        </p:nvGrpSpPr>
        <p:grpSpPr>
          <a:xfrm>
            <a:off x="7999914" y="1828800"/>
            <a:ext cx="3445966" cy="3445787"/>
            <a:chOff x="3016476" y="0"/>
            <a:chExt cx="1432998" cy="1432999"/>
          </a:xfrm>
        </p:grpSpPr>
        <p:grpSp>
          <p:nvGrpSpPr>
            <p:cNvPr id="13" name="Group 12">
              <a:extLst>
                <a:ext uri="{FF2B5EF4-FFF2-40B4-BE49-F238E27FC236}">
                  <a16:creationId xmlns:a16="http://schemas.microsoft.com/office/drawing/2014/main" xmlns="" id="{A6F19BF8-8D8F-E442-1C25-5588A91A42B3}"/>
                </a:ext>
              </a:extLst>
            </p:cNvPr>
            <p:cNvGrpSpPr/>
            <p:nvPr/>
          </p:nvGrpSpPr>
          <p:grpSpPr>
            <a:xfrm>
              <a:off x="3016476" y="0"/>
              <a:ext cx="1432998" cy="1432999"/>
              <a:chOff x="3016478" y="0"/>
              <a:chExt cx="1714500" cy="1714500"/>
            </a:xfrm>
          </p:grpSpPr>
          <p:sp>
            <p:nvSpPr>
              <p:cNvPr id="15" name="Rectangle: Diagonal Corners Rounded 14">
                <a:extLst>
                  <a:ext uri="{FF2B5EF4-FFF2-40B4-BE49-F238E27FC236}">
                    <a16:creationId xmlns:a16="http://schemas.microsoft.com/office/drawing/2014/main" xmlns="" id="{284316E5-EA96-9681-C7EF-1124419E1701}"/>
                  </a:ext>
                </a:extLst>
              </p:cNvPr>
              <p:cNvSpPr/>
              <p:nvPr/>
            </p:nvSpPr>
            <p:spPr>
              <a:xfrm flipV="1">
                <a:off x="3062449"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Oval 15">
                <a:extLst>
                  <a:ext uri="{FF2B5EF4-FFF2-40B4-BE49-F238E27FC236}">
                    <a16:creationId xmlns:a16="http://schemas.microsoft.com/office/drawing/2014/main" xmlns="" id="{5C7DD039-DF39-81F7-10E7-2EB539E2E6E8}"/>
                  </a:ext>
                </a:extLst>
              </p:cNvPr>
              <p:cNvSpPr/>
              <p:nvPr/>
            </p:nvSpPr>
            <p:spPr>
              <a:xfrm>
                <a:off x="3016478"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TextBox 11">
              <a:extLst>
                <a:ext uri="{FF2B5EF4-FFF2-40B4-BE49-F238E27FC236}">
                  <a16:creationId xmlns:a16="http://schemas.microsoft.com/office/drawing/2014/main" xmlns="" id="{A63F134B-69B7-2783-17E6-FDB012C9D64D}"/>
                </a:ext>
              </a:extLst>
            </p:cNvPr>
            <p:cNvSpPr txBox="1"/>
            <p:nvPr/>
          </p:nvSpPr>
          <p:spPr>
            <a:xfrm>
              <a:off x="3054811" y="534063"/>
              <a:ext cx="1355724" cy="501740"/>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دعم التوازن بين العمل والحياة الشخصية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6638981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18E1F17-089B-8DC0-04DA-910BD5E95C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ACC42939-CAC8-1494-EFAC-9848B3143643}"/>
              </a:ext>
            </a:extLst>
          </p:cNvPr>
          <p:cNvSpPr txBox="1"/>
          <p:nvPr/>
        </p:nvSpPr>
        <p:spPr>
          <a:xfrm>
            <a:off x="1924050" y="-181335"/>
            <a:ext cx="83439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خصائص بيئة العمل الداعمة للصحة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822A20FA-59DC-CC95-DBC5-7F42B2AAAD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0" name="Group 39">
            <a:extLst>
              <a:ext uri="{FF2B5EF4-FFF2-40B4-BE49-F238E27FC236}">
                <a16:creationId xmlns:a16="http://schemas.microsoft.com/office/drawing/2014/main" xmlns="" id="{8E4FA659-D2E3-DC17-7952-0503295F452C}"/>
              </a:ext>
            </a:extLst>
          </p:cNvPr>
          <p:cNvGrpSpPr/>
          <p:nvPr/>
        </p:nvGrpSpPr>
        <p:grpSpPr>
          <a:xfrm>
            <a:off x="746120" y="2123978"/>
            <a:ext cx="3445966" cy="3445787"/>
            <a:chOff x="0" y="1533440"/>
            <a:chExt cx="1432998" cy="1432999"/>
          </a:xfrm>
        </p:grpSpPr>
        <p:grpSp>
          <p:nvGrpSpPr>
            <p:cNvPr id="51" name="Group 50">
              <a:extLst>
                <a:ext uri="{FF2B5EF4-FFF2-40B4-BE49-F238E27FC236}">
                  <a16:creationId xmlns:a16="http://schemas.microsoft.com/office/drawing/2014/main" xmlns="" id="{AF8F947F-1E85-0FF3-5E72-441AD0E451B2}"/>
                </a:ext>
              </a:extLst>
            </p:cNvPr>
            <p:cNvGrpSpPr/>
            <p:nvPr/>
          </p:nvGrpSpPr>
          <p:grpSpPr>
            <a:xfrm>
              <a:off x="0" y="1533440"/>
              <a:ext cx="1432998" cy="1432999"/>
              <a:chOff x="0" y="1533440"/>
              <a:chExt cx="1714500" cy="1714500"/>
            </a:xfrm>
          </p:grpSpPr>
          <p:sp>
            <p:nvSpPr>
              <p:cNvPr id="53" name="Rectangle: Diagonal Corners Rounded 52">
                <a:extLst>
                  <a:ext uri="{FF2B5EF4-FFF2-40B4-BE49-F238E27FC236}">
                    <a16:creationId xmlns:a16="http://schemas.microsoft.com/office/drawing/2014/main" xmlns="" id="{555C572E-3467-396E-B503-4B57A98017D1}"/>
                  </a:ext>
                </a:extLst>
              </p:cNvPr>
              <p:cNvSpPr/>
              <p:nvPr/>
            </p:nvSpPr>
            <p:spPr>
              <a:xfrm flipV="1">
                <a:off x="45971" y="155705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Oval 53">
                <a:extLst>
                  <a:ext uri="{FF2B5EF4-FFF2-40B4-BE49-F238E27FC236}">
                    <a16:creationId xmlns:a16="http://schemas.microsoft.com/office/drawing/2014/main" xmlns="" id="{9AD008A3-DFD1-FF0C-00C8-652BCB1D810B}"/>
                  </a:ext>
                </a:extLst>
              </p:cNvPr>
              <p:cNvSpPr/>
              <p:nvPr/>
            </p:nvSpPr>
            <p:spPr>
              <a:xfrm>
                <a:off x="0" y="153344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2" name="TextBox 58">
              <a:extLst>
                <a:ext uri="{FF2B5EF4-FFF2-40B4-BE49-F238E27FC236}">
                  <a16:creationId xmlns:a16="http://schemas.microsoft.com/office/drawing/2014/main" xmlns="" id="{401DC5CC-CA6C-1160-FA61-3A41F99920EC}"/>
                </a:ext>
              </a:extLst>
            </p:cNvPr>
            <p:cNvSpPr txBox="1"/>
            <p:nvPr/>
          </p:nvSpPr>
          <p:spPr>
            <a:xfrm>
              <a:off x="196031" y="1910783"/>
              <a:ext cx="1039234" cy="737251"/>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الاهتمام بالصحة النفسية والجسدية للموظفين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xmlns="" id="{620CB6B5-B887-32EC-804C-7F1E482350AF}"/>
              </a:ext>
            </a:extLst>
          </p:cNvPr>
          <p:cNvGrpSpPr/>
          <p:nvPr/>
        </p:nvGrpSpPr>
        <p:grpSpPr>
          <a:xfrm>
            <a:off x="4373017" y="2123978"/>
            <a:ext cx="3445966" cy="3445787"/>
            <a:chOff x="1508238" y="1533440"/>
            <a:chExt cx="1432998" cy="1432999"/>
          </a:xfrm>
        </p:grpSpPr>
        <p:grpSp>
          <p:nvGrpSpPr>
            <p:cNvPr id="47" name="Group 46">
              <a:extLst>
                <a:ext uri="{FF2B5EF4-FFF2-40B4-BE49-F238E27FC236}">
                  <a16:creationId xmlns:a16="http://schemas.microsoft.com/office/drawing/2014/main" xmlns="" id="{194FAF37-4E88-CDFF-66AE-8D657B2CA9C7}"/>
                </a:ext>
              </a:extLst>
            </p:cNvPr>
            <p:cNvGrpSpPr/>
            <p:nvPr/>
          </p:nvGrpSpPr>
          <p:grpSpPr>
            <a:xfrm>
              <a:off x="1508238" y="1533440"/>
              <a:ext cx="1432998" cy="1432999"/>
              <a:chOff x="1508239" y="1533440"/>
              <a:chExt cx="1714500" cy="1714500"/>
            </a:xfrm>
          </p:grpSpPr>
          <p:sp>
            <p:nvSpPr>
              <p:cNvPr id="49" name="Rectangle: Diagonal Corners Rounded 48">
                <a:extLst>
                  <a:ext uri="{FF2B5EF4-FFF2-40B4-BE49-F238E27FC236}">
                    <a16:creationId xmlns:a16="http://schemas.microsoft.com/office/drawing/2014/main" xmlns="" id="{8C5B5EE7-B4A8-4655-7FD1-3F9148DE855B}"/>
                  </a:ext>
                </a:extLst>
              </p:cNvPr>
              <p:cNvSpPr/>
              <p:nvPr/>
            </p:nvSpPr>
            <p:spPr>
              <a:xfrm flipV="1">
                <a:off x="1554210" y="155705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0" name="Oval 49">
                <a:extLst>
                  <a:ext uri="{FF2B5EF4-FFF2-40B4-BE49-F238E27FC236}">
                    <a16:creationId xmlns:a16="http://schemas.microsoft.com/office/drawing/2014/main" xmlns="" id="{6A28F414-38ED-D83F-8B01-732B4E1BD199}"/>
                  </a:ext>
                </a:extLst>
              </p:cNvPr>
              <p:cNvSpPr/>
              <p:nvPr/>
            </p:nvSpPr>
            <p:spPr>
              <a:xfrm>
                <a:off x="1508239" y="153344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8" name="TextBox 42">
              <a:extLst>
                <a:ext uri="{FF2B5EF4-FFF2-40B4-BE49-F238E27FC236}">
                  <a16:creationId xmlns:a16="http://schemas.microsoft.com/office/drawing/2014/main" xmlns="" id="{A9536BD5-87FA-E649-4A7F-A4606DB891B8}"/>
                </a:ext>
              </a:extLst>
            </p:cNvPr>
            <p:cNvSpPr txBox="1"/>
            <p:nvPr/>
          </p:nvSpPr>
          <p:spPr>
            <a:xfrm>
              <a:off x="1546616" y="2028538"/>
              <a:ext cx="1355724" cy="501740"/>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فرص للتطور المهني والشخصي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xmlns="" id="{FF949079-62BB-8BE1-5F29-E610A102B47C}"/>
              </a:ext>
            </a:extLst>
          </p:cNvPr>
          <p:cNvGrpSpPr/>
          <p:nvPr/>
        </p:nvGrpSpPr>
        <p:grpSpPr>
          <a:xfrm>
            <a:off x="7999914" y="2123978"/>
            <a:ext cx="3445966" cy="3445787"/>
            <a:chOff x="3016476" y="1533440"/>
            <a:chExt cx="1432998" cy="1432999"/>
          </a:xfrm>
        </p:grpSpPr>
        <p:grpSp>
          <p:nvGrpSpPr>
            <p:cNvPr id="43" name="Group 42">
              <a:extLst>
                <a:ext uri="{FF2B5EF4-FFF2-40B4-BE49-F238E27FC236}">
                  <a16:creationId xmlns:a16="http://schemas.microsoft.com/office/drawing/2014/main" xmlns="" id="{5E80B4A6-D035-74C2-F492-0053E200AA04}"/>
                </a:ext>
              </a:extLst>
            </p:cNvPr>
            <p:cNvGrpSpPr/>
            <p:nvPr/>
          </p:nvGrpSpPr>
          <p:grpSpPr>
            <a:xfrm>
              <a:off x="3016476" y="1533440"/>
              <a:ext cx="1432998" cy="1432999"/>
              <a:chOff x="3016478" y="1533440"/>
              <a:chExt cx="1714500" cy="1714500"/>
            </a:xfrm>
          </p:grpSpPr>
          <p:sp>
            <p:nvSpPr>
              <p:cNvPr id="45" name="Rectangle: Diagonal Corners Rounded 44">
                <a:extLst>
                  <a:ext uri="{FF2B5EF4-FFF2-40B4-BE49-F238E27FC236}">
                    <a16:creationId xmlns:a16="http://schemas.microsoft.com/office/drawing/2014/main" xmlns="" id="{E26345D0-0FA2-294B-3536-9CFCBE8D2E88}"/>
                  </a:ext>
                </a:extLst>
              </p:cNvPr>
              <p:cNvSpPr/>
              <p:nvPr/>
            </p:nvSpPr>
            <p:spPr>
              <a:xfrm flipV="1">
                <a:off x="3062449" y="155705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Oval 45">
                <a:extLst>
                  <a:ext uri="{FF2B5EF4-FFF2-40B4-BE49-F238E27FC236}">
                    <a16:creationId xmlns:a16="http://schemas.microsoft.com/office/drawing/2014/main" xmlns="" id="{4C88A99E-11C8-C008-659D-5CEE8F92D3CB}"/>
                  </a:ext>
                </a:extLst>
              </p:cNvPr>
              <p:cNvSpPr/>
              <p:nvPr/>
            </p:nvSpPr>
            <p:spPr>
              <a:xfrm>
                <a:off x="3016478" y="153344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4" name="TextBox 38">
              <a:extLst>
                <a:ext uri="{FF2B5EF4-FFF2-40B4-BE49-F238E27FC236}">
                  <a16:creationId xmlns:a16="http://schemas.microsoft.com/office/drawing/2014/main" xmlns="" id="{6CF5DC28-4B01-B8C7-8131-949C6BF2209B}"/>
                </a:ext>
              </a:extLst>
            </p:cNvPr>
            <p:cNvSpPr txBox="1"/>
            <p:nvPr/>
          </p:nvSpPr>
          <p:spPr>
            <a:xfrm>
              <a:off x="3054811" y="2028538"/>
              <a:ext cx="1355724" cy="501740"/>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الحد من التوتر والإجهاد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7442261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3310A3A-CAFA-8796-775D-65D7ED4244B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C8F4E385-ECE4-A54A-9D98-70A5C792CB1C}"/>
              </a:ext>
            </a:extLst>
          </p:cNvPr>
          <p:cNvSpPr txBox="1"/>
          <p:nvPr/>
        </p:nvSpPr>
        <p:spPr>
          <a:xfrm>
            <a:off x="1924050" y="-181335"/>
            <a:ext cx="83439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خصائص بيئة العمل الداعمة للصحة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850E815C-B1BB-56D9-A545-06E7C17DFD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a16="http://schemas.microsoft.com/office/drawing/2014/main" xmlns="" id="{33817283-7C6B-B350-4620-43B8DE84BAFD}"/>
              </a:ext>
            </a:extLst>
          </p:cNvPr>
          <p:cNvGrpSpPr/>
          <p:nvPr/>
        </p:nvGrpSpPr>
        <p:grpSpPr>
          <a:xfrm>
            <a:off x="746120" y="1917712"/>
            <a:ext cx="3445966" cy="3445787"/>
            <a:chOff x="0" y="3066880"/>
            <a:chExt cx="1432998" cy="1432999"/>
          </a:xfrm>
        </p:grpSpPr>
        <p:grpSp>
          <p:nvGrpSpPr>
            <p:cNvPr id="36" name="Group 35">
              <a:extLst>
                <a:ext uri="{FF2B5EF4-FFF2-40B4-BE49-F238E27FC236}">
                  <a16:creationId xmlns:a16="http://schemas.microsoft.com/office/drawing/2014/main" xmlns="" id="{DD417045-1989-1664-A5FC-3C7302E3A49A}"/>
                </a:ext>
              </a:extLst>
            </p:cNvPr>
            <p:cNvGrpSpPr/>
            <p:nvPr/>
          </p:nvGrpSpPr>
          <p:grpSpPr>
            <a:xfrm>
              <a:off x="0" y="3066880"/>
              <a:ext cx="1432998" cy="1432999"/>
              <a:chOff x="0" y="3066880"/>
              <a:chExt cx="1714500" cy="1714500"/>
            </a:xfrm>
          </p:grpSpPr>
          <p:sp>
            <p:nvSpPr>
              <p:cNvPr id="38" name="Rectangle: Diagonal Corners Rounded 37">
                <a:extLst>
                  <a:ext uri="{FF2B5EF4-FFF2-40B4-BE49-F238E27FC236}">
                    <a16:creationId xmlns:a16="http://schemas.microsoft.com/office/drawing/2014/main" xmlns="" id="{8513D857-5DF9-C735-E740-CD09E87E6F66}"/>
                  </a:ext>
                </a:extLst>
              </p:cNvPr>
              <p:cNvSpPr/>
              <p:nvPr/>
            </p:nvSpPr>
            <p:spPr>
              <a:xfrm flipV="1">
                <a:off x="45971" y="309049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xmlns="" id="{0BF228FD-C3C1-3573-9163-EF95C6C4C7B4}"/>
                  </a:ext>
                </a:extLst>
              </p:cNvPr>
              <p:cNvSpPr/>
              <p:nvPr/>
            </p:nvSpPr>
            <p:spPr>
              <a:xfrm>
                <a:off x="0" y="306688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7" name="TextBox 91">
              <a:extLst>
                <a:ext uri="{FF2B5EF4-FFF2-40B4-BE49-F238E27FC236}">
                  <a16:creationId xmlns:a16="http://schemas.microsoft.com/office/drawing/2014/main" xmlns="" id="{11422C61-642B-3C69-0F43-A602D33F4800}"/>
                </a:ext>
              </a:extLst>
            </p:cNvPr>
            <p:cNvSpPr txBox="1"/>
            <p:nvPr/>
          </p:nvSpPr>
          <p:spPr>
            <a:xfrm>
              <a:off x="38421" y="3650265"/>
              <a:ext cx="1355089" cy="266229"/>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الدعم عند الحاجة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a16="http://schemas.microsoft.com/office/drawing/2014/main" xmlns="" id="{7E4A4E86-B5E8-CE87-59D9-322B41ADF587}"/>
              </a:ext>
            </a:extLst>
          </p:cNvPr>
          <p:cNvGrpSpPr/>
          <p:nvPr/>
        </p:nvGrpSpPr>
        <p:grpSpPr>
          <a:xfrm>
            <a:off x="4373017" y="1917712"/>
            <a:ext cx="3445966" cy="3445787"/>
            <a:chOff x="1508238" y="3066880"/>
            <a:chExt cx="1432998" cy="1432999"/>
          </a:xfrm>
        </p:grpSpPr>
        <p:grpSp>
          <p:nvGrpSpPr>
            <p:cNvPr id="32" name="Group 31">
              <a:extLst>
                <a:ext uri="{FF2B5EF4-FFF2-40B4-BE49-F238E27FC236}">
                  <a16:creationId xmlns:a16="http://schemas.microsoft.com/office/drawing/2014/main" xmlns="" id="{FB74534D-C0BF-407A-0E1A-C0FF668C1F64}"/>
                </a:ext>
              </a:extLst>
            </p:cNvPr>
            <p:cNvGrpSpPr/>
            <p:nvPr/>
          </p:nvGrpSpPr>
          <p:grpSpPr>
            <a:xfrm>
              <a:off x="1508238" y="3066880"/>
              <a:ext cx="1432998" cy="1432999"/>
              <a:chOff x="1508239" y="3066880"/>
              <a:chExt cx="1714500" cy="1714500"/>
            </a:xfrm>
          </p:grpSpPr>
          <p:sp>
            <p:nvSpPr>
              <p:cNvPr id="34" name="Rectangle: Diagonal Corners Rounded 33">
                <a:extLst>
                  <a:ext uri="{FF2B5EF4-FFF2-40B4-BE49-F238E27FC236}">
                    <a16:creationId xmlns:a16="http://schemas.microsoft.com/office/drawing/2014/main" xmlns="" id="{6463787D-D6AF-1AC4-0DC1-F22A2E498F5B}"/>
                  </a:ext>
                </a:extLst>
              </p:cNvPr>
              <p:cNvSpPr/>
              <p:nvPr/>
            </p:nvSpPr>
            <p:spPr>
              <a:xfrm flipV="1">
                <a:off x="1554210" y="3090498"/>
                <a:ext cx="1622560" cy="1667264"/>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xmlns="" id="{9D2D35A9-F09C-BB20-8200-F78998C8B0D4}"/>
                  </a:ext>
                </a:extLst>
              </p:cNvPr>
              <p:cNvSpPr/>
              <p:nvPr/>
            </p:nvSpPr>
            <p:spPr>
              <a:xfrm>
                <a:off x="1508239" y="3066880"/>
                <a:ext cx="1714500" cy="171450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3" name="TextBox 87">
              <a:extLst>
                <a:ext uri="{FF2B5EF4-FFF2-40B4-BE49-F238E27FC236}">
                  <a16:creationId xmlns:a16="http://schemas.microsoft.com/office/drawing/2014/main" xmlns="" id="{E7204338-2185-B505-C9A9-B8B4A8EDE455}"/>
                </a:ext>
              </a:extLst>
            </p:cNvPr>
            <p:cNvSpPr txBox="1"/>
            <p:nvPr/>
          </p:nvSpPr>
          <p:spPr>
            <a:xfrm>
              <a:off x="1546616" y="3532510"/>
              <a:ext cx="1355724" cy="501740"/>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الحماية من التنمر والتحرش في مكان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xmlns="" id="{F1C9E4BE-470E-0B01-7C58-7EC33EEFE44B}"/>
              </a:ext>
            </a:extLst>
          </p:cNvPr>
          <p:cNvGrpSpPr/>
          <p:nvPr/>
        </p:nvGrpSpPr>
        <p:grpSpPr>
          <a:xfrm>
            <a:off x="7999914" y="1917712"/>
            <a:ext cx="3445966" cy="3445787"/>
            <a:chOff x="3016476" y="3066880"/>
            <a:chExt cx="1432998" cy="1432999"/>
          </a:xfrm>
        </p:grpSpPr>
        <p:grpSp>
          <p:nvGrpSpPr>
            <p:cNvPr id="28" name="Group 27">
              <a:extLst>
                <a:ext uri="{FF2B5EF4-FFF2-40B4-BE49-F238E27FC236}">
                  <a16:creationId xmlns:a16="http://schemas.microsoft.com/office/drawing/2014/main" xmlns="" id="{3723EC3D-9A77-F94F-A162-9BE636826A0F}"/>
                </a:ext>
              </a:extLst>
            </p:cNvPr>
            <p:cNvGrpSpPr/>
            <p:nvPr/>
          </p:nvGrpSpPr>
          <p:grpSpPr>
            <a:xfrm>
              <a:off x="3016476" y="3066880"/>
              <a:ext cx="1432998" cy="1432999"/>
              <a:chOff x="3016478" y="3066880"/>
              <a:chExt cx="1714500" cy="1714500"/>
            </a:xfrm>
          </p:grpSpPr>
          <p:sp>
            <p:nvSpPr>
              <p:cNvPr id="30" name="Rectangle: Diagonal Corners Rounded 29">
                <a:extLst>
                  <a:ext uri="{FF2B5EF4-FFF2-40B4-BE49-F238E27FC236}">
                    <a16:creationId xmlns:a16="http://schemas.microsoft.com/office/drawing/2014/main" xmlns="" id="{E1670D07-568C-38CD-189C-BEDFA2D4E635}"/>
                  </a:ext>
                </a:extLst>
              </p:cNvPr>
              <p:cNvSpPr/>
              <p:nvPr/>
            </p:nvSpPr>
            <p:spPr>
              <a:xfrm flipV="1">
                <a:off x="3062449" y="309049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xmlns="" id="{2CA13E3B-E9A4-E66F-8BE0-A5613744E2F4}"/>
                  </a:ext>
                </a:extLst>
              </p:cNvPr>
              <p:cNvSpPr/>
              <p:nvPr/>
            </p:nvSpPr>
            <p:spPr>
              <a:xfrm>
                <a:off x="3016478" y="306688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TextBox 82">
              <a:extLst>
                <a:ext uri="{FF2B5EF4-FFF2-40B4-BE49-F238E27FC236}">
                  <a16:creationId xmlns:a16="http://schemas.microsoft.com/office/drawing/2014/main" xmlns="" id="{0450492F-BDA6-04FF-ABA2-F38AB7CC000F}"/>
                </a:ext>
              </a:extLst>
            </p:cNvPr>
            <p:cNvSpPr txBox="1"/>
            <p:nvPr/>
          </p:nvSpPr>
          <p:spPr>
            <a:xfrm>
              <a:off x="3054811" y="3650265"/>
              <a:ext cx="1355724" cy="266229"/>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الشعور بالانتماء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5918022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167D925-6C02-B861-4F6E-2322DE02DBD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7956FEDD-FD8D-B3BE-CCD7-5430072FF7FB}"/>
              </a:ext>
            </a:extLst>
          </p:cNvPr>
          <p:cNvSpPr txBox="1"/>
          <p:nvPr/>
        </p:nvSpPr>
        <p:spPr>
          <a:xfrm>
            <a:off x="1924050" y="-63347"/>
            <a:ext cx="83439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القيادة في تعزيز الصحة النفسية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922FBAEA-FEF3-4633-A7B1-541F394968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F24F04E8-3544-F8D7-DC10-DBD08588E782}"/>
              </a:ext>
            </a:extLst>
          </p:cNvPr>
          <p:cNvSpPr txBox="1"/>
          <p:nvPr/>
        </p:nvSpPr>
        <p:spPr>
          <a:xfrm>
            <a:off x="6040197" y="3054459"/>
            <a:ext cx="5338916" cy="1815882"/>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تلعب القيادة دوراً محورياً في خلق بيئة عمل داعمة للصحة النفسية. القادة هم قدوة للفريق، ومن خلال أفعالهم وقراراتهم، يمكنهم التأثير بشكل مباشر على رفاهية الموظفين</a:t>
            </a:r>
            <a:endParaRPr lang="en-US" dirty="0"/>
          </a:p>
        </p:txBody>
      </p:sp>
      <p:pic>
        <p:nvPicPr>
          <p:cNvPr id="4" name="Picture 3">
            <a:extLst>
              <a:ext uri="{FF2B5EF4-FFF2-40B4-BE49-F238E27FC236}">
                <a16:creationId xmlns:a16="http://schemas.microsoft.com/office/drawing/2014/main" xmlns="" id="{F39489E1-168A-522B-AF84-9B564FC551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250" y="1581150"/>
            <a:ext cx="4762500" cy="4762500"/>
          </a:xfrm>
          <a:prstGeom prst="rect">
            <a:avLst/>
          </a:prstGeom>
        </p:spPr>
      </p:pic>
    </p:spTree>
    <p:extLst>
      <p:ext uri="{BB962C8B-B14F-4D97-AF65-F5344CB8AC3E}">
        <p14:creationId xmlns:p14="http://schemas.microsoft.com/office/powerpoint/2010/main" val="21269232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9B395F3-756C-075C-0FFF-E84F963E86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6802B162-6385-8A01-A536-692A1EAA38A0}"/>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أهمية دور القيادة في تعزيز الصحة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AF764B0C-423C-7715-EA17-3A1165454D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 name="Group 4">
            <a:extLst>
              <a:ext uri="{FF2B5EF4-FFF2-40B4-BE49-F238E27FC236}">
                <a16:creationId xmlns:a16="http://schemas.microsoft.com/office/drawing/2014/main" xmlns="" id="{FA4D079A-AA47-DC20-934D-1EC316388AFF}"/>
              </a:ext>
            </a:extLst>
          </p:cNvPr>
          <p:cNvGrpSpPr/>
          <p:nvPr/>
        </p:nvGrpSpPr>
        <p:grpSpPr>
          <a:xfrm>
            <a:off x="432637" y="2459351"/>
            <a:ext cx="2740909" cy="2740539"/>
            <a:chOff x="0" y="0"/>
            <a:chExt cx="1722784" cy="1722784"/>
          </a:xfrm>
        </p:grpSpPr>
        <p:sp>
          <p:nvSpPr>
            <p:cNvPr id="24" name="Oval 23">
              <a:extLst>
                <a:ext uri="{FF2B5EF4-FFF2-40B4-BE49-F238E27FC236}">
                  <a16:creationId xmlns:a16="http://schemas.microsoft.com/office/drawing/2014/main" xmlns="" id="{A8CB0204-8754-30A0-B4EE-A9D3EA1555B7}"/>
                </a:ext>
              </a:extLst>
            </p:cNvPr>
            <p:cNvSpPr/>
            <p:nvPr/>
          </p:nvSpPr>
          <p:spPr>
            <a:xfrm>
              <a:off x="0" y="0"/>
              <a:ext cx="1722784" cy="1722784"/>
            </a:xfrm>
            <a:prstGeom prst="ellipse">
              <a:avLst/>
            </a:prstGeom>
            <a:noFill/>
            <a:ln>
              <a:solidFill>
                <a:srgbClr val="A0C9C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xmlns="" id="{7E7EAB1B-4748-0D7A-7FA4-94D1C9D03198}"/>
                </a:ext>
              </a:extLst>
            </p:cNvPr>
            <p:cNvSpPr/>
            <p:nvPr/>
          </p:nvSpPr>
          <p:spPr>
            <a:xfrm>
              <a:off x="92766" y="92766"/>
              <a:ext cx="1537252" cy="1537252"/>
            </a:xfrm>
            <a:prstGeom prst="ellipse">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xmlns="" id="{CF9287F6-F189-88EF-7D89-C80F758041A3}"/>
                </a:ext>
              </a:extLst>
            </p:cNvPr>
            <p:cNvSpPr/>
            <p:nvPr/>
          </p:nvSpPr>
          <p:spPr>
            <a:xfrm>
              <a:off x="172553" y="172553"/>
              <a:ext cx="1377676" cy="1377675"/>
            </a:xfrm>
            <a:prstGeom prst="ellipse">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TextBox 9237">
              <a:extLst>
                <a:ext uri="{FF2B5EF4-FFF2-40B4-BE49-F238E27FC236}">
                  <a16:creationId xmlns:a16="http://schemas.microsoft.com/office/drawing/2014/main" xmlns="" id="{D8995339-37A2-2C01-BA41-D882DCB6C132}"/>
                </a:ext>
              </a:extLst>
            </p:cNvPr>
            <p:cNvSpPr txBox="1">
              <a:spLocks noChangeArrowheads="1"/>
            </p:cNvSpPr>
            <p:nvPr/>
          </p:nvSpPr>
          <p:spPr bwMode="auto">
            <a:xfrm flipV="1">
              <a:off x="92763" y="210951"/>
              <a:ext cx="1537252" cy="921932"/>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20C58B79-55E3-1194-DC49-FF7E93875EA3}"/>
              </a:ext>
            </a:extLst>
          </p:cNvPr>
          <p:cNvGrpSpPr/>
          <p:nvPr/>
        </p:nvGrpSpPr>
        <p:grpSpPr>
          <a:xfrm>
            <a:off x="3321133" y="2500112"/>
            <a:ext cx="2740909" cy="2740539"/>
            <a:chOff x="1465411" y="20682"/>
            <a:chExt cx="1722784" cy="1722784"/>
          </a:xfrm>
        </p:grpSpPr>
        <p:sp>
          <p:nvSpPr>
            <p:cNvPr id="20" name="Oval 19">
              <a:extLst>
                <a:ext uri="{FF2B5EF4-FFF2-40B4-BE49-F238E27FC236}">
                  <a16:creationId xmlns:a16="http://schemas.microsoft.com/office/drawing/2014/main" xmlns="" id="{01246675-F5D1-9212-5731-EDA00B7084C9}"/>
                </a:ext>
              </a:extLst>
            </p:cNvPr>
            <p:cNvSpPr/>
            <p:nvPr/>
          </p:nvSpPr>
          <p:spPr>
            <a:xfrm>
              <a:off x="1465411" y="2068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xmlns="" id="{8B8646E4-DCD7-34E5-B895-D8144AA58B44}"/>
                </a:ext>
              </a:extLst>
            </p:cNvPr>
            <p:cNvSpPr/>
            <p:nvPr/>
          </p:nvSpPr>
          <p:spPr>
            <a:xfrm>
              <a:off x="1558177" y="11344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xmlns="" id="{5D10C289-7EC6-73ED-EF1C-4A18AE45C84B}"/>
                </a:ext>
              </a:extLst>
            </p:cNvPr>
            <p:cNvSpPr/>
            <p:nvPr/>
          </p:nvSpPr>
          <p:spPr>
            <a:xfrm>
              <a:off x="1637965" y="19323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TextBox 9233">
              <a:extLst>
                <a:ext uri="{FF2B5EF4-FFF2-40B4-BE49-F238E27FC236}">
                  <a16:creationId xmlns:a16="http://schemas.microsoft.com/office/drawing/2014/main" xmlns="" id="{49B979BC-26C0-7CBB-B918-906F4F1B3469}"/>
                </a:ext>
              </a:extLst>
            </p:cNvPr>
            <p:cNvSpPr txBox="1">
              <a:spLocks noChangeArrowheads="1"/>
            </p:cNvSpPr>
            <p:nvPr/>
          </p:nvSpPr>
          <p:spPr bwMode="auto">
            <a:xfrm flipV="1">
              <a:off x="1716492" y="167424"/>
              <a:ext cx="1299144" cy="1145216"/>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الولاء والرضا الوظيفي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xmlns="" id="{6C081E2E-3F2C-181F-62A3-145155F7455C}"/>
              </a:ext>
            </a:extLst>
          </p:cNvPr>
          <p:cNvGrpSpPr/>
          <p:nvPr/>
        </p:nvGrpSpPr>
        <p:grpSpPr>
          <a:xfrm>
            <a:off x="6162028" y="2500112"/>
            <a:ext cx="2740909" cy="2740539"/>
            <a:chOff x="2616305" y="20682"/>
            <a:chExt cx="1722784" cy="1722784"/>
          </a:xfrm>
        </p:grpSpPr>
        <p:sp>
          <p:nvSpPr>
            <p:cNvPr id="16" name="Oval 15">
              <a:extLst>
                <a:ext uri="{FF2B5EF4-FFF2-40B4-BE49-F238E27FC236}">
                  <a16:creationId xmlns:a16="http://schemas.microsoft.com/office/drawing/2014/main" xmlns="" id="{9F1C14AA-AAFB-E93F-75D9-2E72D44AD089}"/>
                </a:ext>
              </a:extLst>
            </p:cNvPr>
            <p:cNvSpPr/>
            <p:nvPr/>
          </p:nvSpPr>
          <p:spPr>
            <a:xfrm>
              <a:off x="2616305" y="20682"/>
              <a:ext cx="1722784" cy="1722784"/>
            </a:xfrm>
            <a:prstGeom prst="ellipse">
              <a:avLst/>
            </a:prstGeom>
            <a:noFill/>
            <a:ln>
              <a:solidFill>
                <a:srgbClr val="BFBFB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Oval 16">
              <a:extLst>
                <a:ext uri="{FF2B5EF4-FFF2-40B4-BE49-F238E27FC236}">
                  <a16:creationId xmlns:a16="http://schemas.microsoft.com/office/drawing/2014/main" xmlns="" id="{A7054A5D-AF1A-E8EF-250F-D825A0C308CB}"/>
                </a:ext>
              </a:extLst>
            </p:cNvPr>
            <p:cNvSpPr/>
            <p:nvPr/>
          </p:nvSpPr>
          <p:spPr>
            <a:xfrm>
              <a:off x="2709071" y="113448"/>
              <a:ext cx="1537252" cy="1537252"/>
            </a:xfrm>
            <a:prstGeom prst="ellipse">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a16="http://schemas.microsoft.com/office/drawing/2014/main" xmlns="" id="{6EA1DA51-0615-3E3E-BBF2-8961153E52CB}"/>
                </a:ext>
              </a:extLst>
            </p:cNvPr>
            <p:cNvSpPr/>
            <p:nvPr/>
          </p:nvSpPr>
          <p:spPr>
            <a:xfrm>
              <a:off x="2788859" y="193236"/>
              <a:ext cx="1377676" cy="1377676"/>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TextBox 9229">
              <a:extLst>
                <a:ext uri="{FF2B5EF4-FFF2-40B4-BE49-F238E27FC236}">
                  <a16:creationId xmlns:a16="http://schemas.microsoft.com/office/drawing/2014/main" xmlns="" id="{52D6C577-7D8F-7045-632F-91A2D3C18199}"/>
                </a:ext>
              </a:extLst>
            </p:cNvPr>
            <p:cNvSpPr txBox="1">
              <a:spLocks noChangeArrowheads="1"/>
            </p:cNvSpPr>
            <p:nvPr/>
          </p:nvSpPr>
          <p:spPr bwMode="auto">
            <a:xfrm flipV="1">
              <a:off x="2702314" y="128681"/>
              <a:ext cx="1537252" cy="1145216"/>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التقليل من التوتر والإرهاق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xmlns="" id="{49C69176-5B17-FEB1-B9DE-4866A3BACD20}"/>
              </a:ext>
            </a:extLst>
          </p:cNvPr>
          <p:cNvGrpSpPr/>
          <p:nvPr/>
        </p:nvGrpSpPr>
        <p:grpSpPr>
          <a:xfrm>
            <a:off x="9018452" y="2500112"/>
            <a:ext cx="2740909" cy="2740539"/>
            <a:chOff x="3773490" y="20682"/>
            <a:chExt cx="1722784" cy="1722784"/>
          </a:xfrm>
        </p:grpSpPr>
        <p:sp>
          <p:nvSpPr>
            <p:cNvPr id="12" name="Oval 11">
              <a:extLst>
                <a:ext uri="{FF2B5EF4-FFF2-40B4-BE49-F238E27FC236}">
                  <a16:creationId xmlns:a16="http://schemas.microsoft.com/office/drawing/2014/main" xmlns="" id="{62DF925B-3429-E8C8-CBB5-793BD70BA6A6}"/>
                </a:ext>
              </a:extLst>
            </p:cNvPr>
            <p:cNvSpPr/>
            <p:nvPr/>
          </p:nvSpPr>
          <p:spPr>
            <a:xfrm>
              <a:off x="3773490" y="2068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3" name="Oval 12">
              <a:extLst>
                <a:ext uri="{FF2B5EF4-FFF2-40B4-BE49-F238E27FC236}">
                  <a16:creationId xmlns:a16="http://schemas.microsoft.com/office/drawing/2014/main" xmlns="" id="{077504CA-762A-3658-AF81-F4F2757BCFEA}"/>
                </a:ext>
              </a:extLst>
            </p:cNvPr>
            <p:cNvSpPr/>
            <p:nvPr/>
          </p:nvSpPr>
          <p:spPr>
            <a:xfrm>
              <a:off x="3866256" y="11344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4" name="Oval 13">
              <a:extLst>
                <a:ext uri="{FF2B5EF4-FFF2-40B4-BE49-F238E27FC236}">
                  <a16:creationId xmlns:a16="http://schemas.microsoft.com/office/drawing/2014/main" xmlns="" id="{399A0B26-96B2-4CC5-72FD-C5340CD49D50}"/>
                </a:ext>
              </a:extLst>
            </p:cNvPr>
            <p:cNvSpPr/>
            <p:nvPr/>
          </p:nvSpPr>
          <p:spPr>
            <a:xfrm>
              <a:off x="3946044" y="19323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TextBox 9225">
              <a:extLst>
                <a:ext uri="{FF2B5EF4-FFF2-40B4-BE49-F238E27FC236}">
                  <a16:creationId xmlns:a16="http://schemas.microsoft.com/office/drawing/2014/main" xmlns="" id="{CDF2A527-E42B-8EAB-F5BB-A16CDDD58BC0}"/>
                </a:ext>
              </a:extLst>
            </p:cNvPr>
            <p:cNvSpPr txBox="1">
              <a:spLocks noChangeArrowheads="1"/>
            </p:cNvSpPr>
            <p:nvPr/>
          </p:nvSpPr>
          <p:spPr bwMode="auto">
            <a:xfrm flipV="1">
              <a:off x="3986109" y="193257"/>
              <a:ext cx="1337606" cy="1071193"/>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التأثير المباشر على بيئة العمل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977234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035A585-19FF-685B-E623-A11BA166817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705F7117-B095-7AAD-5367-47BF8B222E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xmlns="" id="{0E205DAC-4CE2-D63E-A73B-7CBF1ADB0BAA}"/>
              </a:ext>
            </a:extLst>
          </p:cNvPr>
          <p:cNvSpPr txBox="1"/>
          <p:nvPr/>
        </p:nvSpPr>
        <p:spPr>
          <a:xfrm>
            <a:off x="5694282" y="1648982"/>
            <a:ext cx="6105832" cy="1277850"/>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dirty="0"/>
              <a:t>الصحة المهنية تشير إلى سلامة الموظف البدنية والنفسية في بيئة العمل، وهي تشمل تصميم بيئة عمل صحية وداعمة توفر الأمان النفسي والجسدي للموظفين</a:t>
            </a:r>
            <a:endParaRPr lang="en-US" dirty="0"/>
          </a:p>
        </p:txBody>
      </p:sp>
      <p:sp>
        <p:nvSpPr>
          <p:cNvPr id="6" name="TextBox 5">
            <a:extLst>
              <a:ext uri="{FF2B5EF4-FFF2-40B4-BE49-F238E27FC236}">
                <a16:creationId xmlns:a16="http://schemas.microsoft.com/office/drawing/2014/main" xmlns="" id="{66628C88-20D2-56FE-E429-F2099FCAC509}"/>
              </a:ext>
            </a:extLst>
          </p:cNvPr>
          <p:cNvSpPr txBox="1"/>
          <p:nvPr/>
        </p:nvSpPr>
        <p:spPr>
          <a:xfrm>
            <a:off x="5694282" y="4207105"/>
            <a:ext cx="6105832" cy="2068195"/>
          </a:xfrm>
          <a:prstGeom prst="rect">
            <a:avLst/>
          </a:prstGeom>
          <a:noFill/>
        </p:spPr>
        <p:txBody>
          <a:bodyPr wrap="square">
            <a:spAutoFit/>
          </a:bodyPr>
          <a:lstStyle>
            <a:defPPr>
              <a:defRPr lang="en-US"/>
            </a:defPPr>
            <a:lvl1pPr marL="342900" lvl="0" indent="-342900" algn="just" rtl="1">
              <a:lnSpc>
                <a:spcPct val="107000"/>
              </a:lnSpc>
              <a:spcAft>
                <a:spcPts val="800"/>
              </a:spcAft>
              <a:buSzPct val="100000"/>
              <a:buFont typeface="Symbol" panose="05050102010706020507" pitchFamily="18" charset="2"/>
              <a:buBlip>
                <a:blip r:embed="rId4"/>
              </a:buBlip>
              <a:defRPr sz="2400">
                <a:solidFill>
                  <a:srgbClr val="000000"/>
                </a:solidFill>
                <a:effectLst/>
                <a:latin typeface="Calibri" panose="020F0502020204030204" pitchFamily="34" charset="0"/>
                <a:ea typeface="Calibri" panose="020F0502020204030204" pitchFamily="34" charset="0"/>
                <a:cs typeface="Sakkal Majalla" panose="02000000000000000000" pitchFamily="2" charset="-78"/>
              </a:defRPr>
            </a:lvl1pPr>
          </a:lstStyle>
          <a:p>
            <a:r>
              <a:rPr lang="ar-SA"/>
              <a:t>الاهتمام بالصحة النفسية والمهنية للموظف ليس رفاهية، بل هو استثمار طويل الأمد في نجاح المؤسسات والأفراد على حد سواء. بيئة العمل التي تُعزز رفاهية الموظفين توفر مناخاً إيجابياً يساعد على تحقيق الأهداف الفردية والتنظيمية، وتجعل من مكان العمل مساحة للنمو المهني والشخصي</a:t>
            </a:r>
            <a:endParaRPr lang="en-US" dirty="0"/>
          </a:p>
        </p:txBody>
      </p:sp>
      <p:pic>
        <p:nvPicPr>
          <p:cNvPr id="4" name="Picture 3">
            <a:extLst>
              <a:ext uri="{FF2B5EF4-FFF2-40B4-BE49-F238E27FC236}">
                <a16:creationId xmlns:a16="http://schemas.microsoft.com/office/drawing/2014/main" xmlns="" id="{22272273-FDE0-D282-4147-3D1936E1F9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886" y="1398077"/>
            <a:ext cx="4762500" cy="4762500"/>
          </a:xfrm>
          <a:prstGeom prst="rect">
            <a:avLst/>
          </a:prstGeom>
        </p:spPr>
      </p:pic>
    </p:spTree>
    <p:extLst>
      <p:ext uri="{BB962C8B-B14F-4D97-AF65-F5344CB8AC3E}">
        <p14:creationId xmlns:p14="http://schemas.microsoft.com/office/powerpoint/2010/main" val="822243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BDBCE3A-4C5B-B4BD-AADC-B9DAFE718D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C02F34ED-BF71-C1BE-A555-CF73BA507B40}"/>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أدوار القادة في تعزيز الصحة النفسية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0C3CB220-2E20-28DD-9A86-EF158AF3E9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9" name="Group 58">
            <a:extLst>
              <a:ext uri="{FF2B5EF4-FFF2-40B4-BE49-F238E27FC236}">
                <a16:creationId xmlns:a16="http://schemas.microsoft.com/office/drawing/2014/main" xmlns="" id="{D86880DD-EEC5-3D48-3486-34B6E3209EF3}"/>
              </a:ext>
            </a:extLst>
          </p:cNvPr>
          <p:cNvGrpSpPr/>
          <p:nvPr/>
        </p:nvGrpSpPr>
        <p:grpSpPr>
          <a:xfrm>
            <a:off x="7085868" y="3464276"/>
            <a:ext cx="2877821" cy="3088924"/>
            <a:chOff x="7085868" y="3464276"/>
            <a:chExt cx="2877821" cy="3088924"/>
          </a:xfrm>
        </p:grpSpPr>
        <p:sp>
          <p:nvSpPr>
            <p:cNvPr id="36" name="Shape">
              <a:extLst>
                <a:ext uri="{FF2B5EF4-FFF2-40B4-BE49-F238E27FC236}">
                  <a16:creationId xmlns:a16="http://schemas.microsoft.com/office/drawing/2014/main" xmlns="" id="{A894CCAC-E708-3334-8AEF-EA20AFB3713E}"/>
                </a:ext>
              </a:extLst>
            </p:cNvPr>
            <p:cNvSpPr/>
            <p:nvPr/>
          </p:nvSpPr>
          <p:spPr>
            <a:xfrm>
              <a:off x="8065062" y="3464276"/>
              <a:ext cx="919432" cy="926047"/>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37" name="Shape">
              <a:extLst>
                <a:ext uri="{FF2B5EF4-FFF2-40B4-BE49-F238E27FC236}">
                  <a16:creationId xmlns:a16="http://schemas.microsoft.com/office/drawing/2014/main" xmlns="" id="{BE169DF7-1660-B96C-E2C0-917E725D0C2E}"/>
                </a:ext>
              </a:extLst>
            </p:cNvPr>
            <p:cNvSpPr/>
            <p:nvPr/>
          </p:nvSpPr>
          <p:spPr>
            <a:xfrm>
              <a:off x="7085868" y="4172384"/>
              <a:ext cx="2877821" cy="23808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38" name="TextBox 19">
              <a:extLst>
                <a:ext uri="{FF2B5EF4-FFF2-40B4-BE49-F238E27FC236}">
                  <a16:creationId xmlns:a16="http://schemas.microsoft.com/office/drawing/2014/main" xmlns="" id="{32C75F5F-9B3A-1FA3-B40B-DDDDB0C19CB3}"/>
                </a:ext>
              </a:extLst>
            </p:cNvPr>
            <p:cNvSpPr txBox="1"/>
            <p:nvPr/>
          </p:nvSpPr>
          <p:spPr>
            <a:xfrm>
              <a:off x="7442661" y="4444152"/>
              <a:ext cx="2187291" cy="2031143"/>
            </a:xfrm>
            <a:prstGeom prst="rect">
              <a:avLst/>
            </a:prstGeom>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الاهتمام بالصحة النفسية والجسدية للموظفين</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Graphic 186" descr="Brain in head with solid fill">
              <a:extLst>
                <a:ext uri="{FF2B5EF4-FFF2-40B4-BE49-F238E27FC236}">
                  <a16:creationId xmlns:a16="http://schemas.microsoft.com/office/drawing/2014/main" xmlns="" id="{B349B7C1-4443-3E90-B112-CF3EBC7D0FF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200154" y="3585380"/>
              <a:ext cx="686477" cy="686477"/>
            </a:xfrm>
            <a:prstGeom prst="rect">
              <a:avLst/>
            </a:prstGeom>
          </p:spPr>
        </p:pic>
      </p:grpSp>
      <p:grpSp>
        <p:nvGrpSpPr>
          <p:cNvPr id="62" name="Group 61">
            <a:extLst>
              <a:ext uri="{FF2B5EF4-FFF2-40B4-BE49-F238E27FC236}">
                <a16:creationId xmlns:a16="http://schemas.microsoft.com/office/drawing/2014/main" xmlns="" id="{4EB50CF6-7DF4-0813-2727-E63F56922B65}"/>
              </a:ext>
            </a:extLst>
          </p:cNvPr>
          <p:cNvGrpSpPr/>
          <p:nvPr/>
        </p:nvGrpSpPr>
        <p:grpSpPr>
          <a:xfrm>
            <a:off x="3450188" y="1104900"/>
            <a:ext cx="2877817" cy="3088924"/>
            <a:chOff x="3450188" y="1104900"/>
            <a:chExt cx="2877817" cy="3088924"/>
          </a:xfrm>
        </p:grpSpPr>
        <p:sp>
          <p:nvSpPr>
            <p:cNvPr id="48" name="Shape">
              <a:extLst>
                <a:ext uri="{FF2B5EF4-FFF2-40B4-BE49-F238E27FC236}">
                  <a16:creationId xmlns:a16="http://schemas.microsoft.com/office/drawing/2014/main" xmlns="" id="{06318EE1-6624-59F6-7736-9E35E503B2D9}"/>
                </a:ext>
              </a:extLst>
            </p:cNvPr>
            <p:cNvSpPr/>
            <p:nvPr/>
          </p:nvSpPr>
          <p:spPr>
            <a:xfrm>
              <a:off x="4429381" y="1104900"/>
              <a:ext cx="919433" cy="926047"/>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FFD366"/>
            </a:solidFill>
            <a:ln w="12700">
              <a:miter lim="400000"/>
            </a:ln>
          </p:spPr>
          <p:txBody>
            <a:bodyPr lIns="38100" tIns="38100" rIns="38100" bIns="38100" anchor="ctr"/>
            <a:lstStyle/>
            <a:p>
              <a:endParaRPr lang="en-US" sz="2800"/>
            </a:p>
          </p:txBody>
        </p:sp>
        <p:sp>
          <p:nvSpPr>
            <p:cNvPr id="50" name="Shape">
              <a:extLst>
                <a:ext uri="{FF2B5EF4-FFF2-40B4-BE49-F238E27FC236}">
                  <a16:creationId xmlns:a16="http://schemas.microsoft.com/office/drawing/2014/main" xmlns="" id="{5D34DD0E-6AFF-B16C-FAAE-19D60322B57D}"/>
                </a:ext>
              </a:extLst>
            </p:cNvPr>
            <p:cNvSpPr/>
            <p:nvPr/>
          </p:nvSpPr>
          <p:spPr>
            <a:xfrm>
              <a:off x="3450188" y="1813008"/>
              <a:ext cx="2877817" cy="23808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54" name="TextBox 69">
              <a:extLst>
                <a:ext uri="{FF2B5EF4-FFF2-40B4-BE49-F238E27FC236}">
                  <a16:creationId xmlns:a16="http://schemas.microsoft.com/office/drawing/2014/main" xmlns="" id="{2954A87A-B917-85B1-8133-B5F10C9C2243}"/>
                </a:ext>
              </a:extLst>
            </p:cNvPr>
            <p:cNvSpPr txBox="1"/>
            <p:nvPr/>
          </p:nvSpPr>
          <p:spPr>
            <a:xfrm>
              <a:off x="3906802" y="2119967"/>
              <a:ext cx="1963908" cy="1954073"/>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تشجيع التوازن بين العمل والحياة الشخصية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Graphic 81" descr="Boardroom with solid fill">
              <a:extLst>
                <a:ext uri="{FF2B5EF4-FFF2-40B4-BE49-F238E27FC236}">
                  <a16:creationId xmlns:a16="http://schemas.microsoft.com/office/drawing/2014/main" xmlns="" id="{2F2FF1A8-9889-BED9-4997-ACB8548648A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544690" y="1244411"/>
              <a:ext cx="667365" cy="667365"/>
            </a:xfrm>
            <a:prstGeom prst="roundRect">
              <a:avLst/>
            </a:prstGeom>
          </p:spPr>
        </p:pic>
      </p:grpSp>
      <p:grpSp>
        <p:nvGrpSpPr>
          <p:cNvPr id="61" name="Group 60">
            <a:extLst>
              <a:ext uri="{FF2B5EF4-FFF2-40B4-BE49-F238E27FC236}">
                <a16:creationId xmlns:a16="http://schemas.microsoft.com/office/drawing/2014/main" xmlns="" id="{3E618F48-D64A-9CA3-F4D1-67E1C201CD8A}"/>
              </a:ext>
            </a:extLst>
          </p:cNvPr>
          <p:cNvGrpSpPr/>
          <p:nvPr/>
        </p:nvGrpSpPr>
        <p:grpSpPr>
          <a:xfrm>
            <a:off x="5790639" y="1104900"/>
            <a:ext cx="2877821" cy="3111654"/>
            <a:chOff x="5790639" y="1104900"/>
            <a:chExt cx="2877821" cy="3111654"/>
          </a:xfrm>
        </p:grpSpPr>
        <p:sp>
          <p:nvSpPr>
            <p:cNvPr id="46" name="Shape">
              <a:extLst>
                <a:ext uri="{FF2B5EF4-FFF2-40B4-BE49-F238E27FC236}">
                  <a16:creationId xmlns:a16="http://schemas.microsoft.com/office/drawing/2014/main" xmlns="" id="{E1C4C6A8-0A82-CA8F-C0BE-CDB6F9FA16B2}"/>
                </a:ext>
              </a:extLst>
            </p:cNvPr>
            <p:cNvSpPr/>
            <p:nvPr/>
          </p:nvSpPr>
          <p:spPr>
            <a:xfrm>
              <a:off x="6843185" y="1104900"/>
              <a:ext cx="919433" cy="926047"/>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BFBFBF"/>
            </a:solidFill>
            <a:ln w="12700">
              <a:miter lim="400000"/>
            </a:ln>
          </p:spPr>
          <p:txBody>
            <a:bodyPr lIns="38100" tIns="38100" rIns="38100" bIns="38100" anchor="ctr"/>
            <a:lstStyle/>
            <a:p>
              <a:endParaRPr lang="en-US" sz="2800"/>
            </a:p>
          </p:txBody>
        </p:sp>
        <p:sp>
          <p:nvSpPr>
            <p:cNvPr id="51" name="Shape">
              <a:extLst>
                <a:ext uri="{FF2B5EF4-FFF2-40B4-BE49-F238E27FC236}">
                  <a16:creationId xmlns:a16="http://schemas.microsoft.com/office/drawing/2014/main" xmlns="" id="{4B76F430-11C2-7059-0C39-0E333D7EDBDD}"/>
                </a:ext>
              </a:extLst>
            </p:cNvPr>
            <p:cNvSpPr/>
            <p:nvPr/>
          </p:nvSpPr>
          <p:spPr>
            <a:xfrm>
              <a:off x="5790639" y="1835738"/>
              <a:ext cx="2877821" cy="23808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55" name="TextBox 19">
              <a:extLst>
                <a:ext uri="{FF2B5EF4-FFF2-40B4-BE49-F238E27FC236}">
                  <a16:creationId xmlns:a16="http://schemas.microsoft.com/office/drawing/2014/main" xmlns="" id="{ABDDAB28-4333-32E1-7074-D9FF85BEB9BD}"/>
                </a:ext>
              </a:extLst>
            </p:cNvPr>
            <p:cNvSpPr txBox="1"/>
            <p:nvPr/>
          </p:nvSpPr>
          <p:spPr>
            <a:xfrm>
              <a:off x="6439108" y="2313467"/>
              <a:ext cx="1625672" cy="1444302"/>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ثقافة الاحترام والدعم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8" name="Graphic 48" descr="Handshake with solid fill">
              <a:extLst>
                <a:ext uri="{FF2B5EF4-FFF2-40B4-BE49-F238E27FC236}">
                  <a16:creationId xmlns:a16="http://schemas.microsoft.com/office/drawing/2014/main" xmlns="" id="{2D81ABB1-7105-95E6-A4CA-9A65014A581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939404" y="1308696"/>
              <a:ext cx="636005" cy="636064"/>
            </a:xfrm>
            <a:prstGeom prst="rect">
              <a:avLst/>
            </a:prstGeom>
          </p:spPr>
        </p:pic>
      </p:grpSp>
      <p:grpSp>
        <p:nvGrpSpPr>
          <p:cNvPr id="57" name="Group 56">
            <a:extLst>
              <a:ext uri="{FF2B5EF4-FFF2-40B4-BE49-F238E27FC236}">
                <a16:creationId xmlns:a16="http://schemas.microsoft.com/office/drawing/2014/main" xmlns="" id="{1EEA250F-DE7D-B6EF-68F9-23174EECB91B}"/>
              </a:ext>
            </a:extLst>
          </p:cNvPr>
          <p:cNvGrpSpPr/>
          <p:nvPr/>
        </p:nvGrpSpPr>
        <p:grpSpPr>
          <a:xfrm>
            <a:off x="2266075" y="3464276"/>
            <a:ext cx="2877427" cy="3088140"/>
            <a:chOff x="2266075" y="3464276"/>
            <a:chExt cx="2877427" cy="3088140"/>
          </a:xfrm>
        </p:grpSpPr>
        <p:sp>
          <p:nvSpPr>
            <p:cNvPr id="39" name="Shape">
              <a:extLst>
                <a:ext uri="{FF2B5EF4-FFF2-40B4-BE49-F238E27FC236}">
                  <a16:creationId xmlns:a16="http://schemas.microsoft.com/office/drawing/2014/main" xmlns="" id="{A6CF0E51-EBD1-92D5-E2FB-77871D5EF6CC}"/>
                </a:ext>
              </a:extLst>
            </p:cNvPr>
            <p:cNvSpPr/>
            <p:nvPr/>
          </p:nvSpPr>
          <p:spPr>
            <a:xfrm>
              <a:off x="3245072" y="3464276"/>
              <a:ext cx="919433" cy="926047"/>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366"/>
            </a:solidFill>
            <a:ln w="12700">
              <a:miter lim="400000"/>
            </a:ln>
          </p:spPr>
          <p:txBody>
            <a:bodyPr lIns="38100" tIns="38100" rIns="38100" bIns="38100" anchor="ctr"/>
            <a:lstStyle/>
            <a:p>
              <a:endParaRPr lang="en-US" sz="2800"/>
            </a:p>
          </p:txBody>
        </p:sp>
        <p:sp>
          <p:nvSpPr>
            <p:cNvPr id="40" name="Shape">
              <a:extLst>
                <a:ext uri="{FF2B5EF4-FFF2-40B4-BE49-F238E27FC236}">
                  <a16:creationId xmlns:a16="http://schemas.microsoft.com/office/drawing/2014/main" xmlns="" id="{1747C497-13F8-0B97-9F08-B3D5ABC28287}"/>
                </a:ext>
              </a:extLst>
            </p:cNvPr>
            <p:cNvSpPr/>
            <p:nvPr/>
          </p:nvSpPr>
          <p:spPr>
            <a:xfrm>
              <a:off x="2266075" y="4172384"/>
              <a:ext cx="2877427" cy="2380032"/>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41" name="TextBox 13">
              <a:extLst>
                <a:ext uri="{FF2B5EF4-FFF2-40B4-BE49-F238E27FC236}">
                  <a16:creationId xmlns:a16="http://schemas.microsoft.com/office/drawing/2014/main" xmlns="" id="{4EB085EA-0108-DBB1-E383-4DF0E37664E9}"/>
                </a:ext>
              </a:extLst>
            </p:cNvPr>
            <p:cNvSpPr txBox="1"/>
            <p:nvPr/>
          </p:nvSpPr>
          <p:spPr>
            <a:xfrm>
              <a:off x="2860500" y="4672047"/>
              <a:ext cx="1579029" cy="1372470"/>
            </a:xfrm>
            <a:prstGeom prst="rect">
              <a:avLst/>
            </a:prstGeom>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إظهار التعاطف والإنسانية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9" name="Graphic 18" descr="Heart with solid fill">
              <a:extLst>
                <a:ext uri="{FF2B5EF4-FFF2-40B4-BE49-F238E27FC236}">
                  <a16:creationId xmlns:a16="http://schemas.microsoft.com/office/drawing/2014/main" xmlns="" id="{651164A1-2068-96EF-9428-5B6A3F489E5B}"/>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3339085" y="3616802"/>
              <a:ext cx="764196" cy="764196"/>
            </a:xfrm>
            <a:prstGeom prst="rect">
              <a:avLst/>
            </a:prstGeom>
          </p:spPr>
        </p:pic>
      </p:grpSp>
      <p:grpSp>
        <p:nvGrpSpPr>
          <p:cNvPr id="58" name="Group 57">
            <a:extLst>
              <a:ext uri="{FF2B5EF4-FFF2-40B4-BE49-F238E27FC236}">
                <a16:creationId xmlns:a16="http://schemas.microsoft.com/office/drawing/2014/main" xmlns="" id="{A19A1692-F0E8-6C34-046B-62DDE33B31E1}"/>
              </a:ext>
            </a:extLst>
          </p:cNvPr>
          <p:cNvGrpSpPr/>
          <p:nvPr/>
        </p:nvGrpSpPr>
        <p:grpSpPr>
          <a:xfrm>
            <a:off x="4672065" y="3464276"/>
            <a:ext cx="2877817" cy="3088924"/>
            <a:chOff x="4672065" y="3464276"/>
            <a:chExt cx="2877817" cy="3088924"/>
          </a:xfrm>
        </p:grpSpPr>
        <p:sp>
          <p:nvSpPr>
            <p:cNvPr id="42" name="Shape">
              <a:extLst>
                <a:ext uri="{FF2B5EF4-FFF2-40B4-BE49-F238E27FC236}">
                  <a16:creationId xmlns:a16="http://schemas.microsoft.com/office/drawing/2014/main" xmlns="" id="{A31441D4-E395-5A00-7C95-12B651ACBA5F}"/>
                </a:ext>
              </a:extLst>
            </p:cNvPr>
            <p:cNvSpPr/>
            <p:nvPr/>
          </p:nvSpPr>
          <p:spPr>
            <a:xfrm>
              <a:off x="5651258" y="3464276"/>
              <a:ext cx="919433" cy="926047"/>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BFBFBF"/>
            </a:solidFill>
            <a:ln w="12700">
              <a:miter lim="400000"/>
            </a:ln>
          </p:spPr>
          <p:txBody>
            <a:bodyPr lIns="38100" tIns="38100" rIns="38100" bIns="38100" anchor="ctr"/>
            <a:lstStyle/>
            <a:p>
              <a:endParaRPr lang="en-US" sz="2800"/>
            </a:p>
          </p:txBody>
        </p:sp>
        <p:sp>
          <p:nvSpPr>
            <p:cNvPr id="43" name="Shape">
              <a:extLst>
                <a:ext uri="{FF2B5EF4-FFF2-40B4-BE49-F238E27FC236}">
                  <a16:creationId xmlns:a16="http://schemas.microsoft.com/office/drawing/2014/main" xmlns="" id="{811A211B-D1A3-5EEB-FAE0-44B3BDB41083}"/>
                </a:ext>
              </a:extLst>
            </p:cNvPr>
            <p:cNvSpPr/>
            <p:nvPr/>
          </p:nvSpPr>
          <p:spPr>
            <a:xfrm>
              <a:off x="4672065" y="4172384"/>
              <a:ext cx="2877817" cy="23808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44" name="TextBox 77">
              <a:extLst>
                <a:ext uri="{FF2B5EF4-FFF2-40B4-BE49-F238E27FC236}">
                  <a16:creationId xmlns:a16="http://schemas.microsoft.com/office/drawing/2014/main" xmlns="" id="{011D001B-A462-E9AA-A7F7-4D118711351C}"/>
                </a:ext>
              </a:extLst>
            </p:cNvPr>
            <p:cNvSpPr txBox="1"/>
            <p:nvPr/>
          </p:nvSpPr>
          <p:spPr>
            <a:xfrm>
              <a:off x="5162174" y="4662072"/>
              <a:ext cx="1905021" cy="1769224"/>
            </a:xfrm>
            <a:prstGeom prst="rect">
              <a:avLst/>
            </a:prstGeom>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مهارات الموظفين وتطويرهم</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0" name="Graphic 44" descr="Customer review with solid fill">
              <a:extLst>
                <a:ext uri="{FF2B5EF4-FFF2-40B4-BE49-F238E27FC236}">
                  <a16:creationId xmlns:a16="http://schemas.microsoft.com/office/drawing/2014/main" xmlns="" id="{8DD7A858-6DA5-A4FF-C2CF-E1FE9A5B1A6E}"/>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5781978" y="3629235"/>
              <a:ext cx="614949" cy="614948"/>
            </a:xfrm>
            <a:prstGeom prst="rect">
              <a:avLst/>
            </a:prstGeom>
          </p:spPr>
        </p:pic>
      </p:grpSp>
      <p:grpSp>
        <p:nvGrpSpPr>
          <p:cNvPr id="63" name="Group 62">
            <a:extLst>
              <a:ext uri="{FF2B5EF4-FFF2-40B4-BE49-F238E27FC236}">
                <a16:creationId xmlns:a16="http://schemas.microsoft.com/office/drawing/2014/main" xmlns="" id="{0DEB7C70-A415-7E11-37C9-9F4F111C0307}"/>
              </a:ext>
            </a:extLst>
          </p:cNvPr>
          <p:cNvGrpSpPr/>
          <p:nvPr/>
        </p:nvGrpSpPr>
        <p:grpSpPr>
          <a:xfrm>
            <a:off x="1044198" y="1104900"/>
            <a:ext cx="2877427" cy="3088140"/>
            <a:chOff x="1044198" y="1104900"/>
            <a:chExt cx="2877427" cy="3088140"/>
          </a:xfrm>
        </p:grpSpPr>
        <p:sp>
          <p:nvSpPr>
            <p:cNvPr id="45" name="Shape">
              <a:extLst>
                <a:ext uri="{FF2B5EF4-FFF2-40B4-BE49-F238E27FC236}">
                  <a16:creationId xmlns:a16="http://schemas.microsoft.com/office/drawing/2014/main" xmlns="" id="{BA171445-53E9-8127-998F-B85A38B697E4}"/>
                </a:ext>
              </a:extLst>
            </p:cNvPr>
            <p:cNvSpPr/>
            <p:nvPr/>
          </p:nvSpPr>
          <p:spPr>
            <a:xfrm>
              <a:off x="2023195" y="1104900"/>
              <a:ext cx="919433" cy="926047"/>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A0C9CA"/>
            </a:solidFill>
            <a:ln w="12700">
              <a:miter lim="400000"/>
            </a:ln>
          </p:spPr>
          <p:txBody>
            <a:bodyPr lIns="38100" tIns="38100" rIns="38100" bIns="38100" anchor="ctr"/>
            <a:lstStyle/>
            <a:p>
              <a:endParaRPr lang="en-US" sz="2800"/>
            </a:p>
          </p:txBody>
        </p:sp>
        <p:sp>
          <p:nvSpPr>
            <p:cNvPr id="49" name="Shape">
              <a:extLst>
                <a:ext uri="{FF2B5EF4-FFF2-40B4-BE49-F238E27FC236}">
                  <a16:creationId xmlns:a16="http://schemas.microsoft.com/office/drawing/2014/main" xmlns="" id="{7F622055-F2E5-B414-1734-49767E6D572B}"/>
                </a:ext>
              </a:extLst>
            </p:cNvPr>
            <p:cNvSpPr/>
            <p:nvPr/>
          </p:nvSpPr>
          <p:spPr>
            <a:xfrm>
              <a:off x="1044198" y="1813008"/>
              <a:ext cx="2877427" cy="2380032"/>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53" name="TextBox 13">
              <a:extLst>
                <a:ext uri="{FF2B5EF4-FFF2-40B4-BE49-F238E27FC236}">
                  <a16:creationId xmlns:a16="http://schemas.microsoft.com/office/drawing/2014/main" xmlns="" id="{C1DD24FB-73B3-BE3B-3BBC-6A5DCA976D84}"/>
                </a:ext>
              </a:extLst>
            </p:cNvPr>
            <p:cNvSpPr txBox="1"/>
            <p:nvPr/>
          </p:nvSpPr>
          <p:spPr>
            <a:xfrm>
              <a:off x="1328353" y="2301468"/>
              <a:ext cx="2082356" cy="1311242"/>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عبء العمل بشكل فعّال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1" name="Graphic 21" descr="Group brainstorm with solid fill">
              <a:extLst>
                <a:ext uri="{FF2B5EF4-FFF2-40B4-BE49-F238E27FC236}">
                  <a16:creationId xmlns:a16="http://schemas.microsoft.com/office/drawing/2014/main" xmlns="" id="{8E167540-6AFC-2D28-961C-86573942714C}"/>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2152593" y="1186176"/>
              <a:ext cx="693654" cy="693224"/>
            </a:xfrm>
            <a:prstGeom prst="rect">
              <a:avLst/>
            </a:prstGeom>
          </p:spPr>
        </p:pic>
      </p:grpSp>
      <p:grpSp>
        <p:nvGrpSpPr>
          <p:cNvPr id="60" name="Group 59">
            <a:extLst>
              <a:ext uri="{FF2B5EF4-FFF2-40B4-BE49-F238E27FC236}">
                <a16:creationId xmlns:a16="http://schemas.microsoft.com/office/drawing/2014/main" xmlns="" id="{695ACAE8-ED06-6CC6-4F49-F0431793BAF4}"/>
              </a:ext>
            </a:extLst>
          </p:cNvPr>
          <p:cNvGrpSpPr/>
          <p:nvPr/>
        </p:nvGrpSpPr>
        <p:grpSpPr>
          <a:xfrm>
            <a:off x="8269981" y="1104900"/>
            <a:ext cx="2877821" cy="3088924"/>
            <a:chOff x="8269981" y="1104900"/>
            <a:chExt cx="2877821" cy="3088924"/>
          </a:xfrm>
        </p:grpSpPr>
        <p:sp>
          <p:nvSpPr>
            <p:cNvPr id="47" name="Shape">
              <a:extLst>
                <a:ext uri="{FF2B5EF4-FFF2-40B4-BE49-F238E27FC236}">
                  <a16:creationId xmlns:a16="http://schemas.microsoft.com/office/drawing/2014/main" xmlns="" id="{5153F5C6-371C-D692-CE39-68304C01AF5B}"/>
                </a:ext>
              </a:extLst>
            </p:cNvPr>
            <p:cNvSpPr/>
            <p:nvPr/>
          </p:nvSpPr>
          <p:spPr>
            <a:xfrm>
              <a:off x="9249176" y="1104900"/>
              <a:ext cx="919433" cy="926047"/>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52" name="Shape">
              <a:extLst>
                <a:ext uri="{FF2B5EF4-FFF2-40B4-BE49-F238E27FC236}">
                  <a16:creationId xmlns:a16="http://schemas.microsoft.com/office/drawing/2014/main" xmlns="" id="{6A5AFF6C-61CF-38AF-CB14-647561659EA2}"/>
                </a:ext>
              </a:extLst>
            </p:cNvPr>
            <p:cNvSpPr/>
            <p:nvPr/>
          </p:nvSpPr>
          <p:spPr>
            <a:xfrm>
              <a:off x="8269981" y="1813008"/>
              <a:ext cx="2877821" cy="238081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56" name="TextBox 22">
              <a:extLst>
                <a:ext uri="{FF2B5EF4-FFF2-40B4-BE49-F238E27FC236}">
                  <a16:creationId xmlns:a16="http://schemas.microsoft.com/office/drawing/2014/main" xmlns="" id="{94E486EB-91E5-2BF6-450C-061F857EB06B}"/>
                </a:ext>
              </a:extLst>
            </p:cNvPr>
            <p:cNvSpPr txBox="1"/>
            <p:nvPr/>
          </p:nvSpPr>
          <p:spPr>
            <a:xfrm>
              <a:off x="8869654" y="2359314"/>
              <a:ext cx="1787397" cy="1212190"/>
            </a:xfrm>
            <a:prstGeom prst="rect">
              <a:avLst/>
            </a:prstGeom>
            <a:noFill/>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الفعّال والداعم</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2" name="Graphic 48" descr="Handshake with solid fill">
              <a:extLst>
                <a:ext uri="{FF2B5EF4-FFF2-40B4-BE49-F238E27FC236}">
                  <a16:creationId xmlns:a16="http://schemas.microsoft.com/office/drawing/2014/main" xmlns="" id="{89A6CA06-9DE0-E673-46AB-7B054622AB5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374040" y="1331857"/>
              <a:ext cx="636005" cy="636064"/>
            </a:xfrm>
            <a:prstGeom prst="rect">
              <a:avLst/>
            </a:prstGeom>
          </p:spPr>
        </p:pic>
      </p:grpSp>
    </p:spTree>
    <p:extLst>
      <p:ext uri="{BB962C8B-B14F-4D97-AF65-F5344CB8AC3E}">
        <p14:creationId xmlns:p14="http://schemas.microsoft.com/office/powerpoint/2010/main" val="23333828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ppt_x"/>
                                          </p:val>
                                        </p:tav>
                                        <p:tav tm="100000">
                                          <p:val>
                                            <p:strVal val="#ppt_x"/>
                                          </p:val>
                                        </p:tav>
                                      </p:tavLst>
                                    </p:anim>
                                    <p:anim calcmode="lin" valueType="num">
                                      <p:cBhvr additive="base">
                                        <p:cTn id="1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fill="hold"/>
                                        <p:tgtEl>
                                          <p:spTgt spid="59"/>
                                        </p:tgtEl>
                                        <p:attrNameLst>
                                          <p:attrName>ppt_x</p:attrName>
                                        </p:attrNameLst>
                                      </p:cBhvr>
                                      <p:tavLst>
                                        <p:tav tm="0">
                                          <p:val>
                                            <p:strVal val="#ppt_x"/>
                                          </p:val>
                                        </p:tav>
                                        <p:tav tm="100000">
                                          <p:val>
                                            <p:strVal val="#ppt_x"/>
                                          </p:val>
                                        </p:tav>
                                      </p:tavLst>
                                    </p:anim>
                                    <p:anim calcmode="lin" valueType="num">
                                      <p:cBhvr additive="base">
                                        <p:cTn id="3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fill="hold"/>
                                        <p:tgtEl>
                                          <p:spTgt spid="58"/>
                                        </p:tgtEl>
                                        <p:attrNameLst>
                                          <p:attrName>ppt_x</p:attrName>
                                        </p:attrNameLst>
                                      </p:cBhvr>
                                      <p:tavLst>
                                        <p:tav tm="0">
                                          <p:val>
                                            <p:strVal val="#ppt_x"/>
                                          </p:val>
                                        </p:tav>
                                        <p:tav tm="100000">
                                          <p:val>
                                            <p:strVal val="#ppt_x"/>
                                          </p:val>
                                        </p:tav>
                                      </p:tavLst>
                                    </p:anim>
                                    <p:anim calcmode="lin" valueType="num">
                                      <p:cBhvr additive="base">
                                        <p:cTn id="3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ppt_x"/>
                                          </p:val>
                                        </p:tav>
                                        <p:tav tm="100000">
                                          <p:val>
                                            <p:strVal val="#ppt_x"/>
                                          </p:val>
                                        </p:tav>
                                      </p:tavLst>
                                    </p:anim>
                                    <p:anim calcmode="lin" valueType="num">
                                      <p:cBhvr additive="base">
                                        <p:cTn id="4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620A6CB-9050-DB35-C519-DBC9B8B9A4B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B92067D2-E339-B90C-837F-8E47762A5AE1}"/>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 أدوات وممارسات لتعزيز الصحة النفسية من خلال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FA432035-2083-5DB4-A964-8F8BB238F8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xmlns="" id="{8BE620ED-386C-FE20-8256-0B53FA6621A1}"/>
              </a:ext>
            </a:extLst>
          </p:cNvPr>
          <p:cNvGrpSpPr/>
          <p:nvPr/>
        </p:nvGrpSpPr>
        <p:grpSpPr>
          <a:xfrm>
            <a:off x="6785818" y="2347008"/>
            <a:ext cx="2034331" cy="3154584"/>
            <a:chOff x="2973105" y="0"/>
            <a:chExt cx="948405" cy="1470752"/>
          </a:xfrm>
        </p:grpSpPr>
        <p:sp>
          <p:nvSpPr>
            <p:cNvPr id="22" name="شكل بيضاوي 64">
              <a:extLst>
                <a:ext uri="{FF2B5EF4-FFF2-40B4-BE49-F238E27FC236}">
                  <a16:creationId xmlns:a16="http://schemas.microsoft.com/office/drawing/2014/main" xmlns="" id="{2E29819B-1D7C-4630-F60C-F4726B039034}"/>
                </a:ext>
              </a:extLst>
            </p:cNvPr>
            <p:cNvSpPr/>
            <p:nvPr/>
          </p:nvSpPr>
          <p:spPr>
            <a:xfrm>
              <a:off x="3139177"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3" name="مربع نص 18">
              <a:extLst>
                <a:ext uri="{FF2B5EF4-FFF2-40B4-BE49-F238E27FC236}">
                  <a16:creationId xmlns:a16="http://schemas.microsoft.com/office/drawing/2014/main" xmlns="" id="{EE64A5F6-D5EC-948A-2AC4-8C0E15376A08}"/>
                </a:ext>
              </a:extLst>
            </p:cNvPr>
            <p:cNvSpPr txBox="1"/>
            <p:nvPr/>
          </p:nvSpPr>
          <p:spPr>
            <a:xfrm>
              <a:off x="2973105" y="678998"/>
              <a:ext cx="948405" cy="791754"/>
            </a:xfrm>
            <a:prstGeom prst="rect">
              <a:avLst/>
            </a:prstGeom>
            <a:noFill/>
          </p:spPr>
          <p:txBody>
            <a:bodyPr wrap="square" rtlCol="1">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إجراء استطلاعات دورية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6">
              <a:extLst>
                <a:ext uri="{FF2B5EF4-FFF2-40B4-BE49-F238E27FC236}">
                  <a16:creationId xmlns:a16="http://schemas.microsoft.com/office/drawing/2014/main" xmlns="" id="{AC3F4B27-5615-F10C-3351-DAB5C5E55F03}"/>
                </a:ext>
              </a:extLst>
            </p:cNvPr>
            <p:cNvSpPr txBox="1"/>
            <p:nvPr/>
          </p:nvSpPr>
          <p:spPr>
            <a:xfrm>
              <a:off x="3085401" y="71810"/>
              <a:ext cx="723900" cy="460376"/>
            </a:xfrm>
            <a:prstGeom prst="rect">
              <a:avLst/>
            </a:prstGeom>
            <a:noFill/>
          </p:spPr>
          <p:txBody>
            <a:bodyPr wrap="square" rtlCol="0">
              <a:spAutoFit/>
            </a:bodyPr>
            <a:lstStyle/>
            <a:p>
              <a:pPr algn="ctr"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E51940B1-DA2F-1027-7376-DC232C559AE0}"/>
              </a:ext>
            </a:extLst>
          </p:cNvPr>
          <p:cNvGrpSpPr/>
          <p:nvPr/>
        </p:nvGrpSpPr>
        <p:grpSpPr>
          <a:xfrm>
            <a:off x="-2" y="2347008"/>
            <a:ext cx="3541635" cy="3154288"/>
            <a:chOff x="-190444" y="0"/>
            <a:chExt cx="1651110" cy="1470614"/>
          </a:xfrm>
        </p:grpSpPr>
        <p:sp>
          <p:nvSpPr>
            <p:cNvPr id="19" name="مربع نص 18">
              <a:extLst>
                <a:ext uri="{FF2B5EF4-FFF2-40B4-BE49-F238E27FC236}">
                  <a16:creationId xmlns:a16="http://schemas.microsoft.com/office/drawing/2014/main" xmlns="" id="{EF5E16EF-F5BA-E531-D9D9-B45A0853AA65}"/>
                </a:ext>
              </a:extLst>
            </p:cNvPr>
            <p:cNvSpPr txBox="1"/>
            <p:nvPr/>
          </p:nvSpPr>
          <p:spPr>
            <a:xfrm>
              <a:off x="-190444" y="712474"/>
              <a:ext cx="1651110" cy="758140"/>
            </a:xfrm>
            <a:prstGeom prst="rect">
              <a:avLst/>
            </a:prstGeom>
            <a:noFill/>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التدريب على القيادة الواعية بالصحة النفسية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شكل بيضاوي 64">
              <a:extLst>
                <a:ext uri="{FF2B5EF4-FFF2-40B4-BE49-F238E27FC236}">
                  <a16:creationId xmlns:a16="http://schemas.microsoft.com/office/drawing/2014/main" xmlns="" id="{963747B2-C59F-99DC-4DA4-5CCB88CFB4B8}"/>
                </a:ext>
              </a:extLst>
            </p:cNvPr>
            <p:cNvSpPr/>
            <p:nvPr/>
          </p:nvSpPr>
          <p:spPr>
            <a:xfrm>
              <a:off x="326989"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1" name="TextBox 6">
              <a:extLst>
                <a:ext uri="{FF2B5EF4-FFF2-40B4-BE49-F238E27FC236}">
                  <a16:creationId xmlns:a16="http://schemas.microsoft.com/office/drawing/2014/main" xmlns="" id="{36751E05-3DF0-473A-CD23-0F4E2DACC76B}"/>
                </a:ext>
              </a:extLst>
            </p:cNvPr>
            <p:cNvSpPr txBox="1"/>
            <p:nvPr/>
          </p:nvSpPr>
          <p:spPr>
            <a:xfrm>
              <a:off x="273255" y="71810"/>
              <a:ext cx="723900" cy="460376"/>
            </a:xfrm>
            <a:prstGeom prst="rect">
              <a:avLst/>
            </a:prstGeom>
            <a:noFill/>
          </p:spPr>
          <p:txBody>
            <a:bodyPr wrap="square" rtlCol="0">
              <a:spAutoFit/>
            </a:bodyPr>
            <a:lstStyle/>
            <a:p>
              <a:pPr algn="ctr" rtl="1">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xmlns="" id="{516A2129-483C-4B89-80ED-E66F5BCC051B}"/>
              </a:ext>
            </a:extLst>
          </p:cNvPr>
          <p:cNvGrpSpPr/>
          <p:nvPr/>
        </p:nvGrpSpPr>
        <p:grpSpPr>
          <a:xfrm>
            <a:off x="9594999" y="2347008"/>
            <a:ext cx="2469335" cy="3154584"/>
            <a:chOff x="4282745" y="0"/>
            <a:chExt cx="1151204" cy="1470752"/>
          </a:xfrm>
        </p:grpSpPr>
        <p:sp>
          <p:nvSpPr>
            <p:cNvPr id="16" name="شكل بيضاوي 64">
              <a:extLst>
                <a:ext uri="{FF2B5EF4-FFF2-40B4-BE49-F238E27FC236}">
                  <a16:creationId xmlns:a16="http://schemas.microsoft.com/office/drawing/2014/main" xmlns="" id="{E136FA4A-E0B2-75F2-2DEE-353D0EC9E6C7}"/>
                </a:ext>
              </a:extLst>
            </p:cNvPr>
            <p:cNvSpPr/>
            <p:nvPr/>
          </p:nvSpPr>
          <p:spPr>
            <a:xfrm>
              <a:off x="4550216"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7" name="مربع نص 18">
              <a:extLst>
                <a:ext uri="{FF2B5EF4-FFF2-40B4-BE49-F238E27FC236}">
                  <a16:creationId xmlns:a16="http://schemas.microsoft.com/office/drawing/2014/main" xmlns="" id="{AB20702F-E55E-0FDB-A0B6-A8EF49499A9E}"/>
                </a:ext>
              </a:extLst>
            </p:cNvPr>
            <p:cNvSpPr txBox="1"/>
            <p:nvPr/>
          </p:nvSpPr>
          <p:spPr>
            <a:xfrm>
              <a:off x="4282745" y="678998"/>
              <a:ext cx="1151204" cy="791754"/>
            </a:xfrm>
            <a:prstGeom prst="rect">
              <a:avLst/>
            </a:prstGeom>
            <a:noFill/>
          </p:spPr>
          <p:txBody>
            <a:bodyPr wrap="square" rtlCol="1">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عقد اجتماعات منتظمة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TextBox 6">
              <a:extLst>
                <a:ext uri="{FF2B5EF4-FFF2-40B4-BE49-F238E27FC236}">
                  <a16:creationId xmlns:a16="http://schemas.microsoft.com/office/drawing/2014/main" xmlns="" id="{1B00AF64-7CF9-5DD7-F775-82CD7CD2EB28}"/>
                </a:ext>
              </a:extLst>
            </p:cNvPr>
            <p:cNvSpPr txBox="1"/>
            <p:nvPr/>
          </p:nvSpPr>
          <p:spPr>
            <a:xfrm>
              <a:off x="4496418" y="71810"/>
              <a:ext cx="723900" cy="460376"/>
            </a:xfrm>
            <a:prstGeom prst="rect">
              <a:avLst/>
            </a:prstGeom>
            <a:noFill/>
          </p:spPr>
          <p:txBody>
            <a:bodyPr wrap="square" rtlCol="0">
              <a:spAutoFit/>
            </a:bodyPr>
            <a:lstStyle/>
            <a:p>
              <a:pPr algn="ctr" rtl="0">
                <a:lnSpc>
                  <a:spcPct val="115000"/>
                </a:lnSpc>
              </a:pPr>
              <a:r>
                <a:rPr lang="en-US" sz="54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xmlns="" id="{73AB7D7C-6C9A-F9F4-5579-C0605E77C0E3}"/>
              </a:ext>
            </a:extLst>
          </p:cNvPr>
          <p:cNvGrpSpPr/>
          <p:nvPr/>
        </p:nvGrpSpPr>
        <p:grpSpPr>
          <a:xfrm>
            <a:off x="3435183" y="2347008"/>
            <a:ext cx="2724668" cy="3154584"/>
            <a:chOff x="1411039" y="0"/>
            <a:chExt cx="1270240" cy="1470752"/>
          </a:xfrm>
        </p:grpSpPr>
        <p:sp>
          <p:nvSpPr>
            <p:cNvPr id="13" name="شكل بيضاوي 64">
              <a:extLst>
                <a:ext uri="{FF2B5EF4-FFF2-40B4-BE49-F238E27FC236}">
                  <a16:creationId xmlns:a16="http://schemas.microsoft.com/office/drawing/2014/main" xmlns="" id="{017C171B-CEEF-8262-B45D-3B01F91C2C0D}"/>
                </a:ext>
              </a:extLst>
            </p:cNvPr>
            <p:cNvSpPr/>
            <p:nvPr/>
          </p:nvSpPr>
          <p:spPr>
            <a:xfrm>
              <a:off x="1738028" y="0"/>
              <a:ext cx="616263" cy="616065"/>
            </a:xfrm>
            <a:prstGeom prst="ellipse">
              <a:avLst/>
            </a:prstGeom>
            <a:solidFill>
              <a:schemeClr val="bg1"/>
            </a:solidFill>
            <a:ln w="9525">
              <a:solidFill>
                <a:srgbClr val="1C3963"/>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14" name="مربع نص 18">
              <a:extLst>
                <a:ext uri="{FF2B5EF4-FFF2-40B4-BE49-F238E27FC236}">
                  <a16:creationId xmlns:a16="http://schemas.microsoft.com/office/drawing/2014/main" xmlns="" id="{1E66CBBC-5479-87B2-B85B-166F78A08BD3}"/>
                </a:ext>
              </a:extLst>
            </p:cNvPr>
            <p:cNvSpPr txBox="1"/>
            <p:nvPr/>
          </p:nvSpPr>
          <p:spPr>
            <a:xfrm>
              <a:off x="1411039" y="854687"/>
              <a:ext cx="1270240" cy="616065"/>
            </a:xfrm>
            <a:prstGeom prst="rect">
              <a:avLst/>
            </a:prstGeom>
            <a:noFill/>
          </p:spPr>
          <p:txBody>
            <a:bodyPr wrap="square" rtlCol="1">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الاحتفال بالإنجازات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6">
              <a:extLst>
                <a:ext uri="{FF2B5EF4-FFF2-40B4-BE49-F238E27FC236}">
                  <a16:creationId xmlns:a16="http://schemas.microsoft.com/office/drawing/2014/main" xmlns="" id="{20A1B921-D1D3-2F04-5F48-2B959A226350}"/>
                </a:ext>
              </a:extLst>
            </p:cNvPr>
            <p:cNvSpPr txBox="1"/>
            <p:nvPr/>
          </p:nvSpPr>
          <p:spPr>
            <a:xfrm>
              <a:off x="1684272" y="71810"/>
              <a:ext cx="723900" cy="460376"/>
            </a:xfrm>
            <a:prstGeom prst="rect">
              <a:avLst/>
            </a:prstGeom>
            <a:noFill/>
          </p:spPr>
          <p:txBody>
            <a:bodyPr wrap="square" rtlCol="0">
              <a:spAutoFit/>
            </a:bodyPr>
            <a:lstStyle/>
            <a:p>
              <a:pPr algn="ctr" rtl="0">
                <a:lnSpc>
                  <a:spcPct val="115000"/>
                </a:lnSpc>
              </a:pPr>
              <a:r>
                <a:rPr lang="en-US" sz="5400" b="1" kern="1200">
                  <a:solidFill>
                    <a:srgbClr val="168489"/>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1827102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7E702F5-D097-EF63-9E4C-E4161995A37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81D51AB6-B481-5539-179F-FF80E3DD4AC5}"/>
              </a:ext>
            </a:extLst>
          </p:cNvPr>
          <p:cNvSpPr txBox="1"/>
          <p:nvPr/>
        </p:nvSpPr>
        <p:spPr>
          <a:xfrm>
            <a:off x="1924050" y="-63347"/>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التحديات التي قد تواجه القادة في تعزيز الصحة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5B29546F-0AF6-1C5C-C288-F91A5D35ED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5" name="Group 24">
            <a:extLst>
              <a:ext uri="{FF2B5EF4-FFF2-40B4-BE49-F238E27FC236}">
                <a16:creationId xmlns:a16="http://schemas.microsoft.com/office/drawing/2014/main" xmlns="" id="{7D8519A3-D0D4-A50F-351E-465CC59C6DDB}"/>
              </a:ext>
            </a:extLst>
          </p:cNvPr>
          <p:cNvGrpSpPr/>
          <p:nvPr/>
        </p:nvGrpSpPr>
        <p:grpSpPr>
          <a:xfrm>
            <a:off x="4222217" y="2068529"/>
            <a:ext cx="3551989" cy="3460266"/>
            <a:chOff x="1891724" y="14611"/>
            <a:chExt cx="2798535" cy="2728279"/>
          </a:xfrm>
        </p:grpSpPr>
        <p:sp>
          <p:nvSpPr>
            <p:cNvPr id="29" name="مربع نص 24">
              <a:extLst>
                <a:ext uri="{FF2B5EF4-FFF2-40B4-BE49-F238E27FC236}">
                  <a16:creationId xmlns:a16="http://schemas.microsoft.com/office/drawing/2014/main" xmlns="" id="{EDB0526E-5985-1F60-3862-5DF0372D7D75}"/>
                </a:ext>
              </a:extLst>
            </p:cNvPr>
            <p:cNvSpPr txBox="1"/>
            <p:nvPr/>
          </p:nvSpPr>
          <p:spPr>
            <a:xfrm>
              <a:off x="2825502" y="752729"/>
              <a:ext cx="1825888" cy="1990161"/>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العمل على القادة أنفسهم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Shape">
              <a:extLst>
                <a:ext uri="{FF2B5EF4-FFF2-40B4-BE49-F238E27FC236}">
                  <a16:creationId xmlns:a16="http://schemas.microsoft.com/office/drawing/2014/main" xmlns="" id="{C01D39B0-A5EA-AD6C-2E0A-FE50B9853AA1}"/>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26" name="Group 25">
            <a:extLst>
              <a:ext uri="{FF2B5EF4-FFF2-40B4-BE49-F238E27FC236}">
                <a16:creationId xmlns:a16="http://schemas.microsoft.com/office/drawing/2014/main" xmlns="" id="{96A95BB1-0A95-EEAD-F577-711E081A80CD}"/>
              </a:ext>
            </a:extLst>
          </p:cNvPr>
          <p:cNvGrpSpPr/>
          <p:nvPr/>
        </p:nvGrpSpPr>
        <p:grpSpPr>
          <a:xfrm>
            <a:off x="314627" y="2038350"/>
            <a:ext cx="3394919" cy="3284518"/>
            <a:chOff x="0" y="0"/>
            <a:chExt cx="2674783" cy="2589711"/>
          </a:xfrm>
        </p:grpSpPr>
        <p:sp>
          <p:nvSpPr>
            <p:cNvPr id="27" name="مربع نص 24">
              <a:extLst>
                <a:ext uri="{FF2B5EF4-FFF2-40B4-BE49-F238E27FC236}">
                  <a16:creationId xmlns:a16="http://schemas.microsoft.com/office/drawing/2014/main" xmlns="" id="{7699B2D7-87E2-8514-FB3E-DB29139A7B3D}"/>
                </a:ext>
              </a:extLst>
            </p:cNvPr>
            <p:cNvSpPr txBox="1"/>
            <p:nvPr/>
          </p:nvSpPr>
          <p:spPr>
            <a:xfrm>
              <a:off x="634236" y="761913"/>
              <a:ext cx="1955511" cy="1771260"/>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قلة الوعي بالصحة النفسية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Shape">
              <a:extLst>
                <a:ext uri="{FF2B5EF4-FFF2-40B4-BE49-F238E27FC236}">
                  <a16:creationId xmlns:a16="http://schemas.microsoft.com/office/drawing/2014/main" xmlns="" id="{978279AC-3318-F0F0-01B3-3D8BFC9B3677}"/>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5" name="Group 4">
            <a:extLst>
              <a:ext uri="{FF2B5EF4-FFF2-40B4-BE49-F238E27FC236}">
                <a16:creationId xmlns:a16="http://schemas.microsoft.com/office/drawing/2014/main" xmlns="" id="{C877372C-E742-07EB-B223-8953FD7BA842}"/>
              </a:ext>
            </a:extLst>
          </p:cNvPr>
          <p:cNvGrpSpPr/>
          <p:nvPr/>
        </p:nvGrpSpPr>
        <p:grpSpPr>
          <a:xfrm>
            <a:off x="8328415" y="2068529"/>
            <a:ext cx="3548958" cy="3284520"/>
            <a:chOff x="3879597" y="14611"/>
            <a:chExt cx="2796148" cy="2589711"/>
          </a:xfrm>
        </p:grpSpPr>
        <p:sp>
          <p:nvSpPr>
            <p:cNvPr id="6" name="مربع نص 18">
              <a:extLst>
                <a:ext uri="{FF2B5EF4-FFF2-40B4-BE49-F238E27FC236}">
                  <a16:creationId xmlns:a16="http://schemas.microsoft.com/office/drawing/2014/main" xmlns="" id="{73CD923E-4DDC-C697-9B39-16E24A17FA3D}"/>
                </a:ext>
              </a:extLst>
            </p:cNvPr>
            <p:cNvSpPr txBox="1"/>
            <p:nvPr/>
          </p:nvSpPr>
          <p:spPr>
            <a:xfrm>
              <a:off x="4784825" y="563424"/>
              <a:ext cx="1664200" cy="2017102"/>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 بين أهداف العمل ورفاهية الموظفين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Shape">
              <a:extLst>
                <a:ext uri="{FF2B5EF4-FFF2-40B4-BE49-F238E27FC236}">
                  <a16:creationId xmlns:a16="http://schemas.microsoft.com/office/drawing/2014/main" xmlns="" id="{EE019226-D6E6-CEFF-CC5F-53405DF2346F}"/>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Tree>
    <p:extLst>
      <p:ext uri="{BB962C8B-B14F-4D97-AF65-F5344CB8AC3E}">
        <p14:creationId xmlns:p14="http://schemas.microsoft.com/office/powerpoint/2010/main" val="13041870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1DB0581-BFF0-2799-98F4-05FF37A0D82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1FB2A3DA-24D5-E80E-5708-3A352773C7E4}"/>
              </a:ext>
            </a:extLst>
          </p:cNvPr>
          <p:cNvSpPr txBox="1"/>
          <p:nvPr/>
        </p:nvSpPr>
        <p:spPr>
          <a:xfrm>
            <a:off x="1924050" y="-63347"/>
            <a:ext cx="83439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أهمية التواصل الإيجابي داخل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02F2955A-F339-4DD2-5C13-29905A1D03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5" name="Group 44">
            <a:extLst>
              <a:ext uri="{FF2B5EF4-FFF2-40B4-BE49-F238E27FC236}">
                <a16:creationId xmlns:a16="http://schemas.microsoft.com/office/drawing/2014/main" xmlns="" id="{69FBC7D7-2A9B-AFDF-576B-2E46D62C5E92}"/>
              </a:ext>
            </a:extLst>
          </p:cNvPr>
          <p:cNvGrpSpPr/>
          <p:nvPr/>
        </p:nvGrpSpPr>
        <p:grpSpPr>
          <a:xfrm>
            <a:off x="9313012" y="2446103"/>
            <a:ext cx="2359224" cy="2735483"/>
            <a:chOff x="9313012" y="2446103"/>
            <a:chExt cx="2359224" cy="2735483"/>
          </a:xfrm>
        </p:grpSpPr>
        <p:grpSp>
          <p:nvGrpSpPr>
            <p:cNvPr id="14" name="مجموعة 29">
              <a:extLst>
                <a:ext uri="{FF2B5EF4-FFF2-40B4-BE49-F238E27FC236}">
                  <a16:creationId xmlns:a16="http://schemas.microsoft.com/office/drawing/2014/main" xmlns="" id="{0261CBF2-35ED-3891-70CB-9AF808D5AD30}"/>
                </a:ext>
              </a:extLst>
            </p:cNvPr>
            <p:cNvGrpSpPr/>
            <p:nvPr/>
          </p:nvGrpSpPr>
          <p:grpSpPr>
            <a:xfrm>
              <a:off x="9313012" y="2446103"/>
              <a:ext cx="2359224" cy="2735483"/>
              <a:chOff x="4567733" y="4002"/>
              <a:chExt cx="1527617" cy="1771811"/>
            </a:xfrm>
          </p:grpSpPr>
          <p:grpSp>
            <p:nvGrpSpPr>
              <p:cNvPr id="41" name="مجموعة 30">
                <a:extLst>
                  <a:ext uri="{FF2B5EF4-FFF2-40B4-BE49-F238E27FC236}">
                    <a16:creationId xmlns:a16="http://schemas.microsoft.com/office/drawing/2014/main" xmlns="" id="{ACB033F9-E8E5-D25F-A403-4CE86339E023}"/>
                  </a:ext>
                </a:extLst>
              </p:cNvPr>
              <p:cNvGrpSpPr/>
              <p:nvPr/>
            </p:nvGrpSpPr>
            <p:grpSpPr>
              <a:xfrm>
                <a:off x="4610638" y="4002"/>
                <a:ext cx="1390650" cy="1771811"/>
                <a:chOff x="4610638" y="4002"/>
                <a:chExt cx="1390650" cy="1771811"/>
              </a:xfrm>
            </p:grpSpPr>
            <p:sp>
              <p:nvSpPr>
                <p:cNvPr id="43" name="شكل بيضاوي 64">
                  <a:extLst>
                    <a:ext uri="{FF2B5EF4-FFF2-40B4-BE49-F238E27FC236}">
                      <a16:creationId xmlns:a16="http://schemas.microsoft.com/office/drawing/2014/main" xmlns="" id="{0D84CF8A-2D54-7DEA-8ED0-DBA073A6BDCD}"/>
                    </a:ext>
                  </a:extLst>
                </p:cNvPr>
                <p:cNvSpPr/>
                <p:nvPr/>
              </p:nvSpPr>
              <p:spPr>
                <a:xfrm>
                  <a:off x="4921886" y="4002"/>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4" name="شكل حر: شكل 70">
                  <a:extLst>
                    <a:ext uri="{FF2B5EF4-FFF2-40B4-BE49-F238E27FC236}">
                      <a16:creationId xmlns:a16="http://schemas.microsoft.com/office/drawing/2014/main" xmlns="" id="{5F50C4F2-7D2C-CD98-57ED-B0BCE7D76531}"/>
                    </a:ext>
                  </a:extLst>
                </p:cNvPr>
                <p:cNvSpPr/>
                <p:nvPr/>
              </p:nvSpPr>
              <p:spPr>
                <a:xfrm>
                  <a:off x="4610638" y="388079"/>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2" name="مربع نص 25">
                <a:extLst>
                  <a:ext uri="{FF2B5EF4-FFF2-40B4-BE49-F238E27FC236}">
                    <a16:creationId xmlns:a16="http://schemas.microsoft.com/office/drawing/2014/main" xmlns="" id="{96340106-F299-F4D7-19DE-10D9A4567E1D}"/>
                  </a:ext>
                </a:extLst>
              </p:cNvPr>
              <p:cNvSpPr txBox="1"/>
              <p:nvPr/>
            </p:nvSpPr>
            <p:spPr>
              <a:xfrm>
                <a:off x="4567733" y="930295"/>
                <a:ext cx="1527617" cy="781457"/>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التعاون والعمل الجماعي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 name="Graphic 153" descr="Connections with solid fill">
              <a:extLst>
                <a:ext uri="{FF2B5EF4-FFF2-40B4-BE49-F238E27FC236}">
                  <a16:creationId xmlns:a16="http://schemas.microsoft.com/office/drawing/2014/main" xmlns="" id="{4B61D671-C8CC-3BF4-7C1C-7A008B46C12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878768" y="2551214"/>
              <a:ext cx="1064130" cy="1063897"/>
            </a:xfrm>
            <a:prstGeom prst="rect">
              <a:avLst/>
            </a:prstGeom>
          </p:spPr>
        </p:pic>
      </p:grpSp>
      <p:grpSp>
        <p:nvGrpSpPr>
          <p:cNvPr id="48" name="Group 47">
            <a:extLst>
              <a:ext uri="{FF2B5EF4-FFF2-40B4-BE49-F238E27FC236}">
                <a16:creationId xmlns:a16="http://schemas.microsoft.com/office/drawing/2014/main" xmlns="" id="{AA18560D-C6AB-DB9E-1B08-D21792534596}"/>
              </a:ext>
            </a:extLst>
          </p:cNvPr>
          <p:cNvGrpSpPr/>
          <p:nvPr/>
        </p:nvGrpSpPr>
        <p:grpSpPr>
          <a:xfrm>
            <a:off x="2744328" y="2446103"/>
            <a:ext cx="2147682" cy="2735488"/>
            <a:chOff x="2744328" y="2446103"/>
            <a:chExt cx="2147682" cy="2735488"/>
          </a:xfrm>
        </p:grpSpPr>
        <p:grpSp>
          <p:nvGrpSpPr>
            <p:cNvPr id="16" name="مجموعة 93">
              <a:extLst>
                <a:ext uri="{FF2B5EF4-FFF2-40B4-BE49-F238E27FC236}">
                  <a16:creationId xmlns:a16="http://schemas.microsoft.com/office/drawing/2014/main" xmlns="" id="{9E11FEA7-81A1-31BE-4894-3B1DA490C436}"/>
                </a:ext>
              </a:extLst>
            </p:cNvPr>
            <p:cNvGrpSpPr/>
            <p:nvPr/>
          </p:nvGrpSpPr>
          <p:grpSpPr>
            <a:xfrm>
              <a:off x="2744328" y="2446103"/>
              <a:ext cx="2147682" cy="2735488"/>
              <a:chOff x="1155599" y="4002"/>
              <a:chExt cx="1390650" cy="1771811"/>
            </a:xfrm>
          </p:grpSpPr>
          <p:grpSp>
            <p:nvGrpSpPr>
              <p:cNvPr id="33" name="مجموعة 94">
                <a:extLst>
                  <a:ext uri="{FF2B5EF4-FFF2-40B4-BE49-F238E27FC236}">
                    <a16:creationId xmlns:a16="http://schemas.microsoft.com/office/drawing/2014/main" xmlns="" id="{01A5A627-6938-6821-39C3-A70B93B02AB4}"/>
                  </a:ext>
                </a:extLst>
              </p:cNvPr>
              <p:cNvGrpSpPr/>
              <p:nvPr/>
            </p:nvGrpSpPr>
            <p:grpSpPr>
              <a:xfrm>
                <a:off x="1155599" y="4002"/>
                <a:ext cx="1390650" cy="1771811"/>
                <a:chOff x="1155599" y="4002"/>
                <a:chExt cx="1390650" cy="1771811"/>
              </a:xfrm>
            </p:grpSpPr>
            <p:sp>
              <p:nvSpPr>
                <p:cNvPr id="35" name="شكل بيضاوي 96">
                  <a:extLst>
                    <a:ext uri="{FF2B5EF4-FFF2-40B4-BE49-F238E27FC236}">
                      <a16:creationId xmlns:a16="http://schemas.microsoft.com/office/drawing/2014/main" xmlns="" id="{FFB3863B-90C0-FBCD-7C99-771ED6425757}"/>
                    </a:ext>
                  </a:extLst>
                </p:cNvPr>
                <p:cNvSpPr/>
                <p:nvPr/>
              </p:nvSpPr>
              <p:spPr>
                <a:xfrm>
                  <a:off x="1466847" y="4002"/>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شكل حر: شكل 97">
                  <a:extLst>
                    <a:ext uri="{FF2B5EF4-FFF2-40B4-BE49-F238E27FC236}">
                      <a16:creationId xmlns:a16="http://schemas.microsoft.com/office/drawing/2014/main" xmlns="" id="{EB857081-D251-EAB7-F0FD-9A393DDE0D1E}"/>
                    </a:ext>
                  </a:extLst>
                </p:cNvPr>
                <p:cNvSpPr/>
                <p:nvPr/>
              </p:nvSpPr>
              <p:spPr>
                <a:xfrm>
                  <a:off x="1155599" y="388080"/>
                  <a:ext cx="1390650" cy="138773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4" name="مربع نص 25">
                <a:extLst>
                  <a:ext uri="{FF2B5EF4-FFF2-40B4-BE49-F238E27FC236}">
                    <a16:creationId xmlns:a16="http://schemas.microsoft.com/office/drawing/2014/main" xmlns="" id="{67E591AA-6A58-8F47-AEDB-6808E175B5DF}"/>
                  </a:ext>
                </a:extLst>
              </p:cNvPr>
              <p:cNvSpPr txBox="1"/>
              <p:nvPr/>
            </p:nvSpPr>
            <p:spPr>
              <a:xfrm>
                <a:off x="1269081" y="930293"/>
                <a:ext cx="1155614" cy="781455"/>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إدارة النزاعات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48" descr="Handshake with solid fill">
              <a:extLst>
                <a:ext uri="{FF2B5EF4-FFF2-40B4-BE49-F238E27FC236}">
                  <a16:creationId xmlns:a16="http://schemas.microsoft.com/office/drawing/2014/main" xmlns="" id="{DFBF2D81-7A2F-1E63-3773-C2E674BE165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296216" y="2607066"/>
              <a:ext cx="1054748" cy="1054516"/>
            </a:xfrm>
            <a:prstGeom prst="rect">
              <a:avLst/>
            </a:prstGeom>
          </p:spPr>
        </p:pic>
      </p:grpSp>
      <p:grpSp>
        <p:nvGrpSpPr>
          <p:cNvPr id="46" name="Group 45">
            <a:extLst>
              <a:ext uri="{FF2B5EF4-FFF2-40B4-BE49-F238E27FC236}">
                <a16:creationId xmlns:a16="http://schemas.microsoft.com/office/drawing/2014/main" xmlns="" id="{90498D7F-A486-A22A-A4D4-92C474FBE9E4}"/>
              </a:ext>
            </a:extLst>
          </p:cNvPr>
          <p:cNvGrpSpPr/>
          <p:nvPr/>
        </p:nvGrpSpPr>
        <p:grpSpPr>
          <a:xfrm>
            <a:off x="7174098" y="2446103"/>
            <a:ext cx="2204451" cy="2735486"/>
            <a:chOff x="7174098" y="2446103"/>
            <a:chExt cx="2204451" cy="2735486"/>
          </a:xfrm>
        </p:grpSpPr>
        <p:grpSp>
          <p:nvGrpSpPr>
            <p:cNvPr id="17" name="مجموعة 24">
              <a:extLst>
                <a:ext uri="{FF2B5EF4-FFF2-40B4-BE49-F238E27FC236}">
                  <a16:creationId xmlns:a16="http://schemas.microsoft.com/office/drawing/2014/main" xmlns="" id="{44AE5497-377F-80CC-1752-E1C5A009F40C}"/>
                </a:ext>
              </a:extLst>
            </p:cNvPr>
            <p:cNvGrpSpPr/>
            <p:nvPr/>
          </p:nvGrpSpPr>
          <p:grpSpPr>
            <a:xfrm>
              <a:off x="7174098" y="2446103"/>
              <a:ext cx="2204451" cy="2735486"/>
              <a:chOff x="3456737" y="4002"/>
              <a:chExt cx="1427400" cy="1771811"/>
            </a:xfrm>
          </p:grpSpPr>
          <p:grpSp>
            <p:nvGrpSpPr>
              <p:cNvPr id="23" name="مجموعة 25">
                <a:extLst>
                  <a:ext uri="{FF2B5EF4-FFF2-40B4-BE49-F238E27FC236}">
                    <a16:creationId xmlns:a16="http://schemas.microsoft.com/office/drawing/2014/main" xmlns="" id="{FDF6A13A-21C4-02A0-9D65-9DB7855B2DFF}"/>
                  </a:ext>
                </a:extLst>
              </p:cNvPr>
              <p:cNvGrpSpPr/>
              <p:nvPr/>
            </p:nvGrpSpPr>
            <p:grpSpPr>
              <a:xfrm>
                <a:off x="3456737" y="4002"/>
                <a:ext cx="1390650" cy="1771811"/>
                <a:chOff x="3456737" y="4002"/>
                <a:chExt cx="1390650" cy="1771811"/>
              </a:xfrm>
            </p:grpSpPr>
            <p:sp>
              <p:nvSpPr>
                <p:cNvPr id="31" name="شكل بيضاوي 27">
                  <a:extLst>
                    <a:ext uri="{FF2B5EF4-FFF2-40B4-BE49-F238E27FC236}">
                      <a16:creationId xmlns:a16="http://schemas.microsoft.com/office/drawing/2014/main" xmlns="" id="{6B01164A-1F89-E66C-D4A4-335BC3FE8BBE}"/>
                    </a:ext>
                  </a:extLst>
                </p:cNvPr>
                <p:cNvSpPr/>
                <p:nvPr/>
              </p:nvSpPr>
              <p:spPr>
                <a:xfrm>
                  <a:off x="3767985" y="4002"/>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شكل حر: شكل 28">
                  <a:extLst>
                    <a:ext uri="{FF2B5EF4-FFF2-40B4-BE49-F238E27FC236}">
                      <a16:creationId xmlns:a16="http://schemas.microsoft.com/office/drawing/2014/main" xmlns="" id="{67E94091-EAEF-7941-5B9B-5A8DB597E313}"/>
                    </a:ext>
                  </a:extLst>
                </p:cNvPr>
                <p:cNvSpPr/>
                <p:nvPr/>
              </p:nvSpPr>
              <p:spPr>
                <a:xfrm>
                  <a:off x="3456737" y="388079"/>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4" name="مربع نص 25">
                <a:extLst>
                  <a:ext uri="{FF2B5EF4-FFF2-40B4-BE49-F238E27FC236}">
                    <a16:creationId xmlns:a16="http://schemas.microsoft.com/office/drawing/2014/main" xmlns="" id="{39AA0E27-358A-DECC-8389-D3A18DC88512}"/>
                  </a:ext>
                </a:extLst>
              </p:cNvPr>
              <p:cNvSpPr txBox="1"/>
              <p:nvPr/>
            </p:nvSpPr>
            <p:spPr>
              <a:xfrm>
                <a:off x="3482370" y="930294"/>
                <a:ext cx="1401767" cy="781456"/>
              </a:xfrm>
              <a:prstGeom prst="rect">
                <a:avLst/>
              </a:prstGeom>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بيئة عمل داعمة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39" descr="Person with idea with solid fill">
              <a:extLst>
                <a:ext uri="{FF2B5EF4-FFF2-40B4-BE49-F238E27FC236}">
                  <a16:creationId xmlns:a16="http://schemas.microsoft.com/office/drawing/2014/main" xmlns="" id="{DABEF20C-059B-26BE-92FD-52E04080AFB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767904" y="2522097"/>
              <a:ext cx="1021824" cy="1021596"/>
            </a:xfrm>
            <a:prstGeom prst="rect">
              <a:avLst/>
            </a:prstGeom>
          </p:spPr>
        </p:pic>
      </p:grpSp>
      <p:grpSp>
        <p:nvGrpSpPr>
          <p:cNvPr id="47" name="Group 46">
            <a:extLst>
              <a:ext uri="{FF2B5EF4-FFF2-40B4-BE49-F238E27FC236}">
                <a16:creationId xmlns:a16="http://schemas.microsoft.com/office/drawing/2014/main" xmlns="" id="{E31C7E78-5E10-AFD2-AA20-F12F0F464266}"/>
              </a:ext>
            </a:extLst>
          </p:cNvPr>
          <p:cNvGrpSpPr/>
          <p:nvPr/>
        </p:nvGrpSpPr>
        <p:grpSpPr>
          <a:xfrm>
            <a:off x="4949519" y="2446103"/>
            <a:ext cx="2147694" cy="2735494"/>
            <a:chOff x="4949519" y="2446103"/>
            <a:chExt cx="2147694" cy="2735494"/>
          </a:xfrm>
        </p:grpSpPr>
        <p:grpSp>
          <p:nvGrpSpPr>
            <p:cNvPr id="15" name="مجموعة 7">
              <a:extLst>
                <a:ext uri="{FF2B5EF4-FFF2-40B4-BE49-F238E27FC236}">
                  <a16:creationId xmlns:a16="http://schemas.microsoft.com/office/drawing/2014/main" xmlns="" id="{16C0D1D1-9968-2C62-D81B-B9FE672913AC}"/>
                </a:ext>
              </a:extLst>
            </p:cNvPr>
            <p:cNvGrpSpPr/>
            <p:nvPr/>
          </p:nvGrpSpPr>
          <p:grpSpPr>
            <a:xfrm>
              <a:off x="4949519" y="2446103"/>
              <a:ext cx="2147694" cy="2735494"/>
              <a:chOff x="2301132" y="4002"/>
              <a:chExt cx="1390650" cy="1771811"/>
            </a:xfrm>
          </p:grpSpPr>
          <p:grpSp>
            <p:nvGrpSpPr>
              <p:cNvPr id="37" name="مجموعة 20">
                <a:extLst>
                  <a:ext uri="{FF2B5EF4-FFF2-40B4-BE49-F238E27FC236}">
                    <a16:creationId xmlns:a16="http://schemas.microsoft.com/office/drawing/2014/main" xmlns="" id="{0901E218-881C-1C64-D028-3F599A7AB1B1}"/>
                  </a:ext>
                </a:extLst>
              </p:cNvPr>
              <p:cNvGrpSpPr/>
              <p:nvPr/>
            </p:nvGrpSpPr>
            <p:grpSpPr>
              <a:xfrm>
                <a:off x="2301132" y="4002"/>
                <a:ext cx="1390650" cy="1771811"/>
                <a:chOff x="2301132" y="4002"/>
                <a:chExt cx="1390650" cy="1771811"/>
              </a:xfrm>
            </p:grpSpPr>
            <p:sp>
              <p:nvSpPr>
                <p:cNvPr id="39" name="شكل بيضاوي 22">
                  <a:extLst>
                    <a:ext uri="{FF2B5EF4-FFF2-40B4-BE49-F238E27FC236}">
                      <a16:creationId xmlns:a16="http://schemas.microsoft.com/office/drawing/2014/main" xmlns="" id="{4B834E8A-74EC-2C54-E67F-C0698DF6A973}"/>
                    </a:ext>
                  </a:extLst>
                </p:cNvPr>
                <p:cNvSpPr/>
                <p:nvPr/>
              </p:nvSpPr>
              <p:spPr>
                <a:xfrm>
                  <a:off x="2612380" y="4002"/>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0" name="شكل حر: شكل 23">
                  <a:extLst>
                    <a:ext uri="{FF2B5EF4-FFF2-40B4-BE49-F238E27FC236}">
                      <a16:creationId xmlns:a16="http://schemas.microsoft.com/office/drawing/2014/main" xmlns="" id="{B083DB40-2302-4717-B84A-ED13F573FC94}"/>
                    </a:ext>
                  </a:extLst>
                </p:cNvPr>
                <p:cNvSpPr/>
                <p:nvPr/>
              </p:nvSpPr>
              <p:spPr>
                <a:xfrm>
                  <a:off x="2301132" y="388079"/>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8" name="مربع نص 29">
                <a:extLst>
                  <a:ext uri="{FF2B5EF4-FFF2-40B4-BE49-F238E27FC236}">
                    <a16:creationId xmlns:a16="http://schemas.microsoft.com/office/drawing/2014/main" xmlns="" id="{1D38BA92-6E41-9D6D-31BD-5887A4445F5D}"/>
                  </a:ext>
                </a:extLst>
              </p:cNvPr>
              <p:cNvSpPr txBox="1"/>
              <p:nvPr/>
            </p:nvSpPr>
            <p:spPr>
              <a:xfrm>
                <a:off x="2309485" y="930291"/>
                <a:ext cx="1351112" cy="781454"/>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الإنتاجية والأداء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93" descr="Business Growth with solid fill">
              <a:extLst>
                <a:ext uri="{FF2B5EF4-FFF2-40B4-BE49-F238E27FC236}">
                  <a16:creationId xmlns:a16="http://schemas.microsoft.com/office/drawing/2014/main" xmlns="" id="{3F2C06EE-5014-B508-C21E-4F92E704C25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450732" y="2653419"/>
              <a:ext cx="936414" cy="936166"/>
            </a:xfrm>
            <a:prstGeom prst="rect">
              <a:avLst/>
            </a:prstGeom>
          </p:spPr>
        </p:pic>
      </p:grpSp>
      <p:grpSp>
        <p:nvGrpSpPr>
          <p:cNvPr id="49" name="Group 48">
            <a:extLst>
              <a:ext uri="{FF2B5EF4-FFF2-40B4-BE49-F238E27FC236}">
                <a16:creationId xmlns:a16="http://schemas.microsoft.com/office/drawing/2014/main" xmlns="" id="{7D8BA58E-42CE-D582-452E-B200C4DDCF60}"/>
              </a:ext>
            </a:extLst>
          </p:cNvPr>
          <p:cNvGrpSpPr/>
          <p:nvPr/>
        </p:nvGrpSpPr>
        <p:grpSpPr>
          <a:xfrm>
            <a:off x="519760" y="2438401"/>
            <a:ext cx="2170690" cy="2743200"/>
            <a:chOff x="519760" y="2438401"/>
            <a:chExt cx="2170690" cy="2743200"/>
          </a:xfrm>
        </p:grpSpPr>
        <p:grpSp>
          <p:nvGrpSpPr>
            <p:cNvPr id="18" name="مجموعة 88">
              <a:extLst>
                <a:ext uri="{FF2B5EF4-FFF2-40B4-BE49-F238E27FC236}">
                  <a16:creationId xmlns:a16="http://schemas.microsoft.com/office/drawing/2014/main" xmlns="" id="{A21A195E-F5B2-3F8A-CD04-27A4D3E48885}"/>
                </a:ext>
              </a:extLst>
            </p:cNvPr>
            <p:cNvGrpSpPr/>
            <p:nvPr/>
          </p:nvGrpSpPr>
          <p:grpSpPr>
            <a:xfrm>
              <a:off x="519760" y="2446103"/>
              <a:ext cx="2170690" cy="2735498"/>
              <a:chOff x="0" y="4002"/>
              <a:chExt cx="1405542" cy="1771812"/>
            </a:xfrm>
          </p:grpSpPr>
          <p:grpSp>
            <p:nvGrpSpPr>
              <p:cNvPr id="19" name="مجموعة 89">
                <a:extLst>
                  <a:ext uri="{FF2B5EF4-FFF2-40B4-BE49-F238E27FC236}">
                    <a16:creationId xmlns:a16="http://schemas.microsoft.com/office/drawing/2014/main" xmlns="" id="{CBA59504-2B76-69C3-0973-0A7F65B76199}"/>
                  </a:ext>
                </a:extLst>
              </p:cNvPr>
              <p:cNvGrpSpPr/>
              <p:nvPr/>
            </p:nvGrpSpPr>
            <p:grpSpPr>
              <a:xfrm>
                <a:off x="0" y="4002"/>
                <a:ext cx="1390650" cy="1771812"/>
                <a:chOff x="0" y="4002"/>
                <a:chExt cx="1390650" cy="1771812"/>
              </a:xfrm>
            </p:grpSpPr>
            <p:sp>
              <p:nvSpPr>
                <p:cNvPr id="21" name="شكل بيضاوي 91">
                  <a:extLst>
                    <a:ext uri="{FF2B5EF4-FFF2-40B4-BE49-F238E27FC236}">
                      <a16:creationId xmlns:a16="http://schemas.microsoft.com/office/drawing/2014/main" xmlns="" id="{5751E403-FCC7-BDCF-63F4-5B5802A167B2}"/>
                    </a:ext>
                  </a:extLst>
                </p:cNvPr>
                <p:cNvSpPr/>
                <p:nvPr/>
              </p:nvSpPr>
              <p:spPr>
                <a:xfrm>
                  <a:off x="311248" y="4002"/>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2" name="شكل حر: شكل 92">
                  <a:extLst>
                    <a:ext uri="{FF2B5EF4-FFF2-40B4-BE49-F238E27FC236}">
                      <a16:creationId xmlns:a16="http://schemas.microsoft.com/office/drawing/2014/main" xmlns="" id="{7613CA4C-E708-3FF4-1591-5D386473E101}"/>
                    </a:ext>
                  </a:extLst>
                </p:cNvPr>
                <p:cNvSpPr/>
                <p:nvPr/>
              </p:nvSpPr>
              <p:spPr>
                <a:xfrm>
                  <a:off x="0" y="388079"/>
                  <a:ext cx="1390650" cy="138773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0" name="مربع نص 29">
                <a:extLst>
                  <a:ext uri="{FF2B5EF4-FFF2-40B4-BE49-F238E27FC236}">
                    <a16:creationId xmlns:a16="http://schemas.microsoft.com/office/drawing/2014/main" xmlns="" id="{C3132ABB-3DFC-1A24-C0A2-EE483BC00998}"/>
                  </a:ext>
                </a:extLst>
              </p:cNvPr>
              <p:cNvSpPr txBox="1"/>
              <p:nvPr/>
            </p:nvSpPr>
            <p:spPr>
              <a:xfrm>
                <a:off x="33058" y="930291"/>
                <a:ext cx="1372484" cy="781453"/>
              </a:xfrm>
              <a:prstGeom prst="rect">
                <a:avLst/>
              </a:prstGeom>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الإبداع والابتكار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21" descr="Group brainstorm with solid fill">
              <a:extLst>
                <a:ext uri="{FF2B5EF4-FFF2-40B4-BE49-F238E27FC236}">
                  <a16:creationId xmlns:a16="http://schemas.microsoft.com/office/drawing/2014/main" xmlns="" id="{76E8CB49-A89F-3334-4CF9-D6A830F659D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066325" y="2438401"/>
              <a:ext cx="1088857" cy="1088601"/>
            </a:xfrm>
            <a:prstGeom prst="rect">
              <a:avLst/>
            </a:prstGeom>
          </p:spPr>
        </p:pic>
      </p:grpSp>
    </p:spTree>
    <p:extLst>
      <p:ext uri="{BB962C8B-B14F-4D97-AF65-F5344CB8AC3E}">
        <p14:creationId xmlns:p14="http://schemas.microsoft.com/office/powerpoint/2010/main" val="34356406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9C39283-D11A-896F-DAE4-CF9EA3A766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F22AB9D1-8F36-8391-1A9A-4955035EE069}"/>
              </a:ext>
            </a:extLst>
          </p:cNvPr>
          <p:cNvSpPr txBox="1"/>
          <p:nvPr/>
        </p:nvSpPr>
        <p:spPr>
          <a:xfrm>
            <a:off x="1924050" y="-139547"/>
            <a:ext cx="83439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 طرق تعزيز التواصل الإيجابي داخل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95220CAB-3C5E-082B-D057-F96E82410A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5" name="Group 74">
            <a:extLst>
              <a:ext uri="{FF2B5EF4-FFF2-40B4-BE49-F238E27FC236}">
                <a16:creationId xmlns:a16="http://schemas.microsoft.com/office/drawing/2014/main" xmlns="" id="{52A6615A-DCAC-D604-8A56-AE9154AAAC7E}"/>
              </a:ext>
            </a:extLst>
          </p:cNvPr>
          <p:cNvGrpSpPr/>
          <p:nvPr/>
        </p:nvGrpSpPr>
        <p:grpSpPr>
          <a:xfrm>
            <a:off x="6317781" y="4709345"/>
            <a:ext cx="5078688" cy="1007556"/>
            <a:chOff x="6317781" y="4709345"/>
            <a:chExt cx="5078688" cy="1007556"/>
          </a:xfrm>
        </p:grpSpPr>
        <p:sp>
          <p:nvSpPr>
            <p:cNvPr id="3" name="Google Shape;2171;p42">
              <a:extLst>
                <a:ext uri="{FF2B5EF4-FFF2-40B4-BE49-F238E27FC236}">
                  <a16:creationId xmlns:a16="http://schemas.microsoft.com/office/drawing/2014/main" xmlns="" id="{594D70AE-8FCA-4E26-3445-51E0DA93E90B}"/>
                </a:ext>
              </a:extLst>
            </p:cNvPr>
            <p:cNvSpPr>
              <a:spLocks/>
            </p:cNvSpPr>
            <p:nvPr/>
          </p:nvSpPr>
          <p:spPr bwMode="auto">
            <a:xfrm flipH="1">
              <a:off x="10606895" y="4709345"/>
              <a:ext cx="789574" cy="100755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Google Shape;2172;p42">
              <a:extLst>
                <a:ext uri="{FF2B5EF4-FFF2-40B4-BE49-F238E27FC236}">
                  <a16:creationId xmlns:a16="http://schemas.microsoft.com/office/drawing/2014/main" xmlns="" id="{D43ADFE0-2CCB-A4C3-D851-E53759325089}"/>
                </a:ext>
              </a:extLst>
            </p:cNvPr>
            <p:cNvSpPr>
              <a:spLocks/>
            </p:cNvSpPr>
            <p:nvPr/>
          </p:nvSpPr>
          <p:spPr bwMode="auto">
            <a:xfrm flipH="1">
              <a:off x="10606895" y="5231131"/>
              <a:ext cx="560162" cy="48577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 name="Google Shape;2173;p42">
              <a:extLst>
                <a:ext uri="{FF2B5EF4-FFF2-40B4-BE49-F238E27FC236}">
                  <a16:creationId xmlns:a16="http://schemas.microsoft.com/office/drawing/2014/main" xmlns="" id="{FA5FE55C-1A9A-F58F-E278-C60367B939B5}"/>
                </a:ext>
              </a:extLst>
            </p:cNvPr>
            <p:cNvSpPr>
              <a:spLocks/>
            </p:cNvSpPr>
            <p:nvPr/>
          </p:nvSpPr>
          <p:spPr bwMode="auto">
            <a:xfrm flipH="1">
              <a:off x="6317781" y="4709345"/>
              <a:ext cx="4358282" cy="902077"/>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الوضوح في التواصل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80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Google Shape;2174;p42">
              <a:extLst>
                <a:ext uri="{FF2B5EF4-FFF2-40B4-BE49-F238E27FC236}">
                  <a16:creationId xmlns:a16="http://schemas.microsoft.com/office/drawing/2014/main" xmlns="" id="{6B54B0F8-3648-307F-BE62-B597C679A576}"/>
                </a:ext>
              </a:extLst>
            </p:cNvPr>
            <p:cNvSpPr>
              <a:spLocks/>
            </p:cNvSpPr>
            <p:nvPr/>
          </p:nvSpPr>
          <p:spPr bwMode="auto">
            <a:xfrm flipH="1">
              <a:off x="6317781" y="4709345"/>
              <a:ext cx="4077220" cy="902077"/>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5" name="Google Shape;2175;p42">
              <a:extLst>
                <a:ext uri="{FF2B5EF4-FFF2-40B4-BE49-F238E27FC236}">
                  <a16:creationId xmlns:a16="http://schemas.microsoft.com/office/drawing/2014/main" xmlns="" id="{0A998E47-D6A5-D7F3-F04A-F0199C9C3C37}"/>
                </a:ext>
              </a:extLst>
            </p:cNvPr>
            <p:cNvSpPr>
              <a:spLocks/>
            </p:cNvSpPr>
            <p:nvPr/>
          </p:nvSpPr>
          <p:spPr bwMode="auto">
            <a:xfrm flipH="1">
              <a:off x="8373628" y="5494949"/>
              <a:ext cx="2534732" cy="221952"/>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74" name="Group 73">
            <a:extLst>
              <a:ext uri="{FF2B5EF4-FFF2-40B4-BE49-F238E27FC236}">
                <a16:creationId xmlns:a16="http://schemas.microsoft.com/office/drawing/2014/main" xmlns="" id="{6B7EF040-190C-36D0-E03B-A463411BABD1}"/>
              </a:ext>
            </a:extLst>
          </p:cNvPr>
          <p:cNvGrpSpPr/>
          <p:nvPr/>
        </p:nvGrpSpPr>
        <p:grpSpPr>
          <a:xfrm>
            <a:off x="6317781" y="3367575"/>
            <a:ext cx="5078688" cy="1007556"/>
            <a:chOff x="6317781" y="3367575"/>
            <a:chExt cx="5078688" cy="1007556"/>
          </a:xfrm>
        </p:grpSpPr>
        <p:sp>
          <p:nvSpPr>
            <p:cNvPr id="51" name="Google Shape;2171;p42">
              <a:extLst>
                <a:ext uri="{FF2B5EF4-FFF2-40B4-BE49-F238E27FC236}">
                  <a16:creationId xmlns:a16="http://schemas.microsoft.com/office/drawing/2014/main" xmlns="" id="{04BBF136-58DD-ABDE-6B16-54226CA72F65}"/>
                </a:ext>
              </a:extLst>
            </p:cNvPr>
            <p:cNvSpPr>
              <a:spLocks/>
            </p:cNvSpPr>
            <p:nvPr/>
          </p:nvSpPr>
          <p:spPr bwMode="auto">
            <a:xfrm flipH="1">
              <a:off x="10606895" y="3367575"/>
              <a:ext cx="789574" cy="100755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Google Shape;2172;p42">
              <a:extLst>
                <a:ext uri="{FF2B5EF4-FFF2-40B4-BE49-F238E27FC236}">
                  <a16:creationId xmlns:a16="http://schemas.microsoft.com/office/drawing/2014/main" xmlns="" id="{FC9FD7BA-D1C8-8195-1722-CD236B4FCCE8}"/>
                </a:ext>
              </a:extLst>
            </p:cNvPr>
            <p:cNvSpPr>
              <a:spLocks/>
            </p:cNvSpPr>
            <p:nvPr/>
          </p:nvSpPr>
          <p:spPr bwMode="auto">
            <a:xfrm flipH="1">
              <a:off x="10606895" y="3889361"/>
              <a:ext cx="560162" cy="48577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3" name="Google Shape;2173;p42">
              <a:extLst>
                <a:ext uri="{FF2B5EF4-FFF2-40B4-BE49-F238E27FC236}">
                  <a16:creationId xmlns:a16="http://schemas.microsoft.com/office/drawing/2014/main" xmlns="" id="{06F5DAE7-0A98-CCD6-39BA-DEC175132559}"/>
                </a:ext>
              </a:extLst>
            </p:cNvPr>
            <p:cNvSpPr>
              <a:spLocks/>
            </p:cNvSpPr>
            <p:nvPr/>
          </p:nvSpPr>
          <p:spPr bwMode="auto">
            <a:xfrm flipH="1">
              <a:off x="6317781" y="3367575"/>
              <a:ext cx="4358282" cy="902076"/>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تشجيع التعبير عن الأفكار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80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4" name="Google Shape;2174;p42">
              <a:extLst>
                <a:ext uri="{FF2B5EF4-FFF2-40B4-BE49-F238E27FC236}">
                  <a16:creationId xmlns:a16="http://schemas.microsoft.com/office/drawing/2014/main" xmlns="" id="{9802EA1D-8C9E-3959-D4D6-4FA6EE0384F3}"/>
                </a:ext>
              </a:extLst>
            </p:cNvPr>
            <p:cNvSpPr>
              <a:spLocks/>
            </p:cNvSpPr>
            <p:nvPr/>
          </p:nvSpPr>
          <p:spPr bwMode="auto">
            <a:xfrm flipH="1">
              <a:off x="6317781" y="3367575"/>
              <a:ext cx="4077220" cy="902076"/>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5" name="Google Shape;2175;p42">
              <a:extLst>
                <a:ext uri="{FF2B5EF4-FFF2-40B4-BE49-F238E27FC236}">
                  <a16:creationId xmlns:a16="http://schemas.microsoft.com/office/drawing/2014/main" xmlns="" id="{E8FFE804-DFE4-9219-C0A3-343AF7A2A6D0}"/>
                </a:ext>
              </a:extLst>
            </p:cNvPr>
            <p:cNvSpPr>
              <a:spLocks/>
            </p:cNvSpPr>
            <p:nvPr/>
          </p:nvSpPr>
          <p:spPr bwMode="auto">
            <a:xfrm flipH="1">
              <a:off x="8373628" y="4153179"/>
              <a:ext cx="2534732" cy="221952"/>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62" name="Google Shape;2170;p42">
            <a:extLst>
              <a:ext uri="{FF2B5EF4-FFF2-40B4-BE49-F238E27FC236}">
                <a16:creationId xmlns:a16="http://schemas.microsoft.com/office/drawing/2014/main" xmlns="" id="{FEF6D627-0D1A-7E50-3266-B3396B754C9C}"/>
              </a:ext>
            </a:extLst>
          </p:cNvPr>
          <p:cNvGrpSpPr>
            <a:grpSpLocks/>
          </p:cNvGrpSpPr>
          <p:nvPr/>
        </p:nvGrpSpPr>
        <p:grpSpPr bwMode="auto">
          <a:xfrm flipH="1">
            <a:off x="6318161" y="1983101"/>
            <a:ext cx="5078682" cy="1007556"/>
            <a:chOff x="2924296" y="0"/>
            <a:chExt cx="44054" cy="8616"/>
          </a:xfrm>
        </p:grpSpPr>
        <p:sp>
          <p:nvSpPr>
            <p:cNvPr id="69" name="Google Shape;2171;p42">
              <a:extLst>
                <a:ext uri="{FF2B5EF4-FFF2-40B4-BE49-F238E27FC236}">
                  <a16:creationId xmlns:a16="http://schemas.microsoft.com/office/drawing/2014/main" xmlns="" id="{80E91967-8B89-2D9F-B4E8-F4CBC9B19274}"/>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0" name="Google Shape;2172;p42">
              <a:extLst>
                <a:ext uri="{FF2B5EF4-FFF2-40B4-BE49-F238E27FC236}">
                  <a16:creationId xmlns:a16="http://schemas.microsoft.com/office/drawing/2014/main" xmlns="" id="{0BBDC847-EB99-0249-59C8-00B4FF98123B}"/>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1" name="Google Shape;2173;p42">
              <a:extLst>
                <a:ext uri="{FF2B5EF4-FFF2-40B4-BE49-F238E27FC236}">
                  <a16:creationId xmlns:a16="http://schemas.microsoft.com/office/drawing/2014/main" xmlns="" id="{D4F10E0B-BD00-F385-61C9-5362707BDE3A}"/>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استخدام لغة إيجابية وبناءة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80000"/>
                </a:lnSpc>
              </a:pPr>
              <a:r>
                <a:rPr lang="en-US" sz="3200" b="1" kern="1200" dirty="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2" name="Google Shape;2174;p42">
              <a:extLst>
                <a:ext uri="{FF2B5EF4-FFF2-40B4-BE49-F238E27FC236}">
                  <a16:creationId xmlns:a16="http://schemas.microsoft.com/office/drawing/2014/main" xmlns="" id="{45A92A5C-E473-3658-9C0B-A07E29DBBDA2}"/>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3" name="Google Shape;2175;p42">
              <a:extLst>
                <a:ext uri="{FF2B5EF4-FFF2-40B4-BE49-F238E27FC236}">
                  <a16:creationId xmlns:a16="http://schemas.microsoft.com/office/drawing/2014/main" xmlns="" id="{A5A50388-6C3F-3833-E4EC-FF5C78F40587}"/>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63" name="Google Shape;2170;p42">
            <a:extLst>
              <a:ext uri="{FF2B5EF4-FFF2-40B4-BE49-F238E27FC236}">
                <a16:creationId xmlns:a16="http://schemas.microsoft.com/office/drawing/2014/main" xmlns="" id="{DE8B21B2-E9C7-2136-9831-41B4AFBD60B4}"/>
              </a:ext>
            </a:extLst>
          </p:cNvPr>
          <p:cNvGrpSpPr>
            <a:grpSpLocks/>
          </p:cNvGrpSpPr>
          <p:nvPr/>
        </p:nvGrpSpPr>
        <p:grpSpPr bwMode="auto">
          <a:xfrm flipH="1">
            <a:off x="795165" y="1983101"/>
            <a:ext cx="5078682" cy="1007556"/>
            <a:chOff x="2" y="0"/>
            <a:chExt cx="44054" cy="8616"/>
          </a:xfrm>
        </p:grpSpPr>
        <p:sp>
          <p:nvSpPr>
            <p:cNvPr id="64" name="Google Shape;2171;p42">
              <a:extLst>
                <a:ext uri="{FF2B5EF4-FFF2-40B4-BE49-F238E27FC236}">
                  <a16:creationId xmlns:a16="http://schemas.microsoft.com/office/drawing/2014/main" xmlns="" id="{0320CD82-FA9F-B4CC-FCF7-9A18C3676DE3}"/>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5" name="Google Shape;2172;p42">
              <a:extLst>
                <a:ext uri="{FF2B5EF4-FFF2-40B4-BE49-F238E27FC236}">
                  <a16:creationId xmlns:a16="http://schemas.microsoft.com/office/drawing/2014/main" xmlns="" id="{2BB4C39D-2C64-3EE7-C177-DA8EC409EC44}"/>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6" name="Google Shape;2173;p42">
              <a:extLst>
                <a:ext uri="{FF2B5EF4-FFF2-40B4-BE49-F238E27FC236}">
                  <a16:creationId xmlns:a16="http://schemas.microsoft.com/office/drawing/2014/main" xmlns="" id="{DD520294-2555-5362-1119-E7035288772D}"/>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الاستماع الفعّال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80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7" name="Google Shape;2174;p42">
              <a:extLst>
                <a:ext uri="{FF2B5EF4-FFF2-40B4-BE49-F238E27FC236}">
                  <a16:creationId xmlns:a16="http://schemas.microsoft.com/office/drawing/2014/main" xmlns="" id="{337F3691-8659-86B2-F13F-4D195BAD1C33}"/>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8" name="Google Shape;2175;p42">
              <a:extLst>
                <a:ext uri="{FF2B5EF4-FFF2-40B4-BE49-F238E27FC236}">
                  <a16:creationId xmlns:a16="http://schemas.microsoft.com/office/drawing/2014/main" xmlns="" id="{17BF7061-8658-B5C0-FFE5-892342C995EA}"/>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77" name="Group 76">
            <a:extLst>
              <a:ext uri="{FF2B5EF4-FFF2-40B4-BE49-F238E27FC236}">
                <a16:creationId xmlns:a16="http://schemas.microsoft.com/office/drawing/2014/main" xmlns="" id="{688C5BD5-B8F6-5A85-20C9-07AE4FF0BEF0}"/>
              </a:ext>
            </a:extLst>
          </p:cNvPr>
          <p:cNvGrpSpPr/>
          <p:nvPr/>
        </p:nvGrpSpPr>
        <p:grpSpPr>
          <a:xfrm>
            <a:off x="795159" y="3367575"/>
            <a:ext cx="5078688" cy="1007556"/>
            <a:chOff x="795159" y="3367575"/>
            <a:chExt cx="5078688" cy="1007556"/>
          </a:xfrm>
        </p:grpSpPr>
        <p:sp>
          <p:nvSpPr>
            <p:cNvPr id="57" name="Google Shape;2171;p42">
              <a:extLst>
                <a:ext uri="{FF2B5EF4-FFF2-40B4-BE49-F238E27FC236}">
                  <a16:creationId xmlns:a16="http://schemas.microsoft.com/office/drawing/2014/main" xmlns="" id="{25E3371D-2AFF-36BF-E44A-D2B1E998B78B}"/>
                </a:ext>
              </a:extLst>
            </p:cNvPr>
            <p:cNvSpPr>
              <a:spLocks/>
            </p:cNvSpPr>
            <p:nvPr/>
          </p:nvSpPr>
          <p:spPr bwMode="auto">
            <a:xfrm flipH="1">
              <a:off x="5084273" y="3367575"/>
              <a:ext cx="789574" cy="100755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8" name="Google Shape;2172;p42">
              <a:extLst>
                <a:ext uri="{FF2B5EF4-FFF2-40B4-BE49-F238E27FC236}">
                  <a16:creationId xmlns:a16="http://schemas.microsoft.com/office/drawing/2014/main" xmlns="" id="{863EC036-23A4-3ECD-0C07-17401E52A8DA}"/>
                </a:ext>
              </a:extLst>
            </p:cNvPr>
            <p:cNvSpPr>
              <a:spLocks/>
            </p:cNvSpPr>
            <p:nvPr/>
          </p:nvSpPr>
          <p:spPr bwMode="auto">
            <a:xfrm flipH="1">
              <a:off x="5084273" y="3889361"/>
              <a:ext cx="560162" cy="48577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9" name="Google Shape;2173;p42">
              <a:extLst>
                <a:ext uri="{FF2B5EF4-FFF2-40B4-BE49-F238E27FC236}">
                  <a16:creationId xmlns:a16="http://schemas.microsoft.com/office/drawing/2014/main" xmlns="" id="{F8A39E9C-8B9D-F670-A01C-B4B8A6B3E730}"/>
                </a:ext>
              </a:extLst>
            </p:cNvPr>
            <p:cNvSpPr>
              <a:spLocks/>
            </p:cNvSpPr>
            <p:nvPr/>
          </p:nvSpPr>
          <p:spPr bwMode="auto">
            <a:xfrm flipH="1">
              <a:off x="795159" y="3367575"/>
              <a:ext cx="4358282" cy="902076"/>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استخدام التقدير والتشجيع</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80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Google Shape;2174;p42">
              <a:extLst>
                <a:ext uri="{FF2B5EF4-FFF2-40B4-BE49-F238E27FC236}">
                  <a16:creationId xmlns:a16="http://schemas.microsoft.com/office/drawing/2014/main" xmlns="" id="{CE50BF12-F948-D9CA-8709-9CC5AE47FA02}"/>
                </a:ext>
              </a:extLst>
            </p:cNvPr>
            <p:cNvSpPr>
              <a:spLocks/>
            </p:cNvSpPr>
            <p:nvPr/>
          </p:nvSpPr>
          <p:spPr bwMode="auto">
            <a:xfrm flipH="1">
              <a:off x="795159" y="3367575"/>
              <a:ext cx="4077220" cy="902076"/>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1" name="Google Shape;2175;p42">
              <a:extLst>
                <a:ext uri="{FF2B5EF4-FFF2-40B4-BE49-F238E27FC236}">
                  <a16:creationId xmlns:a16="http://schemas.microsoft.com/office/drawing/2014/main" xmlns="" id="{D6B188EB-22B9-313C-FA38-8758050F973E}"/>
                </a:ext>
              </a:extLst>
            </p:cNvPr>
            <p:cNvSpPr>
              <a:spLocks/>
            </p:cNvSpPr>
            <p:nvPr/>
          </p:nvSpPr>
          <p:spPr bwMode="auto">
            <a:xfrm flipH="1">
              <a:off x="2851006" y="4153179"/>
              <a:ext cx="2534732" cy="221952"/>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76" name="Group 75">
            <a:extLst>
              <a:ext uri="{FF2B5EF4-FFF2-40B4-BE49-F238E27FC236}">
                <a16:creationId xmlns:a16="http://schemas.microsoft.com/office/drawing/2014/main" xmlns="" id="{392D61AA-8E92-5434-91B8-8D14302661FA}"/>
              </a:ext>
            </a:extLst>
          </p:cNvPr>
          <p:cNvGrpSpPr/>
          <p:nvPr/>
        </p:nvGrpSpPr>
        <p:grpSpPr>
          <a:xfrm>
            <a:off x="795159" y="4709345"/>
            <a:ext cx="5078688" cy="1007556"/>
            <a:chOff x="795159" y="4709345"/>
            <a:chExt cx="5078688" cy="1007556"/>
          </a:xfrm>
        </p:grpSpPr>
        <p:sp>
          <p:nvSpPr>
            <p:cNvPr id="27" name="Google Shape;2171;p42">
              <a:extLst>
                <a:ext uri="{FF2B5EF4-FFF2-40B4-BE49-F238E27FC236}">
                  <a16:creationId xmlns:a16="http://schemas.microsoft.com/office/drawing/2014/main" xmlns="" id="{2A27BBF1-9B8D-FDC2-D4CB-829B3B39BA07}"/>
                </a:ext>
              </a:extLst>
            </p:cNvPr>
            <p:cNvSpPr>
              <a:spLocks/>
            </p:cNvSpPr>
            <p:nvPr/>
          </p:nvSpPr>
          <p:spPr bwMode="auto">
            <a:xfrm flipH="1">
              <a:off x="5084273" y="4709345"/>
              <a:ext cx="789574" cy="100755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Google Shape;2172;p42">
              <a:extLst>
                <a:ext uri="{FF2B5EF4-FFF2-40B4-BE49-F238E27FC236}">
                  <a16:creationId xmlns:a16="http://schemas.microsoft.com/office/drawing/2014/main" xmlns="" id="{666B5FE5-9567-BA33-1B92-7090E48F449F}"/>
                </a:ext>
              </a:extLst>
            </p:cNvPr>
            <p:cNvSpPr>
              <a:spLocks/>
            </p:cNvSpPr>
            <p:nvPr/>
          </p:nvSpPr>
          <p:spPr bwMode="auto">
            <a:xfrm flipH="1">
              <a:off x="5084273" y="5231131"/>
              <a:ext cx="560162" cy="48577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9" name="Google Shape;2173;p42">
              <a:extLst>
                <a:ext uri="{FF2B5EF4-FFF2-40B4-BE49-F238E27FC236}">
                  <a16:creationId xmlns:a16="http://schemas.microsoft.com/office/drawing/2014/main" xmlns="" id="{C0470621-0ED2-EF6C-6187-057C0439B127}"/>
                </a:ext>
              </a:extLst>
            </p:cNvPr>
            <p:cNvSpPr>
              <a:spLocks/>
            </p:cNvSpPr>
            <p:nvPr/>
          </p:nvSpPr>
          <p:spPr bwMode="auto">
            <a:xfrm flipH="1">
              <a:off x="795159" y="4709345"/>
              <a:ext cx="4358282" cy="902077"/>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معالجة المشكلات مباشرة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80000"/>
                </a:lnSpc>
              </a:pPr>
              <a:r>
                <a:rPr lang="en-US" sz="3200" b="1" kern="1200">
                  <a:solidFill>
                    <a:srgbClr val="000000"/>
                  </a:solidFill>
                  <a:effectLst/>
                  <a:latin typeface="Adobe Arabic" panose="02040503050201020203" pitchFamily="18" charset="-78"/>
                  <a:ea typeface="GE Dinar Two Medium" panose="020A0503020102020204" pitchFamily="18" charset="-78"/>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Google Shape;2174;p42">
              <a:extLst>
                <a:ext uri="{FF2B5EF4-FFF2-40B4-BE49-F238E27FC236}">
                  <a16:creationId xmlns:a16="http://schemas.microsoft.com/office/drawing/2014/main" xmlns="" id="{515C11DF-B226-A6E7-CAB3-B315DB6F8C67}"/>
                </a:ext>
              </a:extLst>
            </p:cNvPr>
            <p:cNvSpPr>
              <a:spLocks/>
            </p:cNvSpPr>
            <p:nvPr/>
          </p:nvSpPr>
          <p:spPr bwMode="auto">
            <a:xfrm flipH="1">
              <a:off x="795159" y="4709345"/>
              <a:ext cx="4077220" cy="902077"/>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0" name="Google Shape;2175;p42">
              <a:extLst>
                <a:ext uri="{FF2B5EF4-FFF2-40B4-BE49-F238E27FC236}">
                  <a16:creationId xmlns:a16="http://schemas.microsoft.com/office/drawing/2014/main" xmlns="" id="{23E9C26B-04F2-AF5B-26FB-586ED6A05D61}"/>
                </a:ext>
              </a:extLst>
            </p:cNvPr>
            <p:cNvSpPr>
              <a:spLocks/>
            </p:cNvSpPr>
            <p:nvPr/>
          </p:nvSpPr>
          <p:spPr bwMode="auto">
            <a:xfrm flipH="1">
              <a:off x="2851006" y="5494949"/>
              <a:ext cx="2534732" cy="221952"/>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15275820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500" fill="hold"/>
                                        <p:tgtEl>
                                          <p:spTgt spid="74"/>
                                        </p:tgtEl>
                                        <p:attrNameLst>
                                          <p:attrName>ppt_x</p:attrName>
                                        </p:attrNameLst>
                                      </p:cBhvr>
                                      <p:tavLst>
                                        <p:tav tm="0">
                                          <p:val>
                                            <p:strVal val="#ppt_x"/>
                                          </p:val>
                                        </p:tav>
                                        <p:tav tm="100000">
                                          <p:val>
                                            <p:strVal val="#ppt_x"/>
                                          </p:val>
                                        </p:tav>
                                      </p:tavLst>
                                    </p:anim>
                                    <p:anim calcmode="lin" valueType="num">
                                      <p:cBhvr additive="base">
                                        <p:cTn id="20"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additive="base">
                                        <p:cTn id="25" dur="500" fill="hold"/>
                                        <p:tgtEl>
                                          <p:spTgt spid="77"/>
                                        </p:tgtEl>
                                        <p:attrNameLst>
                                          <p:attrName>ppt_x</p:attrName>
                                        </p:attrNameLst>
                                      </p:cBhvr>
                                      <p:tavLst>
                                        <p:tav tm="0">
                                          <p:val>
                                            <p:strVal val="#ppt_x"/>
                                          </p:val>
                                        </p:tav>
                                        <p:tav tm="100000">
                                          <p:val>
                                            <p:strVal val="#ppt_x"/>
                                          </p:val>
                                        </p:tav>
                                      </p:tavLst>
                                    </p:anim>
                                    <p:anim calcmode="lin" valueType="num">
                                      <p:cBhvr additive="base">
                                        <p:cTn id="26"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500" fill="hold"/>
                                        <p:tgtEl>
                                          <p:spTgt spid="75"/>
                                        </p:tgtEl>
                                        <p:attrNameLst>
                                          <p:attrName>ppt_x</p:attrName>
                                        </p:attrNameLst>
                                      </p:cBhvr>
                                      <p:tavLst>
                                        <p:tav tm="0">
                                          <p:val>
                                            <p:strVal val="#ppt_x"/>
                                          </p:val>
                                        </p:tav>
                                        <p:tav tm="100000">
                                          <p:val>
                                            <p:strVal val="#ppt_x"/>
                                          </p:val>
                                        </p:tav>
                                      </p:tavLst>
                                    </p:anim>
                                    <p:anim calcmode="lin" valueType="num">
                                      <p:cBhvr additive="base">
                                        <p:cTn id="32"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500" fill="hold"/>
                                        <p:tgtEl>
                                          <p:spTgt spid="76"/>
                                        </p:tgtEl>
                                        <p:attrNameLst>
                                          <p:attrName>ppt_x</p:attrName>
                                        </p:attrNameLst>
                                      </p:cBhvr>
                                      <p:tavLst>
                                        <p:tav tm="0">
                                          <p:val>
                                            <p:strVal val="#ppt_x"/>
                                          </p:val>
                                        </p:tav>
                                        <p:tav tm="100000">
                                          <p:val>
                                            <p:strVal val="#ppt_x"/>
                                          </p:val>
                                        </p:tav>
                                      </p:tavLst>
                                    </p:anim>
                                    <p:anim calcmode="lin" valueType="num">
                                      <p:cBhvr additive="base">
                                        <p:cTn id="38"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8849F99-54AF-B321-4A6D-4E22366515E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51A76C4C-C71D-5107-6367-70CF65E061F8}"/>
              </a:ext>
            </a:extLst>
          </p:cNvPr>
          <p:cNvSpPr txBox="1"/>
          <p:nvPr/>
        </p:nvSpPr>
        <p:spPr>
          <a:xfrm>
            <a:off x="1924050" y="-139547"/>
            <a:ext cx="83439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 فوائد التواصل الإيجابي داخل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049F6F3A-AA74-3C60-664A-6E15D8C459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xmlns="" id="{C1E602B3-0F32-6283-3339-5889F43B9049}"/>
              </a:ext>
            </a:extLst>
          </p:cNvPr>
          <p:cNvGrpSpPr/>
          <p:nvPr/>
        </p:nvGrpSpPr>
        <p:grpSpPr>
          <a:xfrm>
            <a:off x="4982158" y="2666813"/>
            <a:ext cx="2241114" cy="2485070"/>
            <a:chOff x="4982158" y="2666813"/>
            <a:chExt cx="2241114" cy="2485070"/>
          </a:xfrm>
        </p:grpSpPr>
        <p:pic>
          <p:nvPicPr>
            <p:cNvPr id="7" name="Graphic 4" descr="Bullseye with solid fill">
              <a:extLst>
                <a:ext uri="{FF2B5EF4-FFF2-40B4-BE49-F238E27FC236}">
                  <a16:creationId xmlns:a16="http://schemas.microsoft.com/office/drawing/2014/main" xmlns="" id="{1B7584C8-6690-DAC0-2A8A-C5C2E5D2FD5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607347" y="2774052"/>
              <a:ext cx="990735" cy="990615"/>
            </a:xfrm>
            <a:prstGeom prst="rect">
              <a:avLst/>
            </a:prstGeom>
          </p:spPr>
        </p:pic>
        <p:sp>
          <p:nvSpPr>
            <p:cNvPr id="18" name="Freeform: Shape 17">
              <a:extLst>
                <a:ext uri="{FF2B5EF4-FFF2-40B4-BE49-F238E27FC236}">
                  <a16:creationId xmlns:a16="http://schemas.microsoft.com/office/drawing/2014/main" xmlns="" id="{FAB607D2-6C9C-D48B-B6DC-D2E80EEC1047}"/>
                </a:ext>
              </a:extLst>
            </p:cNvPr>
            <p:cNvSpPr/>
            <p:nvPr/>
          </p:nvSpPr>
          <p:spPr>
            <a:xfrm>
              <a:off x="4982158" y="2666813"/>
              <a:ext cx="2241114" cy="112042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1" name="TextBox 18">
              <a:extLst>
                <a:ext uri="{FF2B5EF4-FFF2-40B4-BE49-F238E27FC236}">
                  <a16:creationId xmlns:a16="http://schemas.microsoft.com/office/drawing/2014/main" xmlns="" id="{1F301208-B7A0-EFEE-B5B5-C6EABC1F877B}"/>
                </a:ext>
              </a:extLst>
            </p:cNvPr>
            <p:cNvSpPr txBox="1">
              <a:spLocks noChangeArrowheads="1"/>
            </p:cNvSpPr>
            <p:nvPr/>
          </p:nvSpPr>
          <p:spPr bwMode="auto">
            <a:xfrm>
              <a:off x="4982162" y="3869898"/>
              <a:ext cx="2241106" cy="1281985"/>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الأهداف بشكل أسرع</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xmlns="" id="{85F6DEBA-C7B1-67B0-A534-EA5C4F24FDC9}"/>
              </a:ext>
            </a:extLst>
          </p:cNvPr>
          <p:cNvGrpSpPr/>
          <p:nvPr/>
        </p:nvGrpSpPr>
        <p:grpSpPr>
          <a:xfrm>
            <a:off x="486507" y="2666813"/>
            <a:ext cx="2254536" cy="2495738"/>
            <a:chOff x="486507" y="2666813"/>
            <a:chExt cx="2254536" cy="2495738"/>
          </a:xfrm>
        </p:grpSpPr>
        <p:pic>
          <p:nvPicPr>
            <p:cNvPr id="4" name="رسم 18" descr="الاجتماع">
              <a:extLst>
                <a:ext uri="{FF2B5EF4-FFF2-40B4-BE49-F238E27FC236}">
                  <a16:creationId xmlns:a16="http://schemas.microsoft.com/office/drawing/2014/main" xmlns="" id="{EA47682A-635E-DE46-7D73-EE3F00149DB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97493" y="2767553"/>
              <a:ext cx="1043533" cy="1043407"/>
            </a:xfrm>
            <a:prstGeom prst="rect">
              <a:avLst/>
            </a:prstGeom>
          </p:spPr>
        </p:pic>
        <p:sp>
          <p:nvSpPr>
            <p:cNvPr id="19" name="Freeform: Shape 18">
              <a:extLst>
                <a:ext uri="{FF2B5EF4-FFF2-40B4-BE49-F238E27FC236}">
                  <a16:creationId xmlns:a16="http://schemas.microsoft.com/office/drawing/2014/main" xmlns="" id="{0E0B8E3D-7C51-5644-1154-DCA552AAC039}"/>
                </a:ext>
              </a:extLst>
            </p:cNvPr>
            <p:cNvSpPr/>
            <p:nvPr/>
          </p:nvSpPr>
          <p:spPr>
            <a:xfrm>
              <a:off x="499929" y="2666813"/>
              <a:ext cx="2241114" cy="112042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2" name="TextBox 18">
              <a:extLst>
                <a:ext uri="{FF2B5EF4-FFF2-40B4-BE49-F238E27FC236}">
                  <a16:creationId xmlns:a16="http://schemas.microsoft.com/office/drawing/2014/main" xmlns="" id="{9F8B6900-AB93-6443-FC8D-73201DCE90F5}"/>
                </a:ext>
              </a:extLst>
            </p:cNvPr>
            <p:cNvSpPr txBox="1">
              <a:spLocks noChangeArrowheads="1"/>
            </p:cNvSpPr>
            <p:nvPr/>
          </p:nvSpPr>
          <p:spPr bwMode="auto">
            <a:xfrm>
              <a:off x="486507" y="3689713"/>
              <a:ext cx="2166684" cy="1472838"/>
            </a:xfrm>
            <a:prstGeom prst="rect">
              <a:avLst/>
            </a:prstGeom>
          </p:spPr>
          <p:txBody>
            <a:bodyPr rot="0" vert="horz" wrap="square" lIns="0" tIns="45720" rIns="0" bIns="45720" anchor="b" anchorCtr="0" upright="1">
              <a:no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سُمعة الفريق والمؤسسة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xmlns="" id="{15C35720-5C14-1C7A-9A30-5AF7676C06B5}"/>
              </a:ext>
            </a:extLst>
          </p:cNvPr>
          <p:cNvGrpSpPr/>
          <p:nvPr/>
        </p:nvGrpSpPr>
        <p:grpSpPr>
          <a:xfrm>
            <a:off x="7223270" y="2289675"/>
            <a:ext cx="2262997" cy="2617982"/>
            <a:chOff x="7223270" y="2289675"/>
            <a:chExt cx="2262997" cy="2617982"/>
          </a:xfrm>
        </p:grpSpPr>
        <p:pic>
          <p:nvPicPr>
            <p:cNvPr id="12" name="رسم 64" descr="قاعة مجلس الإدارة">
              <a:extLst>
                <a:ext uri="{FF2B5EF4-FFF2-40B4-BE49-F238E27FC236}">
                  <a16:creationId xmlns:a16="http://schemas.microsoft.com/office/drawing/2014/main" xmlns="" id="{4CDB2DD3-F486-AA79-F923-C2077703E25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750168" y="3718151"/>
              <a:ext cx="1147053" cy="1146914"/>
            </a:xfrm>
            <a:prstGeom prst="snip1Rect">
              <a:avLst/>
            </a:prstGeom>
          </p:spPr>
        </p:pic>
        <p:sp>
          <p:nvSpPr>
            <p:cNvPr id="15" name="Freeform: Shape 14">
              <a:extLst>
                <a:ext uri="{FF2B5EF4-FFF2-40B4-BE49-F238E27FC236}">
                  <a16:creationId xmlns:a16="http://schemas.microsoft.com/office/drawing/2014/main" xmlns="" id="{90F156DD-DF6A-E5D8-E96E-2BB8E5A92236}"/>
                </a:ext>
              </a:extLst>
            </p:cNvPr>
            <p:cNvSpPr/>
            <p:nvPr/>
          </p:nvSpPr>
          <p:spPr>
            <a:xfrm>
              <a:off x="7223270" y="3787235"/>
              <a:ext cx="2241114" cy="1120422"/>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3" name="TextBox 18">
              <a:extLst>
                <a:ext uri="{FF2B5EF4-FFF2-40B4-BE49-F238E27FC236}">
                  <a16:creationId xmlns:a16="http://schemas.microsoft.com/office/drawing/2014/main" xmlns="" id="{081BF057-5A2B-3F54-E7D5-23C0040F3426}"/>
                </a:ext>
              </a:extLst>
            </p:cNvPr>
            <p:cNvSpPr txBox="1">
              <a:spLocks noChangeArrowheads="1"/>
            </p:cNvSpPr>
            <p:nvPr/>
          </p:nvSpPr>
          <p:spPr bwMode="auto">
            <a:xfrm>
              <a:off x="7304094" y="2289675"/>
              <a:ext cx="2182173" cy="1374898"/>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العلاقات بين الأعضاء</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xmlns="" id="{319C632C-0E4E-C65D-3BC7-D9322A1ADC8A}"/>
              </a:ext>
            </a:extLst>
          </p:cNvPr>
          <p:cNvGrpSpPr/>
          <p:nvPr/>
        </p:nvGrpSpPr>
        <p:grpSpPr>
          <a:xfrm>
            <a:off x="2653191" y="2228849"/>
            <a:ext cx="2328967" cy="2678808"/>
            <a:chOff x="2653191" y="2228849"/>
            <a:chExt cx="2328967" cy="2678808"/>
          </a:xfrm>
        </p:grpSpPr>
        <p:pic>
          <p:nvPicPr>
            <p:cNvPr id="11" name="Graphic 29" descr="Downward trend graph with solid fill">
              <a:extLst>
                <a:ext uri="{FF2B5EF4-FFF2-40B4-BE49-F238E27FC236}">
                  <a16:creationId xmlns:a16="http://schemas.microsoft.com/office/drawing/2014/main" xmlns="" id="{60AA9C37-F573-00EC-C2CF-927202E2F67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423113" y="3786851"/>
              <a:ext cx="956196" cy="956080"/>
            </a:xfrm>
            <a:prstGeom prst="rect">
              <a:avLst/>
            </a:prstGeom>
          </p:spPr>
        </p:pic>
        <p:sp>
          <p:nvSpPr>
            <p:cNvPr id="17" name="Freeform: Shape 16">
              <a:extLst>
                <a:ext uri="{FF2B5EF4-FFF2-40B4-BE49-F238E27FC236}">
                  <a16:creationId xmlns:a16="http://schemas.microsoft.com/office/drawing/2014/main" xmlns="" id="{FD6899C3-DCF8-FBC1-1E8C-26375C498723}"/>
                </a:ext>
              </a:extLst>
            </p:cNvPr>
            <p:cNvSpPr/>
            <p:nvPr/>
          </p:nvSpPr>
          <p:spPr>
            <a:xfrm>
              <a:off x="2741044" y="3787235"/>
              <a:ext cx="2241114" cy="1120422"/>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4" name="TextBox 18">
              <a:extLst>
                <a:ext uri="{FF2B5EF4-FFF2-40B4-BE49-F238E27FC236}">
                  <a16:creationId xmlns:a16="http://schemas.microsoft.com/office/drawing/2014/main" xmlns="" id="{F1BE3603-1F5D-D459-2C1B-3F919DD891CD}"/>
                </a:ext>
              </a:extLst>
            </p:cNvPr>
            <p:cNvSpPr txBox="1">
              <a:spLocks noChangeArrowheads="1"/>
            </p:cNvSpPr>
            <p:nvPr/>
          </p:nvSpPr>
          <p:spPr bwMode="auto">
            <a:xfrm>
              <a:off x="2653191" y="2228849"/>
              <a:ext cx="2328963" cy="1405482"/>
            </a:xfrm>
            <a:prstGeom prst="rect">
              <a:avLst/>
            </a:prstGeom>
          </p:spPr>
          <p:txBody>
            <a:bodyPr rot="0" vert="horz" wrap="square" lIns="0" tIns="45720" rIns="0" bIns="45720" anchor="b" anchorCtr="0" upright="1">
              <a:noAutofit/>
            </a:bodyPr>
            <a:lstStyle/>
            <a:p>
              <a:pPr algn="ctr" rtl="1">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معدلات الدوران الوظيفي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6" name="Group 25">
            <a:extLst>
              <a:ext uri="{FF2B5EF4-FFF2-40B4-BE49-F238E27FC236}">
                <a16:creationId xmlns:a16="http://schemas.microsoft.com/office/drawing/2014/main" xmlns="" id="{79641E58-2922-3910-E0EF-9E13C62F8554}"/>
              </a:ext>
            </a:extLst>
          </p:cNvPr>
          <p:cNvGrpSpPr/>
          <p:nvPr/>
        </p:nvGrpSpPr>
        <p:grpSpPr>
          <a:xfrm>
            <a:off x="9464385" y="2666813"/>
            <a:ext cx="2241114" cy="2076118"/>
            <a:chOff x="9464385" y="2666813"/>
            <a:chExt cx="2241114" cy="2076118"/>
          </a:xfrm>
        </p:grpSpPr>
        <p:sp>
          <p:nvSpPr>
            <p:cNvPr id="16" name="Freeform: Shape 15">
              <a:extLst>
                <a:ext uri="{FF2B5EF4-FFF2-40B4-BE49-F238E27FC236}">
                  <a16:creationId xmlns:a16="http://schemas.microsoft.com/office/drawing/2014/main" xmlns="" id="{5B23026B-140E-6239-CC13-D7CD826AF841}"/>
                </a:ext>
              </a:extLst>
            </p:cNvPr>
            <p:cNvSpPr/>
            <p:nvPr/>
          </p:nvSpPr>
          <p:spPr>
            <a:xfrm>
              <a:off x="9464385" y="2666813"/>
              <a:ext cx="2241114" cy="1120422"/>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0" name="TextBox 18">
              <a:extLst>
                <a:ext uri="{FF2B5EF4-FFF2-40B4-BE49-F238E27FC236}">
                  <a16:creationId xmlns:a16="http://schemas.microsoft.com/office/drawing/2014/main" xmlns="" id="{B4698A59-17DE-D163-414E-7B3D46D90889}"/>
                </a:ext>
              </a:extLst>
            </p:cNvPr>
            <p:cNvSpPr txBox="1">
              <a:spLocks noChangeArrowheads="1"/>
            </p:cNvSpPr>
            <p:nvPr/>
          </p:nvSpPr>
          <p:spPr bwMode="auto">
            <a:xfrm>
              <a:off x="9577895" y="3707463"/>
              <a:ext cx="2041629" cy="1035468"/>
            </a:xfrm>
            <a:prstGeom prst="rect">
              <a:avLst/>
            </a:prstGeom>
          </p:spPr>
          <p:txBody>
            <a:bodyPr rot="0" vert="horz" wrap="square" lIns="0" tIns="45720" rIns="0" bIns="45720" anchor="b" anchorCtr="0" upright="1">
              <a:noAutofit/>
            </a:bodyPr>
            <a:lstStyle/>
            <a:p>
              <a:pPr algn="ctr" rtl="1">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الرضا الوظيفي</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27" descr="Confused person with solid fill">
              <a:extLst>
                <a:ext uri="{FF2B5EF4-FFF2-40B4-BE49-F238E27FC236}">
                  <a16:creationId xmlns:a16="http://schemas.microsoft.com/office/drawing/2014/main" xmlns="" id="{8E90DA73-F5EB-67C7-31EF-4F598162B8E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0068081" y="2694069"/>
              <a:ext cx="1028121" cy="1027996"/>
            </a:xfrm>
            <a:prstGeom prst="rect">
              <a:avLst/>
            </a:prstGeom>
          </p:spPr>
        </p:pic>
      </p:grpSp>
    </p:spTree>
    <p:extLst>
      <p:ext uri="{BB962C8B-B14F-4D97-AF65-F5344CB8AC3E}">
        <p14:creationId xmlns:p14="http://schemas.microsoft.com/office/powerpoint/2010/main" val="30101485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41538CC-2750-1802-EBC5-57FAA643FF76}"/>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xmlns="" id="{8EAD46C9-03F6-0708-1079-6F3546981948}"/>
              </a:ext>
            </a:extLst>
          </p:cNvPr>
          <p:cNvSpPr txBox="1"/>
          <p:nvPr/>
        </p:nvSpPr>
        <p:spPr>
          <a:xfrm>
            <a:off x="1676848" y="3645368"/>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"مواصفات بيئة العمل المثالية":</a:t>
            </a:r>
            <a:endParaRPr lang="en-US" dirty="0"/>
          </a:p>
        </p:txBody>
      </p:sp>
      <p:pic>
        <p:nvPicPr>
          <p:cNvPr id="5" name="Picture 4">
            <a:extLst>
              <a:ext uri="{FF2B5EF4-FFF2-40B4-BE49-F238E27FC236}">
                <a16:creationId xmlns:a16="http://schemas.microsoft.com/office/drawing/2014/main" xmlns="" id="{31814CA1-9DA4-3007-A865-08F4B1FFA8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a16="http://schemas.microsoft.com/office/drawing/2014/main" xmlns="" id="{59AB9AF1-51BF-9AF9-B0D1-D99645ACC61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xmlns="" id="{2F2F339C-F942-B79D-1F60-90E4295FB5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2590269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795AF12-EBA5-957A-1FEA-71E93EF8548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xmlns="" id="{1008FB77-6BD8-7A38-3BE5-4D9A9C37756D}"/>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a16="http://schemas.microsoft.com/office/drawing/2014/main" xmlns="" id="{EBB71B10-6ABC-8668-7811-9623E28E7FD2}"/>
              </a:ext>
            </a:extLst>
          </p:cNvPr>
          <p:cNvSpPr txBox="1"/>
          <p:nvPr/>
        </p:nvSpPr>
        <p:spPr>
          <a:xfrm>
            <a:off x="5215955" y="2679620"/>
            <a:ext cx="6224506" cy="2262158"/>
          </a:xfrm>
          <a:prstGeom prst="rect">
            <a:avLst/>
          </a:prstGeom>
          <a:noFill/>
        </p:spPr>
        <p:txBody>
          <a:bodyPr wrap="square">
            <a:spAutoFit/>
          </a:bodyPr>
          <a:lstStyle>
            <a:defPPr>
              <a:defRPr lang="en-US"/>
            </a:defPPr>
            <a:lvl1pPr marR="0" indent="0" algn="just" rtl="1">
              <a:lnSpc>
                <a:spcPct val="150000"/>
              </a:lnSpc>
              <a:spcBef>
                <a:spcPts val="0"/>
              </a:spcBef>
              <a:spcAft>
                <a:spcPts val="0"/>
              </a:spcAft>
              <a:buSzPct val="130000"/>
              <a:buNone/>
              <a:defRPr sz="2400" b="1">
                <a:latin typeface="Adobe Arabic" panose="02040503050201020203" pitchFamily="18" charset="-78"/>
                <a:cs typeface="Adobe Arabic" panose="02040503050201020203" pitchFamily="18" charset="-78"/>
              </a:defRPr>
            </a:lvl1pPr>
          </a:lstStyle>
          <a:p>
            <a:r>
              <a:rPr lang="ar-SA"/>
              <a:t>في هذا التمرين، يُطلب من المشاركين العمل في مجموعات صغيرة لتحديد وكتابة قائمة بخصائص ومواصفات بيئة العمل المثالية التي تُعزز الصحة النفسية. بعد ذلك، يتم مناقشة هذه القوائم مع باقي المجموعات لتبادل الأفكار والاتفاق على الخصائص الأساسية لبيئة العمل الداعمة</a:t>
            </a:r>
            <a:endParaRPr lang="en-US" dirty="0"/>
          </a:p>
        </p:txBody>
      </p:sp>
      <p:sp>
        <p:nvSpPr>
          <p:cNvPr id="9" name="TextBox 8">
            <a:extLst>
              <a:ext uri="{FF2B5EF4-FFF2-40B4-BE49-F238E27FC236}">
                <a16:creationId xmlns:a16="http://schemas.microsoft.com/office/drawing/2014/main" xmlns="" id="{1A24166C-6F2E-052D-172C-1B3C7D1C072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الوصف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a16="http://schemas.microsoft.com/office/drawing/2014/main" xmlns="" id="{45681A0C-D5C7-8B4A-7559-905A1F9ABC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8299668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6161C25-7849-A97A-B73E-225045682631}"/>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xmlns="" id="{01C878BC-4845-7A98-4850-89A612380361}"/>
              </a:ext>
            </a:extLst>
          </p:cNvPr>
          <p:cNvSpPr txBox="1"/>
          <p:nvPr/>
        </p:nvSpPr>
        <p:spPr>
          <a:xfrm>
            <a:off x="1547626" y="1211707"/>
            <a:ext cx="4548374"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solidFill>
                  <a:srgbClr val="168489"/>
                </a:solidFill>
                <a:latin typeface="Adobe Arabic" panose="02040503050201020203" pitchFamily="18" charset="-78"/>
                <a:cs typeface="Adobe Arabic" panose="02040503050201020203" pitchFamily="18" charset="-78"/>
              </a:defRPr>
            </a:lvl1pPr>
          </a:lstStyle>
          <a:p>
            <a:r>
              <a:rPr lang="ar-SY"/>
              <a:t>"لعبة التواصل":</a:t>
            </a:r>
            <a:endParaRPr lang="en-US"/>
          </a:p>
        </p:txBody>
      </p:sp>
      <p:pic>
        <p:nvPicPr>
          <p:cNvPr id="3" name="Picture 2">
            <a:extLst>
              <a:ext uri="{FF2B5EF4-FFF2-40B4-BE49-F238E27FC236}">
                <a16:creationId xmlns:a16="http://schemas.microsoft.com/office/drawing/2014/main" xmlns="" id="{A51128DF-A8F0-CB32-A33C-25365FE37B3D}"/>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xmlns="" id="{D6B329BF-6FC5-054E-A2CA-7CCE39EDFB50}"/>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ممارسة 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756FD494-4328-7878-FAE2-ACB39DC462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xmlns="" id="{BE61E1E1-33F4-D934-863F-BEF2F46AC174}"/>
              </a:ext>
            </a:extLst>
          </p:cNvPr>
          <p:cNvSpPr txBox="1"/>
          <p:nvPr/>
        </p:nvSpPr>
        <p:spPr>
          <a:xfrm>
            <a:off x="741381" y="2533961"/>
            <a:ext cx="6160864" cy="4056495"/>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لعبة التواصل هي نشاط جماعي يهدف إلى تحسين مهارات التواصل الإيجابي بين أعضاء الفريق. يتضمن النشاط تمثيل أدوار وتطبيق مواقف عملية تُحفّز المشاركين على استخدام عبارات دعم وتشجيع وتعزيز التفاهم. يساعد النشاط على بناء بيئة عمل متناغمة، وتقوية العلاقات بين أعضاء الفريق، وتحسين قدرتهم على التعبير عن الأفكار بطريقة إيجابية وبنّاءة</a:t>
            </a:r>
            <a:endParaRPr lang="en-US"/>
          </a:p>
        </p:txBody>
      </p:sp>
    </p:spTree>
    <p:extLst>
      <p:ext uri="{BB962C8B-B14F-4D97-AF65-F5344CB8AC3E}">
        <p14:creationId xmlns:p14="http://schemas.microsoft.com/office/powerpoint/2010/main" val="1530305757"/>
      </p:ext>
    </p:extLst>
  </p:cSld>
  <p:clrMapOvr>
    <a:masterClrMapping/>
  </p:clrMapOvr>
  <p:transition spd="slow">
    <p:wipe/>
  </p:transition>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xmlns="" id="{38DD939B-0891-4497-D828-66272E3E7C6A}"/>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xmlns="" id="{F621F6EA-EF2C-1283-58ED-2A98265104A6}"/>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xmlns="" id="{EF232A30-2A72-F7FE-3F30-412FA14D1A02}"/>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xmlns="" id="{7DB9D257-3079-6FC3-CA39-1D4D31BA7080}"/>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xmlns="" id="{8F2E18EB-AD99-8C19-3AB6-404F029CEC5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xmlns="" id="{D3253249-942E-B143-8D4D-B601C52B950A}"/>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xmlns="" id="{E0DECB8A-5789-3AD8-D571-03E47FFC2447}"/>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xmlns="" id="{44E568B6-45D3-68F2-D363-0C4DEE499D2C}"/>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xmlns="" id="{5B45E923-514C-BB37-9CB9-688D9FCB2855}"/>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xmlns="" id="{7339B2BA-4CDE-8BCE-96A7-BF390CADED20}"/>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xmlns="" id="{C5EF02E8-236F-811D-CD67-D958F04F0E40}"/>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xmlns="" id="{064BEF03-8B1D-4617-B612-35CB98CC4ED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xmlns="" id="{9F267462-D8FC-365B-5607-5F91F2C3A83D}"/>
              </a:ext>
            </a:extLst>
          </p:cNvPr>
          <p:cNvSpPr txBox="1"/>
          <p:nvPr/>
        </p:nvSpPr>
        <p:spPr>
          <a:xfrm>
            <a:off x="8776490" y="1217568"/>
            <a:ext cx="3167751" cy="1754326"/>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استراتيجيات تحفيز الموظفين وتعزيز الصحة النفسية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xmlns="" id="{287A1BF7-A479-BE36-AF31-8C58FD4C75DD}"/>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xmlns="" id="{D1D0DD51-CD39-E4EB-67A1-CFB8C2EA584F}"/>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xmlns="" id="{16195BBF-9A20-351A-36D1-BE790910CBA5}"/>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xmlns="" id="{2651806C-A951-F916-1227-6373015EEB69}"/>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xmlns="" id="{244545C5-6BFE-BF7F-CAA4-E37661718279}"/>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a:t>
              </a:r>
              <a:r>
                <a:rPr lang="ar-SA" sz="4000" b="1" dirty="0" err="1">
                  <a:latin typeface="Adobe Arabic" panose="02040503050201020203" pitchFamily="18" charset="-78"/>
                  <a:ea typeface="GE Dinar Two Medium" panose="020A0503020102020204" pitchFamily="18" charset="-78"/>
                  <a:cs typeface="Adobe Arabic" panose="02040503050201020203" pitchFamily="18" charset="-78"/>
                </a:rPr>
                <a:t>ثا</a:t>
              </a: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لث</a:t>
              </a:r>
            </a:p>
          </p:txBody>
        </p:sp>
      </p:grpSp>
      <p:grpSp>
        <p:nvGrpSpPr>
          <p:cNvPr id="17" name="Group 16">
            <a:extLst>
              <a:ext uri="{FF2B5EF4-FFF2-40B4-BE49-F238E27FC236}">
                <a16:creationId xmlns:a16="http://schemas.microsoft.com/office/drawing/2014/main" xmlns="" id="{77C9687D-4AEF-E08F-6DBA-E893A93921EF}"/>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xmlns="" id="{D3D0956C-4513-9735-4EE6-CA31DA9F9458}"/>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xmlns="" id="{704DBCB1-D02B-AC8A-BD90-BAF0A221914C}"/>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xmlns="" id="{4F35DA9F-5ABB-08AF-FC8B-B6D2C743CD48}"/>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xmlns="" id="{B489CF02-5D36-DE1B-ACD9-91AD62BAE0A1}"/>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xmlns="" id="{81FB6B65-E702-6947-7EF7-77989F8444D9}"/>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xmlns="" id="{3E1CB1C0-83CA-40E7-D510-5E4CD1F249E4}"/>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xmlns="" id="{63D15A40-2E79-CF6A-6E53-92C5B0FE1912}"/>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xmlns="" id="{B884BBA3-1352-87E6-0A27-0D97F861592A}"/>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xmlns="" id="{D593BA52-AB55-5623-E89D-E5B669F5348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xmlns="" id="{986C811E-55C4-B87C-B0E9-6E077477C268}"/>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xmlns="" id="{EFB2804D-61B1-6448-6399-F32C2858E0EC}"/>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xmlns="" id="{34DE5EEC-7D91-5F4B-F474-E7961CA3ECF0}"/>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xmlns="" id="{50DFCF18-2012-9A03-3F24-AE896BF36EF6}"/>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xmlns="" id="{97F0E0C2-BA58-2D52-7194-2991B1F9BC92}"/>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xmlns="" id="{27074790-CAC5-634A-CC3A-E8D77E089948}"/>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xmlns="" id="{D5BBDBCE-8413-DE14-005F-B03E8E1CDB51}"/>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xmlns="" id="{89915168-5F1A-EC71-15CE-5A40BB63429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D5768A4E-2009-6D2C-1427-00643DC5A9A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xmlns="" id="{6824D5B9-43CB-CE08-6867-E97F8E6118C0}"/>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a:t>
              </a: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 الثانية</a:t>
              </a:r>
            </a:p>
          </p:txBody>
        </p:sp>
      </p:grpSp>
      <p:grpSp>
        <p:nvGrpSpPr>
          <p:cNvPr id="40" name="Group 39">
            <a:extLst>
              <a:ext uri="{FF2B5EF4-FFF2-40B4-BE49-F238E27FC236}">
                <a16:creationId xmlns:a16="http://schemas.microsoft.com/office/drawing/2014/main" xmlns="" id="{1DB9B2F1-D542-C0DE-D573-EAE39BBC1A28}"/>
              </a:ext>
            </a:extLst>
          </p:cNvPr>
          <p:cNvGrpSpPr/>
          <p:nvPr/>
        </p:nvGrpSpPr>
        <p:grpSpPr>
          <a:xfrm>
            <a:off x="717622" y="313433"/>
            <a:ext cx="4719172" cy="1077218"/>
            <a:chOff x="862835" y="1062429"/>
            <a:chExt cx="4719172" cy="1077218"/>
          </a:xfrm>
        </p:grpSpPr>
        <p:sp>
          <p:nvSpPr>
            <p:cNvPr id="18" name="TextBox 17">
              <a:extLst>
                <a:ext uri="{FF2B5EF4-FFF2-40B4-BE49-F238E27FC236}">
                  <a16:creationId xmlns:a16="http://schemas.microsoft.com/office/drawing/2014/main" xmlns="" id="{0B071089-20BF-57F4-EB57-4F3C04105198}"/>
                </a:ext>
              </a:extLst>
            </p:cNvPr>
            <p:cNvSpPr txBox="1"/>
            <p:nvPr/>
          </p:nvSpPr>
          <p:spPr>
            <a:xfrm>
              <a:off x="862835" y="1062429"/>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أهمية التحفيز في تحسين الصحة النفسية والمهنية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xmlns="" id="{F323434A-F406-C7E4-5762-CD43F550AA1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46327"/>
              <a:ext cx="514068" cy="514068"/>
            </a:xfrm>
            <a:prstGeom prst="rect">
              <a:avLst/>
            </a:prstGeom>
          </p:spPr>
        </p:pic>
      </p:grpSp>
      <p:grpSp>
        <p:nvGrpSpPr>
          <p:cNvPr id="57" name="Group 56">
            <a:extLst>
              <a:ext uri="{FF2B5EF4-FFF2-40B4-BE49-F238E27FC236}">
                <a16:creationId xmlns:a16="http://schemas.microsoft.com/office/drawing/2014/main" xmlns="" id="{EC4D5D0D-6893-35AC-F0DB-A8F39AAA30F3}"/>
              </a:ext>
            </a:extLst>
          </p:cNvPr>
          <p:cNvGrpSpPr/>
          <p:nvPr/>
        </p:nvGrpSpPr>
        <p:grpSpPr>
          <a:xfrm>
            <a:off x="717622" y="1960521"/>
            <a:ext cx="4719172" cy="584775"/>
            <a:chOff x="862835" y="1257114"/>
            <a:chExt cx="4719172" cy="584775"/>
          </a:xfrm>
        </p:grpSpPr>
        <p:sp>
          <p:nvSpPr>
            <p:cNvPr id="58" name="TextBox 57">
              <a:extLst>
                <a:ext uri="{FF2B5EF4-FFF2-40B4-BE49-F238E27FC236}">
                  <a16:creationId xmlns:a16="http://schemas.microsoft.com/office/drawing/2014/main" xmlns="" id="{6222FAD9-0540-AC5C-5A0B-221A99D9CDCD}"/>
                </a:ext>
              </a:extLst>
            </p:cNvPr>
            <p:cNvSpPr txBox="1"/>
            <p:nvPr/>
          </p:nvSpPr>
          <p:spPr>
            <a:xfrm>
              <a:off x="862835" y="1257114"/>
              <a:ext cx="3985898"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استراتيجيات فعّالة لتحفيز الموظفين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xmlns="" id="{94971BB1-DC80-E17F-B610-3315C5A05E1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303025"/>
              <a:ext cx="514068" cy="514068"/>
            </a:xfrm>
            <a:prstGeom prst="rect">
              <a:avLst/>
            </a:prstGeom>
          </p:spPr>
        </p:pic>
      </p:grpSp>
      <p:grpSp>
        <p:nvGrpSpPr>
          <p:cNvPr id="63" name="Group 62">
            <a:extLst>
              <a:ext uri="{FF2B5EF4-FFF2-40B4-BE49-F238E27FC236}">
                <a16:creationId xmlns:a16="http://schemas.microsoft.com/office/drawing/2014/main" xmlns="" id="{83F8494D-AC9D-78E1-B1E9-07EFB0FDD38E}"/>
              </a:ext>
            </a:extLst>
          </p:cNvPr>
          <p:cNvGrpSpPr/>
          <p:nvPr/>
        </p:nvGrpSpPr>
        <p:grpSpPr>
          <a:xfrm>
            <a:off x="717622" y="3122752"/>
            <a:ext cx="4719172" cy="1077218"/>
            <a:chOff x="862835" y="1022094"/>
            <a:chExt cx="4719172" cy="1077218"/>
          </a:xfrm>
        </p:grpSpPr>
        <p:sp>
          <p:nvSpPr>
            <p:cNvPr id="64" name="TextBox 63">
              <a:extLst>
                <a:ext uri="{FF2B5EF4-FFF2-40B4-BE49-F238E27FC236}">
                  <a16:creationId xmlns:a16="http://schemas.microsoft.com/office/drawing/2014/main" xmlns="" id="{F7F7016E-516C-4B14-3D03-FA889B3F9F45}"/>
                </a:ext>
              </a:extLst>
            </p:cNvPr>
            <p:cNvSpPr txBox="1"/>
            <p:nvPr/>
          </p:nvSpPr>
          <p:spPr>
            <a:xfrm>
              <a:off x="862835" y="1022094"/>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كيفية قياس وتحسين الصحة النفسية بشكل مستمر</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5" name="Picture 64">
              <a:extLst>
                <a:ext uri="{FF2B5EF4-FFF2-40B4-BE49-F238E27FC236}">
                  <a16:creationId xmlns:a16="http://schemas.microsoft.com/office/drawing/2014/main" xmlns="" id="{E1C4DC77-F289-BF35-D880-DE0375ECD23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7939" y="1297190"/>
              <a:ext cx="514068" cy="514068"/>
            </a:xfrm>
            <a:prstGeom prst="rect">
              <a:avLst/>
            </a:prstGeom>
          </p:spPr>
        </p:pic>
      </p:grpSp>
    </p:spTree>
    <p:extLst>
      <p:ext uri="{BB962C8B-B14F-4D97-AF65-F5344CB8AC3E}">
        <p14:creationId xmlns:p14="http://schemas.microsoft.com/office/powerpoint/2010/main" val="30075184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07407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106A8C5-B1B0-5152-51AF-D8702161C8B2}"/>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xmlns="" id="{E214C495-84A4-799B-C7AD-03AF06F42A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xmlns="" id="{E9E9F18F-C07C-8BD0-0009-0E4BC8170B0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8" name="TextBox 7">
            <a:extLst>
              <a:ext uri="{FF2B5EF4-FFF2-40B4-BE49-F238E27FC236}">
                <a16:creationId xmlns:a16="http://schemas.microsoft.com/office/drawing/2014/main" xmlns="" id="{BF936E87-B456-BCDB-F838-5EC1F406C6C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xmlns="" id="{11C3F276-CC49-E3E6-C451-7217524C09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392388993"/>
      </p:ext>
    </p:extLst>
  </p:cSld>
  <p:clrMapOvr>
    <a:masterClrMapping/>
  </p:clrMapOvr>
  <p:transition spd="slow">
    <p:wip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0948317-3160-0725-DE26-2DAB101A901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xmlns="" id="{D63C558B-501E-F510-BA1B-06E2480976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xmlns="" id="{F88A273E-7487-A7C5-1DBD-8D3024C5474A}"/>
              </a:ext>
            </a:extLst>
          </p:cNvPr>
          <p:cNvSpPr txBox="1"/>
          <p:nvPr/>
        </p:nvSpPr>
        <p:spPr>
          <a:xfrm>
            <a:off x="6549314" y="3437883"/>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Y"/>
              <a:t>كيف يمكننا تحفيز الموظفين؟</a:t>
            </a:r>
            <a:endParaRPr lang="en-US"/>
          </a:p>
        </p:txBody>
      </p:sp>
      <p:sp>
        <p:nvSpPr>
          <p:cNvPr id="4" name="TextBox 3">
            <a:extLst>
              <a:ext uri="{FF2B5EF4-FFF2-40B4-BE49-F238E27FC236}">
                <a16:creationId xmlns:a16="http://schemas.microsoft.com/office/drawing/2014/main" xmlns="" id="{493FA1CF-0320-9E53-25DE-4D960527B9DA}"/>
              </a:ext>
            </a:extLst>
          </p:cNvPr>
          <p:cNvSpPr txBox="1"/>
          <p:nvPr/>
        </p:nvSpPr>
        <p:spPr>
          <a:xfrm>
            <a:off x="1181220" y="915909"/>
            <a:ext cx="4829799"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chemeClr val="tx1"/>
                </a:solidFill>
              </a:rPr>
              <a:t>اضغط للمشاهدة</a:t>
            </a:r>
            <a:endParaRPr lang="en-US" dirty="0">
              <a:solidFill>
                <a:schemeClr val="tx1"/>
              </a:solidFill>
            </a:endParaRPr>
          </a:p>
        </p:txBody>
      </p:sp>
      <p:pic>
        <p:nvPicPr>
          <p:cNvPr id="3" name="Picture 2">
            <a:hlinkClick r:id="rId4"/>
            <a:extLst>
              <a:ext uri="{FF2B5EF4-FFF2-40B4-BE49-F238E27FC236}">
                <a16:creationId xmlns:a16="http://schemas.microsoft.com/office/drawing/2014/main" xmlns="" id="{C35BF014-DAF4-4E96-AC5E-252927B4B9B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5854" y="1595560"/>
            <a:ext cx="5143498" cy="5143506"/>
          </a:xfrm>
          <a:prstGeom prst="rect">
            <a:avLst/>
          </a:prstGeom>
          <a:noFill/>
          <a:ln>
            <a:noFill/>
          </a:ln>
        </p:spPr>
      </p:pic>
    </p:spTree>
    <p:extLst>
      <p:ext uri="{BB962C8B-B14F-4D97-AF65-F5344CB8AC3E}">
        <p14:creationId xmlns:p14="http://schemas.microsoft.com/office/powerpoint/2010/main" val="5930093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AA5F6E1-06D2-5FEF-A17B-69167330B1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39569CFA-5450-9797-7F12-FDE09270BFCC}"/>
              </a:ext>
            </a:extLst>
          </p:cNvPr>
          <p:cNvSpPr txBox="1"/>
          <p:nvPr/>
        </p:nvSpPr>
        <p:spPr>
          <a:xfrm>
            <a:off x="1924050" y="-181335"/>
            <a:ext cx="83439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 أهمية التحفيز للصحة النفسية والمهنية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CAB178C6-33E6-F13B-6328-2B2AA85E3C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0" name="Group 49">
            <a:extLst>
              <a:ext uri="{FF2B5EF4-FFF2-40B4-BE49-F238E27FC236}">
                <a16:creationId xmlns:a16="http://schemas.microsoft.com/office/drawing/2014/main" xmlns="" id="{53921B17-1467-CF07-E9AA-4EDAB8C0EB6C}"/>
              </a:ext>
            </a:extLst>
          </p:cNvPr>
          <p:cNvGrpSpPr/>
          <p:nvPr/>
        </p:nvGrpSpPr>
        <p:grpSpPr>
          <a:xfrm>
            <a:off x="319135" y="2762249"/>
            <a:ext cx="2354786" cy="2362194"/>
            <a:chOff x="319135" y="2762249"/>
            <a:chExt cx="2354786" cy="2362194"/>
          </a:xfrm>
        </p:grpSpPr>
        <p:grpSp>
          <p:nvGrpSpPr>
            <p:cNvPr id="26" name="Group 25">
              <a:extLst>
                <a:ext uri="{FF2B5EF4-FFF2-40B4-BE49-F238E27FC236}">
                  <a16:creationId xmlns:a16="http://schemas.microsoft.com/office/drawing/2014/main" xmlns="" id="{29EFC5E7-9089-3C49-A76B-737B0E9E2087}"/>
                </a:ext>
              </a:extLst>
            </p:cNvPr>
            <p:cNvGrpSpPr/>
            <p:nvPr/>
          </p:nvGrpSpPr>
          <p:grpSpPr>
            <a:xfrm>
              <a:off x="319135" y="2797796"/>
              <a:ext cx="2354786" cy="2326647"/>
              <a:chOff x="0" y="18342"/>
              <a:chExt cx="1397055" cy="1380694"/>
            </a:xfrm>
          </p:grpSpPr>
          <p:sp>
            <p:nvSpPr>
              <p:cNvPr id="43" name="Rectangle: Diagonal Corners Rounded 42">
                <a:extLst>
                  <a:ext uri="{FF2B5EF4-FFF2-40B4-BE49-F238E27FC236}">
                    <a16:creationId xmlns:a16="http://schemas.microsoft.com/office/drawing/2014/main" xmlns="" id="{DB778E8D-9114-07F3-E037-8D9D0EB48239}"/>
                  </a:ext>
                </a:extLst>
              </p:cNvPr>
              <p:cNvSpPr/>
              <p:nvPr/>
            </p:nvSpPr>
            <p:spPr>
              <a:xfrm flipV="1">
                <a:off x="34938" y="85450"/>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Rectangle: Diagonal Corners Rounded 43">
                <a:extLst>
                  <a:ext uri="{FF2B5EF4-FFF2-40B4-BE49-F238E27FC236}">
                    <a16:creationId xmlns:a16="http://schemas.microsoft.com/office/drawing/2014/main" xmlns="" id="{53BC0361-0986-7CB9-1F74-8991621F6BDF}"/>
                  </a:ext>
                </a:extLst>
              </p:cNvPr>
              <p:cNvSpPr/>
              <p:nvPr/>
            </p:nvSpPr>
            <p:spPr>
              <a:xfrm flipV="1">
                <a:off x="94728" y="18342"/>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5" name="TextBox 159">
                <a:extLst>
                  <a:ext uri="{FF2B5EF4-FFF2-40B4-BE49-F238E27FC236}">
                    <a16:creationId xmlns:a16="http://schemas.microsoft.com/office/drawing/2014/main" xmlns="" id="{BF7A7939-D119-287C-6A65-F06034FFF32A}"/>
                  </a:ext>
                </a:extLst>
              </p:cNvPr>
              <p:cNvSpPr txBox="1"/>
              <p:nvPr/>
            </p:nvSpPr>
            <p:spPr>
              <a:xfrm>
                <a:off x="0" y="477306"/>
                <a:ext cx="1397055" cy="715960"/>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معدلات الإرهاق المهني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 name="Graphic 162" descr="Heart with pulse with solid fill">
              <a:extLst>
                <a:ext uri="{FF2B5EF4-FFF2-40B4-BE49-F238E27FC236}">
                  <a16:creationId xmlns:a16="http://schemas.microsoft.com/office/drawing/2014/main" xmlns="" id="{E73C4AB9-BCD6-D0EB-B373-8350CD89010A}"/>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76144" y="2762249"/>
              <a:ext cx="1240123" cy="1239822"/>
            </a:xfrm>
            <a:prstGeom prst="rect">
              <a:avLst/>
            </a:prstGeom>
          </p:spPr>
        </p:pic>
      </p:grpSp>
      <p:grpSp>
        <p:nvGrpSpPr>
          <p:cNvPr id="48" name="Group 47">
            <a:extLst>
              <a:ext uri="{FF2B5EF4-FFF2-40B4-BE49-F238E27FC236}">
                <a16:creationId xmlns:a16="http://schemas.microsoft.com/office/drawing/2014/main" xmlns="" id="{D8CE7F4E-04FE-1C1A-100D-5BA9B1CF0065}"/>
              </a:ext>
            </a:extLst>
          </p:cNvPr>
          <p:cNvGrpSpPr/>
          <p:nvPr/>
        </p:nvGrpSpPr>
        <p:grpSpPr>
          <a:xfrm>
            <a:off x="5003853" y="2797788"/>
            <a:ext cx="2255516" cy="2326647"/>
            <a:chOff x="5003853" y="2797788"/>
            <a:chExt cx="2255516" cy="2326647"/>
          </a:xfrm>
        </p:grpSpPr>
        <p:grpSp>
          <p:nvGrpSpPr>
            <p:cNvPr id="29" name="Group 28">
              <a:extLst>
                <a:ext uri="{FF2B5EF4-FFF2-40B4-BE49-F238E27FC236}">
                  <a16:creationId xmlns:a16="http://schemas.microsoft.com/office/drawing/2014/main" xmlns="" id="{A86D1558-9B9C-CCB3-B0C8-8EA1DED3692E}"/>
                </a:ext>
              </a:extLst>
            </p:cNvPr>
            <p:cNvGrpSpPr/>
            <p:nvPr/>
          </p:nvGrpSpPr>
          <p:grpSpPr>
            <a:xfrm>
              <a:off x="5003853" y="2797788"/>
              <a:ext cx="2255516" cy="2326647"/>
              <a:chOff x="2425598" y="18338"/>
              <a:chExt cx="1338156" cy="1380695"/>
            </a:xfrm>
          </p:grpSpPr>
          <p:sp>
            <p:nvSpPr>
              <p:cNvPr id="34" name="Rectangle: Diagonal Corners Rounded 33">
                <a:extLst>
                  <a:ext uri="{FF2B5EF4-FFF2-40B4-BE49-F238E27FC236}">
                    <a16:creationId xmlns:a16="http://schemas.microsoft.com/office/drawing/2014/main" xmlns="" id="{5C65C9FC-C54F-4495-1FFC-EDFF0F4CCE86}"/>
                  </a:ext>
                </a:extLst>
              </p:cNvPr>
              <p:cNvSpPr/>
              <p:nvPr/>
            </p:nvSpPr>
            <p:spPr>
              <a:xfrm flipV="1">
                <a:off x="2425598" y="85447"/>
                <a:ext cx="1278364" cy="1313586"/>
              </a:xfrm>
              <a:prstGeom prst="round2DiagRect">
                <a:avLst>
                  <a:gd name="adj1" fmla="val 7948"/>
                  <a:gd name="adj2" fmla="val 45033"/>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Rectangle: Diagonal Corners Rounded 34">
                <a:extLst>
                  <a:ext uri="{FF2B5EF4-FFF2-40B4-BE49-F238E27FC236}">
                    <a16:creationId xmlns:a16="http://schemas.microsoft.com/office/drawing/2014/main" xmlns="" id="{1205A3A7-51B7-05E8-4941-FE829973186D}"/>
                  </a:ext>
                </a:extLst>
              </p:cNvPr>
              <p:cNvSpPr/>
              <p:nvPr/>
            </p:nvSpPr>
            <p:spPr>
              <a:xfrm flipV="1">
                <a:off x="2485389" y="18338"/>
                <a:ext cx="1278365" cy="1313586"/>
              </a:xfrm>
              <a:prstGeom prst="round2DiagRect">
                <a:avLst>
                  <a:gd name="adj1" fmla="val 7948"/>
                  <a:gd name="adj2" fmla="val 45033"/>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TextBox 149">
                <a:extLst>
                  <a:ext uri="{FF2B5EF4-FFF2-40B4-BE49-F238E27FC236}">
                    <a16:creationId xmlns:a16="http://schemas.microsoft.com/office/drawing/2014/main" xmlns="" id="{A751E698-A168-C555-F8CA-CC9781E1D6C5}"/>
                  </a:ext>
                </a:extLst>
              </p:cNvPr>
              <p:cNvSpPr txBox="1"/>
              <p:nvPr/>
            </p:nvSpPr>
            <p:spPr>
              <a:xfrm>
                <a:off x="2503638" y="477306"/>
                <a:ext cx="1237265" cy="715960"/>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الصحة النفسية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Graphic 8" descr="Brain in head with solid fill">
              <a:extLst>
                <a:ext uri="{FF2B5EF4-FFF2-40B4-BE49-F238E27FC236}">
                  <a16:creationId xmlns:a16="http://schemas.microsoft.com/office/drawing/2014/main" xmlns="" id="{1028AD16-1476-3F0E-E416-FBD97DD3E16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846306" y="2897396"/>
              <a:ext cx="969765" cy="969529"/>
            </a:xfrm>
            <a:prstGeom prst="rect">
              <a:avLst/>
            </a:prstGeom>
          </p:spPr>
        </p:pic>
      </p:grpSp>
      <p:grpSp>
        <p:nvGrpSpPr>
          <p:cNvPr id="47" name="Group 46">
            <a:extLst>
              <a:ext uri="{FF2B5EF4-FFF2-40B4-BE49-F238E27FC236}">
                <a16:creationId xmlns:a16="http://schemas.microsoft.com/office/drawing/2014/main" xmlns="" id="{B94B5BAA-42E7-67D5-FD83-AF16E25921FC}"/>
              </a:ext>
            </a:extLst>
          </p:cNvPr>
          <p:cNvGrpSpPr/>
          <p:nvPr/>
        </p:nvGrpSpPr>
        <p:grpSpPr>
          <a:xfrm>
            <a:off x="7297435" y="2797796"/>
            <a:ext cx="2255508" cy="2326649"/>
            <a:chOff x="7297435" y="2797796"/>
            <a:chExt cx="2255508" cy="2326649"/>
          </a:xfrm>
        </p:grpSpPr>
        <p:grpSp>
          <p:nvGrpSpPr>
            <p:cNvPr id="28" name="Group 27">
              <a:extLst>
                <a:ext uri="{FF2B5EF4-FFF2-40B4-BE49-F238E27FC236}">
                  <a16:creationId xmlns:a16="http://schemas.microsoft.com/office/drawing/2014/main" xmlns="" id="{2C1145A8-3EAC-E689-2595-76946AF47CE8}"/>
                </a:ext>
              </a:extLst>
            </p:cNvPr>
            <p:cNvGrpSpPr/>
            <p:nvPr/>
          </p:nvGrpSpPr>
          <p:grpSpPr>
            <a:xfrm>
              <a:off x="7297435" y="2797796"/>
              <a:ext cx="2255508" cy="2326649"/>
              <a:chOff x="3611770" y="18342"/>
              <a:chExt cx="1338154" cy="1380694"/>
            </a:xfrm>
          </p:grpSpPr>
          <p:sp>
            <p:nvSpPr>
              <p:cNvPr id="37" name="Rectangle: Diagonal Corners Rounded 36">
                <a:extLst>
                  <a:ext uri="{FF2B5EF4-FFF2-40B4-BE49-F238E27FC236}">
                    <a16:creationId xmlns:a16="http://schemas.microsoft.com/office/drawing/2014/main" xmlns="" id="{3E5F444F-8685-71F9-2B66-4BE50E7D621A}"/>
                  </a:ext>
                </a:extLst>
              </p:cNvPr>
              <p:cNvSpPr/>
              <p:nvPr/>
            </p:nvSpPr>
            <p:spPr>
              <a:xfrm flipV="1">
                <a:off x="3611770" y="85450"/>
                <a:ext cx="1278364" cy="1313586"/>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Rectangle: Diagonal Corners Rounded 37">
                <a:extLst>
                  <a:ext uri="{FF2B5EF4-FFF2-40B4-BE49-F238E27FC236}">
                    <a16:creationId xmlns:a16="http://schemas.microsoft.com/office/drawing/2014/main" xmlns="" id="{FF47E284-2D4B-3A70-6A0B-2F74B27F9E03}"/>
                  </a:ext>
                </a:extLst>
              </p:cNvPr>
              <p:cNvSpPr/>
              <p:nvPr/>
            </p:nvSpPr>
            <p:spPr>
              <a:xfrm flipV="1">
                <a:off x="3671560" y="18342"/>
                <a:ext cx="1278364" cy="1313586"/>
              </a:xfrm>
              <a:prstGeom prst="round2DiagRect">
                <a:avLst>
                  <a:gd name="adj1" fmla="val 7948"/>
                  <a:gd name="adj2" fmla="val 45033"/>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TextBox 153">
                <a:extLst>
                  <a:ext uri="{FF2B5EF4-FFF2-40B4-BE49-F238E27FC236}">
                    <a16:creationId xmlns:a16="http://schemas.microsoft.com/office/drawing/2014/main" xmlns="" id="{BBC744B9-F5DB-AF52-3593-0E9A320FA70E}"/>
                  </a:ext>
                </a:extLst>
              </p:cNvPr>
              <p:cNvSpPr txBox="1"/>
              <p:nvPr/>
            </p:nvSpPr>
            <p:spPr>
              <a:xfrm>
                <a:off x="3687347" y="525081"/>
                <a:ext cx="1167845" cy="715959"/>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 والأداء</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85" descr="Bar graph with upward trend with solid fill">
              <a:extLst>
                <a:ext uri="{FF2B5EF4-FFF2-40B4-BE49-F238E27FC236}">
                  <a16:creationId xmlns:a16="http://schemas.microsoft.com/office/drawing/2014/main" xmlns="" id="{6511C693-8195-375D-DB6A-A648621F51AF}"/>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8114596" y="2908220"/>
              <a:ext cx="948110" cy="947879"/>
            </a:xfrm>
            <a:prstGeom prst="rect">
              <a:avLst/>
            </a:prstGeom>
          </p:spPr>
        </p:pic>
      </p:grpSp>
      <p:grpSp>
        <p:nvGrpSpPr>
          <p:cNvPr id="49" name="Group 48">
            <a:extLst>
              <a:ext uri="{FF2B5EF4-FFF2-40B4-BE49-F238E27FC236}">
                <a16:creationId xmlns:a16="http://schemas.microsoft.com/office/drawing/2014/main" xmlns="" id="{75373B96-A252-B281-0343-5223678285F2}"/>
              </a:ext>
            </a:extLst>
          </p:cNvPr>
          <p:cNvGrpSpPr/>
          <p:nvPr/>
        </p:nvGrpSpPr>
        <p:grpSpPr>
          <a:xfrm>
            <a:off x="2651140" y="2797802"/>
            <a:ext cx="2302323" cy="2326649"/>
            <a:chOff x="2651140" y="2797802"/>
            <a:chExt cx="2302323" cy="2326649"/>
          </a:xfrm>
        </p:grpSpPr>
        <p:grpSp>
          <p:nvGrpSpPr>
            <p:cNvPr id="30" name="Group 29">
              <a:extLst>
                <a:ext uri="{FF2B5EF4-FFF2-40B4-BE49-F238E27FC236}">
                  <a16:creationId xmlns:a16="http://schemas.microsoft.com/office/drawing/2014/main" xmlns="" id="{C7FE1D33-5353-A4D6-31CF-0BF15216014F}"/>
                </a:ext>
              </a:extLst>
            </p:cNvPr>
            <p:cNvGrpSpPr/>
            <p:nvPr/>
          </p:nvGrpSpPr>
          <p:grpSpPr>
            <a:xfrm>
              <a:off x="2651140" y="2797802"/>
              <a:ext cx="2302323" cy="2326649"/>
              <a:chOff x="1203001" y="18345"/>
              <a:chExt cx="1365927" cy="1380694"/>
            </a:xfrm>
          </p:grpSpPr>
          <p:sp>
            <p:nvSpPr>
              <p:cNvPr id="31" name="Rectangle: Diagonal Corners Rounded 30">
                <a:extLst>
                  <a:ext uri="{FF2B5EF4-FFF2-40B4-BE49-F238E27FC236}">
                    <a16:creationId xmlns:a16="http://schemas.microsoft.com/office/drawing/2014/main" xmlns="" id="{A7EABDDB-CFD9-6C84-D132-70AB1B7180E1}"/>
                  </a:ext>
                </a:extLst>
              </p:cNvPr>
              <p:cNvSpPr/>
              <p:nvPr/>
            </p:nvSpPr>
            <p:spPr>
              <a:xfrm flipV="1">
                <a:off x="1230774" y="85453"/>
                <a:ext cx="1278364" cy="1313586"/>
              </a:xfrm>
              <a:prstGeom prst="round2DiagRect">
                <a:avLst>
                  <a:gd name="adj1" fmla="val 7948"/>
                  <a:gd name="adj2" fmla="val 45033"/>
                </a:avLst>
              </a:pr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Rectangle: Diagonal Corners Rounded 31">
                <a:extLst>
                  <a:ext uri="{FF2B5EF4-FFF2-40B4-BE49-F238E27FC236}">
                    <a16:creationId xmlns:a16="http://schemas.microsoft.com/office/drawing/2014/main" xmlns="" id="{4AD0546A-499C-D824-1A03-864D604F6C4A}"/>
                  </a:ext>
                </a:extLst>
              </p:cNvPr>
              <p:cNvSpPr/>
              <p:nvPr/>
            </p:nvSpPr>
            <p:spPr>
              <a:xfrm flipV="1">
                <a:off x="1290564" y="18345"/>
                <a:ext cx="1278364" cy="1313586"/>
              </a:xfrm>
              <a:prstGeom prst="round2DiagRect">
                <a:avLst>
                  <a:gd name="adj1" fmla="val 7948"/>
                  <a:gd name="adj2" fmla="val 45033"/>
                </a:avLst>
              </a:prstGeom>
              <a:solidFill>
                <a:schemeClr val="bg1"/>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TextBox 144">
                <a:extLst>
                  <a:ext uri="{FF2B5EF4-FFF2-40B4-BE49-F238E27FC236}">
                    <a16:creationId xmlns:a16="http://schemas.microsoft.com/office/drawing/2014/main" xmlns="" id="{D1C56112-39D9-6931-96DA-461466818D36}"/>
                  </a:ext>
                </a:extLst>
              </p:cNvPr>
              <p:cNvSpPr txBox="1"/>
              <p:nvPr/>
            </p:nvSpPr>
            <p:spPr>
              <a:xfrm>
                <a:off x="1203001" y="477305"/>
                <a:ext cx="1351774" cy="715959"/>
              </a:xfrm>
              <a:prstGeom prst="rect">
                <a:avLst/>
              </a:prstGeom>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بيئة عمل إيجابية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3" descr="Connections with solid fill">
              <a:extLst>
                <a:ext uri="{FF2B5EF4-FFF2-40B4-BE49-F238E27FC236}">
                  <a16:creationId xmlns:a16="http://schemas.microsoft.com/office/drawing/2014/main" xmlns="" id="{66D5987F-149F-1888-9F93-9D636F4BAD1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514793" y="2865793"/>
              <a:ext cx="1032986" cy="1032735"/>
            </a:xfrm>
            <a:prstGeom prst="rect">
              <a:avLst/>
            </a:prstGeom>
          </p:spPr>
        </p:pic>
      </p:grpSp>
      <p:grpSp>
        <p:nvGrpSpPr>
          <p:cNvPr id="46" name="Group 45">
            <a:extLst>
              <a:ext uri="{FF2B5EF4-FFF2-40B4-BE49-F238E27FC236}">
                <a16:creationId xmlns:a16="http://schemas.microsoft.com/office/drawing/2014/main" xmlns="" id="{D84BBFD2-10A3-55ED-1753-050966AD2287}"/>
              </a:ext>
            </a:extLst>
          </p:cNvPr>
          <p:cNvGrpSpPr/>
          <p:nvPr/>
        </p:nvGrpSpPr>
        <p:grpSpPr>
          <a:xfrm>
            <a:off x="9580983" y="2797798"/>
            <a:ext cx="2291882" cy="2326647"/>
            <a:chOff x="9580983" y="2797798"/>
            <a:chExt cx="2291882" cy="2326647"/>
          </a:xfrm>
        </p:grpSpPr>
        <p:grpSp>
          <p:nvGrpSpPr>
            <p:cNvPr id="27" name="Group 26">
              <a:extLst>
                <a:ext uri="{FF2B5EF4-FFF2-40B4-BE49-F238E27FC236}">
                  <a16:creationId xmlns:a16="http://schemas.microsoft.com/office/drawing/2014/main" xmlns="" id="{917DC01D-2A0D-8A78-D2D7-CEDB4898CD1A}"/>
                </a:ext>
              </a:extLst>
            </p:cNvPr>
            <p:cNvGrpSpPr/>
            <p:nvPr/>
          </p:nvGrpSpPr>
          <p:grpSpPr>
            <a:xfrm>
              <a:off x="9580983" y="2797798"/>
              <a:ext cx="2291882" cy="2326647"/>
              <a:chOff x="4777877" y="18343"/>
              <a:chExt cx="1359735" cy="1380695"/>
            </a:xfrm>
          </p:grpSpPr>
          <p:sp>
            <p:nvSpPr>
              <p:cNvPr id="40" name="Rectangle: Diagonal Corners Rounded 39">
                <a:extLst>
                  <a:ext uri="{FF2B5EF4-FFF2-40B4-BE49-F238E27FC236}">
                    <a16:creationId xmlns:a16="http://schemas.microsoft.com/office/drawing/2014/main" xmlns="" id="{6EC4397E-C08E-D621-ACB3-9693E0B471B9}"/>
                  </a:ext>
                </a:extLst>
              </p:cNvPr>
              <p:cNvSpPr/>
              <p:nvPr/>
            </p:nvSpPr>
            <p:spPr>
              <a:xfrm flipV="1">
                <a:off x="4777877" y="85452"/>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Rectangle: Diagonal Corners Rounded 40">
                <a:extLst>
                  <a:ext uri="{FF2B5EF4-FFF2-40B4-BE49-F238E27FC236}">
                    <a16:creationId xmlns:a16="http://schemas.microsoft.com/office/drawing/2014/main" xmlns="" id="{AF6FD3C8-0F82-DF4D-FE90-0D55D57871B5}"/>
                  </a:ext>
                </a:extLst>
              </p:cNvPr>
              <p:cNvSpPr/>
              <p:nvPr/>
            </p:nvSpPr>
            <p:spPr>
              <a:xfrm flipV="1">
                <a:off x="4837667" y="18343"/>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TextBox 156">
                <a:extLst>
                  <a:ext uri="{FF2B5EF4-FFF2-40B4-BE49-F238E27FC236}">
                    <a16:creationId xmlns:a16="http://schemas.microsoft.com/office/drawing/2014/main" xmlns="" id="{234852F9-C8D1-FCB9-CEB5-004709C141C3}"/>
                  </a:ext>
                </a:extLst>
              </p:cNvPr>
              <p:cNvSpPr txBox="1"/>
              <p:nvPr/>
            </p:nvSpPr>
            <p:spPr>
              <a:xfrm>
                <a:off x="4782915" y="525079"/>
                <a:ext cx="1354697" cy="715960"/>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الرضا الوظيفي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5" name="Graphic 29" descr="Downward trend graph with solid fill">
              <a:extLst>
                <a:ext uri="{FF2B5EF4-FFF2-40B4-BE49-F238E27FC236}">
                  <a16:creationId xmlns:a16="http://schemas.microsoft.com/office/drawing/2014/main" xmlns="" id="{DCFA72A7-007E-F0D3-9895-9A1EF532988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0361228" y="2925868"/>
              <a:ext cx="912806" cy="912584"/>
            </a:xfrm>
            <a:prstGeom prst="rect">
              <a:avLst/>
            </a:prstGeom>
          </p:spPr>
        </p:pic>
      </p:grpSp>
    </p:spTree>
    <p:extLst>
      <p:ext uri="{BB962C8B-B14F-4D97-AF65-F5344CB8AC3E}">
        <p14:creationId xmlns:p14="http://schemas.microsoft.com/office/powerpoint/2010/main" val="35762441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ppt_x"/>
                                          </p:val>
                                        </p:tav>
                                        <p:tav tm="100000">
                                          <p:val>
                                            <p:strVal val="#ppt_x"/>
                                          </p:val>
                                        </p:tav>
                                      </p:tavLst>
                                    </p:anim>
                                    <p:anim calcmode="lin" valueType="num">
                                      <p:cBhvr additive="base">
                                        <p:cTn id="2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36DAD64-8C81-DC42-245C-14C2F61EB9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609817B3-6B92-E4A3-5F95-DFF891397455}"/>
              </a:ext>
            </a:extLst>
          </p:cNvPr>
          <p:cNvSpPr txBox="1"/>
          <p:nvPr/>
        </p:nvSpPr>
        <p:spPr>
          <a:xfrm>
            <a:off x="1924050" y="-105135"/>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أنواع التحفيز ودوره في تحسين الصحة النفسية والمهنية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6F46DF62-688C-F804-E989-14AB535E92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7" name="Group 56">
            <a:extLst>
              <a:ext uri="{FF2B5EF4-FFF2-40B4-BE49-F238E27FC236}">
                <a16:creationId xmlns:a16="http://schemas.microsoft.com/office/drawing/2014/main" xmlns="" id="{840EE3E7-4138-9C8E-D604-D1E1DA290433}"/>
              </a:ext>
            </a:extLst>
          </p:cNvPr>
          <p:cNvGrpSpPr/>
          <p:nvPr/>
        </p:nvGrpSpPr>
        <p:grpSpPr>
          <a:xfrm>
            <a:off x="5844175" y="2133600"/>
            <a:ext cx="3123612" cy="3352800"/>
            <a:chOff x="5844175" y="2133600"/>
            <a:chExt cx="3123612" cy="3352800"/>
          </a:xfrm>
        </p:grpSpPr>
        <p:grpSp>
          <p:nvGrpSpPr>
            <p:cNvPr id="12" name="Group 11">
              <a:extLst>
                <a:ext uri="{FF2B5EF4-FFF2-40B4-BE49-F238E27FC236}">
                  <a16:creationId xmlns:a16="http://schemas.microsoft.com/office/drawing/2014/main" xmlns="" id="{AD74C56C-9E63-A5B2-CF02-7A1D2043E744}"/>
                </a:ext>
              </a:extLst>
            </p:cNvPr>
            <p:cNvGrpSpPr/>
            <p:nvPr/>
          </p:nvGrpSpPr>
          <p:grpSpPr>
            <a:xfrm>
              <a:off x="5844175" y="2133600"/>
              <a:ext cx="3123612" cy="3352800"/>
              <a:chOff x="2802299" y="0"/>
              <a:chExt cx="1673207" cy="1795781"/>
            </a:xfrm>
          </p:grpSpPr>
          <p:sp>
            <p:nvSpPr>
              <p:cNvPr id="24" name="Shape">
                <a:extLst>
                  <a:ext uri="{FF2B5EF4-FFF2-40B4-BE49-F238E27FC236}">
                    <a16:creationId xmlns:a16="http://schemas.microsoft.com/office/drawing/2014/main" xmlns="" id="{3EA3033A-865D-898C-3BC8-D7D92FF347D5}"/>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1" name="Shape">
                <a:extLst>
                  <a:ext uri="{FF2B5EF4-FFF2-40B4-BE49-F238E27FC236}">
                    <a16:creationId xmlns:a16="http://schemas.microsoft.com/office/drawing/2014/main" xmlns="" id="{FCFBDCB7-B7E0-7FA6-1580-053C5B50C7C4}"/>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2" name="TextBox 19">
                <a:extLst>
                  <a:ext uri="{FF2B5EF4-FFF2-40B4-BE49-F238E27FC236}">
                    <a16:creationId xmlns:a16="http://schemas.microsoft.com/office/drawing/2014/main" xmlns="" id="{68D6D536-F717-B7BB-BCF6-9F1EBE8FC6C3}"/>
                  </a:ext>
                </a:extLst>
              </p:cNvPr>
              <p:cNvSpPr txBox="1"/>
              <p:nvPr/>
            </p:nvSpPr>
            <p:spPr>
              <a:xfrm>
                <a:off x="3072088" y="853163"/>
                <a:ext cx="1082393" cy="558565"/>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المادي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3" name="TextBox 450">
              <a:extLst>
                <a:ext uri="{FF2B5EF4-FFF2-40B4-BE49-F238E27FC236}">
                  <a16:creationId xmlns:a16="http://schemas.microsoft.com/office/drawing/2014/main" xmlns="" id="{17410C79-7810-6BA7-8174-AAACB9B76432}"/>
                </a:ext>
              </a:extLst>
            </p:cNvPr>
            <p:cNvSpPr txBox="1"/>
            <p:nvPr/>
          </p:nvSpPr>
          <p:spPr>
            <a:xfrm>
              <a:off x="6962577" y="2307668"/>
              <a:ext cx="963766"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6" name="Group 55">
            <a:extLst>
              <a:ext uri="{FF2B5EF4-FFF2-40B4-BE49-F238E27FC236}">
                <a16:creationId xmlns:a16="http://schemas.microsoft.com/office/drawing/2014/main" xmlns="" id="{4478482F-2AAB-69A9-A7E2-75C99B46D232}"/>
              </a:ext>
            </a:extLst>
          </p:cNvPr>
          <p:cNvGrpSpPr/>
          <p:nvPr/>
        </p:nvGrpSpPr>
        <p:grpSpPr>
          <a:xfrm>
            <a:off x="8455658" y="2133600"/>
            <a:ext cx="3123612" cy="3352800"/>
            <a:chOff x="8455658" y="2133600"/>
            <a:chExt cx="3123612" cy="3352800"/>
          </a:xfrm>
        </p:grpSpPr>
        <p:grpSp>
          <p:nvGrpSpPr>
            <p:cNvPr id="15" name="Group 14">
              <a:extLst>
                <a:ext uri="{FF2B5EF4-FFF2-40B4-BE49-F238E27FC236}">
                  <a16:creationId xmlns:a16="http://schemas.microsoft.com/office/drawing/2014/main" xmlns="" id="{645B7D91-9C1E-FD65-CD83-FED31199D7A1}"/>
                </a:ext>
              </a:extLst>
            </p:cNvPr>
            <p:cNvGrpSpPr/>
            <p:nvPr/>
          </p:nvGrpSpPr>
          <p:grpSpPr>
            <a:xfrm>
              <a:off x="8455658" y="2133600"/>
              <a:ext cx="3123612" cy="3352800"/>
              <a:chOff x="4201177" y="0"/>
              <a:chExt cx="1673207" cy="1795781"/>
            </a:xfrm>
          </p:grpSpPr>
          <p:sp>
            <p:nvSpPr>
              <p:cNvPr id="18" name="Shape">
                <a:extLst>
                  <a:ext uri="{FF2B5EF4-FFF2-40B4-BE49-F238E27FC236}">
                    <a16:creationId xmlns:a16="http://schemas.microsoft.com/office/drawing/2014/main" xmlns="" id="{81D882FF-70C2-2DBF-1900-108EF2A38844}"/>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19" name="Shape">
                <a:extLst>
                  <a:ext uri="{FF2B5EF4-FFF2-40B4-BE49-F238E27FC236}">
                    <a16:creationId xmlns:a16="http://schemas.microsoft.com/office/drawing/2014/main" xmlns="" id="{D35CC05B-F2A1-A4DC-2A9D-5FEF996CBF0C}"/>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0" name="TextBox 22">
                <a:extLst>
                  <a:ext uri="{FF2B5EF4-FFF2-40B4-BE49-F238E27FC236}">
                    <a16:creationId xmlns:a16="http://schemas.microsoft.com/office/drawing/2014/main" xmlns="" id="{DBE0630C-45E1-468A-A07F-349416C6E2D7}"/>
                  </a:ext>
                </a:extLst>
              </p:cNvPr>
              <p:cNvSpPr txBox="1"/>
              <p:nvPr/>
            </p:nvSpPr>
            <p:spPr>
              <a:xfrm>
                <a:off x="4492355" y="880825"/>
                <a:ext cx="1150216" cy="559443"/>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المعنوي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449">
              <a:extLst>
                <a:ext uri="{FF2B5EF4-FFF2-40B4-BE49-F238E27FC236}">
                  <a16:creationId xmlns:a16="http://schemas.microsoft.com/office/drawing/2014/main" xmlns="" id="{07E356CF-EDE4-33D0-DB45-0B2A0A08259E}"/>
                </a:ext>
              </a:extLst>
            </p:cNvPr>
            <p:cNvSpPr txBox="1"/>
            <p:nvPr/>
          </p:nvSpPr>
          <p:spPr>
            <a:xfrm>
              <a:off x="9562212" y="2307668"/>
              <a:ext cx="964952" cy="619016"/>
            </a:xfrm>
            <a:prstGeom prst="rect">
              <a:avLst/>
            </a:prstGeom>
            <a:noFill/>
          </p:spPr>
          <p:txBody>
            <a:bodyPr wrap="square" rtlCol="0">
              <a:spAutoFit/>
            </a:bodyPr>
            <a:lstStyle/>
            <a:p>
              <a:pPr algn="ctr" rtl="0">
                <a:lnSpc>
                  <a:spcPct val="115000"/>
                </a:lnSpc>
              </a:pPr>
              <a:r>
                <a:rPr lang="en-GB" sz="3200" kern="1200" dirty="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8" name="Group 57">
            <a:extLst>
              <a:ext uri="{FF2B5EF4-FFF2-40B4-BE49-F238E27FC236}">
                <a16:creationId xmlns:a16="http://schemas.microsoft.com/office/drawing/2014/main" xmlns="" id="{774A2670-CE66-75E9-31A3-9A44D8B2ED8A}"/>
              </a:ext>
            </a:extLst>
          </p:cNvPr>
          <p:cNvGrpSpPr/>
          <p:nvPr/>
        </p:nvGrpSpPr>
        <p:grpSpPr>
          <a:xfrm>
            <a:off x="3224211" y="2133600"/>
            <a:ext cx="3123608" cy="3352800"/>
            <a:chOff x="3224211" y="2133600"/>
            <a:chExt cx="3123608" cy="3352800"/>
          </a:xfrm>
        </p:grpSpPr>
        <p:grpSp>
          <p:nvGrpSpPr>
            <p:cNvPr id="14" name="Group 13">
              <a:extLst>
                <a:ext uri="{FF2B5EF4-FFF2-40B4-BE49-F238E27FC236}">
                  <a16:creationId xmlns:a16="http://schemas.microsoft.com/office/drawing/2014/main" xmlns="" id="{0EEF2EE3-11AF-8C8D-50FE-B086AF1B93A8}"/>
                </a:ext>
              </a:extLst>
            </p:cNvPr>
            <p:cNvGrpSpPr/>
            <p:nvPr/>
          </p:nvGrpSpPr>
          <p:grpSpPr>
            <a:xfrm>
              <a:off x="3224211" y="2133600"/>
              <a:ext cx="3123608" cy="3352800"/>
              <a:chOff x="1398878" y="0"/>
              <a:chExt cx="1673205" cy="1795781"/>
            </a:xfrm>
          </p:grpSpPr>
          <p:sp>
            <p:nvSpPr>
              <p:cNvPr id="21" name="Shape">
                <a:extLst>
                  <a:ext uri="{FF2B5EF4-FFF2-40B4-BE49-F238E27FC236}">
                    <a16:creationId xmlns:a16="http://schemas.microsoft.com/office/drawing/2014/main" xmlns="" id="{54629E47-ADE4-B517-B2A5-AE5B5464E3BA}"/>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2" name="Shape">
                <a:extLst>
                  <a:ext uri="{FF2B5EF4-FFF2-40B4-BE49-F238E27FC236}">
                    <a16:creationId xmlns:a16="http://schemas.microsoft.com/office/drawing/2014/main" xmlns="" id="{95460236-F4AE-954C-9EE2-FA73FC784997}"/>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3" name="TextBox 445">
                <a:extLst>
                  <a:ext uri="{FF2B5EF4-FFF2-40B4-BE49-F238E27FC236}">
                    <a16:creationId xmlns:a16="http://schemas.microsoft.com/office/drawing/2014/main" xmlns="" id="{351A41D2-F54F-3DE0-7E0A-123228FE7D2F}"/>
                  </a:ext>
                </a:extLst>
              </p:cNvPr>
              <p:cNvSpPr txBox="1"/>
              <p:nvPr/>
            </p:nvSpPr>
            <p:spPr>
              <a:xfrm>
                <a:off x="1754034" y="855024"/>
                <a:ext cx="906173" cy="439387"/>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الشخصي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451">
              <a:extLst>
                <a:ext uri="{FF2B5EF4-FFF2-40B4-BE49-F238E27FC236}">
                  <a16:creationId xmlns:a16="http://schemas.microsoft.com/office/drawing/2014/main" xmlns="" id="{8F96B648-9C77-FB93-D3DC-F4870CD93608}"/>
                </a:ext>
              </a:extLst>
            </p:cNvPr>
            <p:cNvSpPr txBox="1"/>
            <p:nvPr/>
          </p:nvSpPr>
          <p:spPr>
            <a:xfrm>
              <a:off x="4310151" y="2307668"/>
              <a:ext cx="964952"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xmlns="" id="{5C56BDC9-4D0F-D1DB-E721-6736185C29B6}"/>
              </a:ext>
            </a:extLst>
          </p:cNvPr>
          <p:cNvGrpSpPr/>
          <p:nvPr/>
        </p:nvGrpSpPr>
        <p:grpSpPr>
          <a:xfrm>
            <a:off x="612728" y="2133600"/>
            <a:ext cx="3123184" cy="3351949"/>
            <a:chOff x="612728" y="2133600"/>
            <a:chExt cx="3123184" cy="3351949"/>
          </a:xfrm>
        </p:grpSpPr>
        <p:grpSp>
          <p:nvGrpSpPr>
            <p:cNvPr id="3" name="Group 2">
              <a:extLst>
                <a:ext uri="{FF2B5EF4-FFF2-40B4-BE49-F238E27FC236}">
                  <a16:creationId xmlns:a16="http://schemas.microsoft.com/office/drawing/2014/main" xmlns="" id="{EE21EFE6-7FDF-672D-7F76-BA7CDE12489F}"/>
                </a:ext>
              </a:extLst>
            </p:cNvPr>
            <p:cNvGrpSpPr/>
            <p:nvPr/>
          </p:nvGrpSpPr>
          <p:grpSpPr>
            <a:xfrm>
              <a:off x="612728" y="2133600"/>
              <a:ext cx="3123184" cy="3351949"/>
              <a:chOff x="0" y="0"/>
              <a:chExt cx="1672978" cy="1795325"/>
            </a:xfrm>
          </p:grpSpPr>
          <p:sp>
            <p:nvSpPr>
              <p:cNvPr id="53" name="Shape">
                <a:extLst>
                  <a:ext uri="{FF2B5EF4-FFF2-40B4-BE49-F238E27FC236}">
                    <a16:creationId xmlns:a16="http://schemas.microsoft.com/office/drawing/2014/main" xmlns="" id="{A50FC2D2-CEF5-A68F-10FB-BA6527EEFCD4}"/>
                  </a:ext>
                </a:extLst>
              </p:cNvPr>
              <p:cNvSpPr/>
              <p:nvPr/>
            </p:nvSpPr>
            <p:spPr>
              <a:xfrm>
                <a:off x="569203"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4" name="Shape">
                <a:extLst>
                  <a:ext uri="{FF2B5EF4-FFF2-40B4-BE49-F238E27FC236}">
                    <a16:creationId xmlns:a16="http://schemas.microsoft.com/office/drawing/2014/main" xmlns="" id="{FBC5B338-85EB-705C-8BDA-8BD20104D38C}"/>
                  </a:ext>
                </a:extLst>
              </p:cNvPr>
              <p:cNvSpPr/>
              <p:nvPr/>
            </p:nvSpPr>
            <p:spPr>
              <a:xfrm>
                <a:off x="0" y="411667"/>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55" name="TextBox 13">
                <a:extLst>
                  <a:ext uri="{FF2B5EF4-FFF2-40B4-BE49-F238E27FC236}">
                    <a16:creationId xmlns:a16="http://schemas.microsoft.com/office/drawing/2014/main" xmlns="" id="{0EFBBBC6-2A91-7FFD-D406-13B0B1151376}"/>
                  </a:ext>
                </a:extLst>
              </p:cNvPr>
              <p:cNvSpPr txBox="1"/>
              <p:nvPr/>
            </p:nvSpPr>
            <p:spPr>
              <a:xfrm>
                <a:off x="230758" y="825136"/>
                <a:ext cx="1126088" cy="504902"/>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الجماعي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452">
              <a:extLst>
                <a:ext uri="{FF2B5EF4-FFF2-40B4-BE49-F238E27FC236}">
                  <a16:creationId xmlns:a16="http://schemas.microsoft.com/office/drawing/2014/main" xmlns="" id="{46EA5B7C-7D85-DB4E-98F3-E3B958E50125}"/>
                </a:ext>
              </a:extLst>
            </p:cNvPr>
            <p:cNvSpPr txBox="1"/>
            <p:nvPr/>
          </p:nvSpPr>
          <p:spPr>
            <a:xfrm>
              <a:off x="1710518" y="2307668"/>
              <a:ext cx="964952"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5364945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ppt_x"/>
                                          </p:val>
                                        </p:tav>
                                        <p:tav tm="100000">
                                          <p:val>
                                            <p:strVal val="#ppt_x"/>
                                          </p:val>
                                        </p:tav>
                                      </p:tavLst>
                                    </p:anim>
                                    <p:anim calcmode="lin" valueType="num">
                                      <p:cBhvr additive="base">
                                        <p:cTn id="26"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320AE7A-9EB8-BD27-6BB8-7B54734168E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494B1C78-DD18-CB9A-AB89-1BC9147DAF7A}"/>
              </a:ext>
            </a:extLst>
          </p:cNvPr>
          <p:cNvSpPr txBox="1"/>
          <p:nvPr/>
        </p:nvSpPr>
        <p:spPr>
          <a:xfrm>
            <a:off x="1924050" y="-105135"/>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الاستراتيجيات الفعّالة لتحفيز الموظفين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D0BEB7B1-B818-28F4-8067-2A5227DFC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0" name="Group 49">
            <a:extLst>
              <a:ext uri="{FF2B5EF4-FFF2-40B4-BE49-F238E27FC236}">
                <a16:creationId xmlns:a16="http://schemas.microsoft.com/office/drawing/2014/main" xmlns="" id="{DB3D7958-194E-E5BD-0D3C-E1D5E5611FE5}"/>
              </a:ext>
            </a:extLst>
          </p:cNvPr>
          <p:cNvGrpSpPr/>
          <p:nvPr/>
        </p:nvGrpSpPr>
        <p:grpSpPr>
          <a:xfrm>
            <a:off x="7831093" y="3507179"/>
            <a:ext cx="2115615" cy="2214975"/>
            <a:chOff x="7831093" y="3507179"/>
            <a:chExt cx="2115615" cy="2214975"/>
          </a:xfrm>
        </p:grpSpPr>
        <p:pic>
          <p:nvPicPr>
            <p:cNvPr id="6" name="رسم 10" descr="مراجعه العميل-من اليمين لليسار">
              <a:extLst>
                <a:ext uri="{FF2B5EF4-FFF2-40B4-BE49-F238E27FC236}">
                  <a16:creationId xmlns:a16="http://schemas.microsoft.com/office/drawing/2014/main" xmlns="" id="{17598CFB-B60C-C396-2107-E22B30A6B5B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360693" y="3507179"/>
              <a:ext cx="952751" cy="952771"/>
            </a:xfrm>
            <a:prstGeom prst="rect">
              <a:avLst/>
            </a:prstGeom>
          </p:spPr>
        </p:pic>
        <p:grpSp>
          <p:nvGrpSpPr>
            <p:cNvPr id="41" name="مجموعة 93">
              <a:extLst>
                <a:ext uri="{FF2B5EF4-FFF2-40B4-BE49-F238E27FC236}">
                  <a16:creationId xmlns:a16="http://schemas.microsoft.com/office/drawing/2014/main" xmlns="" id="{8DAAF454-950B-90F3-8B5D-16A204C45ECB}"/>
                </a:ext>
              </a:extLst>
            </p:cNvPr>
            <p:cNvGrpSpPr/>
            <p:nvPr/>
          </p:nvGrpSpPr>
          <p:grpSpPr>
            <a:xfrm>
              <a:off x="7831093" y="3606663"/>
              <a:ext cx="2115615" cy="2115491"/>
              <a:chOff x="3799323" y="1120329"/>
              <a:chExt cx="1173956" cy="1173956"/>
            </a:xfrm>
          </p:grpSpPr>
          <p:sp>
            <p:nvSpPr>
              <p:cNvPr id="48" name="مستطيل: زوايا مستديرة 100">
                <a:extLst>
                  <a:ext uri="{FF2B5EF4-FFF2-40B4-BE49-F238E27FC236}">
                    <a16:creationId xmlns:a16="http://schemas.microsoft.com/office/drawing/2014/main" xmlns="" id="{4FA69FDA-FCE0-76F8-F240-8EBD4C4764EE}"/>
                  </a:ext>
                </a:extLst>
              </p:cNvPr>
              <p:cNvSpPr/>
              <p:nvPr/>
            </p:nvSpPr>
            <p:spPr>
              <a:xfrm rot="18900000">
                <a:off x="3799323" y="1120329"/>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9" name="مربع نص 163">
                <a:extLst>
                  <a:ext uri="{FF2B5EF4-FFF2-40B4-BE49-F238E27FC236}">
                    <a16:creationId xmlns:a16="http://schemas.microsoft.com/office/drawing/2014/main" xmlns="" id="{475A7A3F-7A81-905A-00DC-37B7D759B0FA}"/>
                  </a:ext>
                </a:extLst>
              </p:cNvPr>
              <p:cNvSpPr txBox="1"/>
              <p:nvPr/>
            </p:nvSpPr>
            <p:spPr>
              <a:xfrm>
                <a:off x="3808659" y="1555220"/>
                <a:ext cx="1129844" cy="592233"/>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التواصل الفعّال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61" name="Group 60">
            <a:extLst>
              <a:ext uri="{FF2B5EF4-FFF2-40B4-BE49-F238E27FC236}">
                <a16:creationId xmlns:a16="http://schemas.microsoft.com/office/drawing/2014/main" xmlns="" id="{F4002346-E837-570B-7134-DB0E6910781D}"/>
              </a:ext>
            </a:extLst>
          </p:cNvPr>
          <p:cNvGrpSpPr/>
          <p:nvPr/>
        </p:nvGrpSpPr>
        <p:grpSpPr>
          <a:xfrm>
            <a:off x="2179792" y="3547207"/>
            <a:ext cx="2304773" cy="2174951"/>
            <a:chOff x="2179792" y="3547207"/>
            <a:chExt cx="2304773" cy="2174951"/>
          </a:xfrm>
        </p:grpSpPr>
        <p:pic>
          <p:nvPicPr>
            <p:cNvPr id="5" name="Graphic 31" descr="Questions with solid fill">
              <a:extLst>
                <a:ext uri="{FF2B5EF4-FFF2-40B4-BE49-F238E27FC236}">
                  <a16:creationId xmlns:a16="http://schemas.microsoft.com/office/drawing/2014/main" xmlns="" id="{6BCABB9F-A3AF-8CAB-4CAA-F2520AD8AF8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2712607" y="3547207"/>
              <a:ext cx="1019026" cy="1019047"/>
            </a:xfrm>
            <a:prstGeom prst="rect">
              <a:avLst/>
            </a:prstGeom>
          </p:spPr>
        </p:pic>
        <p:grpSp>
          <p:nvGrpSpPr>
            <p:cNvPr id="43" name="مجموعة 95">
              <a:extLst>
                <a:ext uri="{FF2B5EF4-FFF2-40B4-BE49-F238E27FC236}">
                  <a16:creationId xmlns:a16="http://schemas.microsoft.com/office/drawing/2014/main" xmlns="" id="{05EB37F9-0A8D-0977-F1BF-42805E858A83}"/>
                </a:ext>
              </a:extLst>
            </p:cNvPr>
            <p:cNvGrpSpPr/>
            <p:nvPr/>
          </p:nvGrpSpPr>
          <p:grpSpPr>
            <a:xfrm>
              <a:off x="2179792" y="3606663"/>
              <a:ext cx="2304773" cy="2115495"/>
              <a:chOff x="753792" y="1120329"/>
              <a:chExt cx="1278920" cy="1173956"/>
            </a:xfrm>
          </p:grpSpPr>
          <p:sp>
            <p:nvSpPr>
              <p:cNvPr id="44" name="مستطيل: زوايا مستديرة 96">
                <a:extLst>
                  <a:ext uri="{FF2B5EF4-FFF2-40B4-BE49-F238E27FC236}">
                    <a16:creationId xmlns:a16="http://schemas.microsoft.com/office/drawing/2014/main" xmlns="" id="{8F6ACBFD-56D4-D095-0C00-B3669BA3C06F}"/>
                  </a:ext>
                </a:extLst>
              </p:cNvPr>
              <p:cNvSpPr/>
              <p:nvPr/>
            </p:nvSpPr>
            <p:spPr>
              <a:xfrm rot="18900000">
                <a:off x="798159" y="1120329"/>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5" name="مربع نص 169">
                <a:extLst>
                  <a:ext uri="{FF2B5EF4-FFF2-40B4-BE49-F238E27FC236}">
                    <a16:creationId xmlns:a16="http://schemas.microsoft.com/office/drawing/2014/main" xmlns="" id="{895A5144-85C5-5618-A584-4F429A78027C}"/>
                  </a:ext>
                </a:extLst>
              </p:cNvPr>
              <p:cNvSpPr txBox="1"/>
              <p:nvPr/>
            </p:nvSpPr>
            <p:spPr>
              <a:xfrm>
                <a:off x="753792" y="1555218"/>
                <a:ext cx="1278920" cy="592232"/>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إشراك الموظفين في اتخاذ القرارات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grpSp>
        <p:nvGrpSpPr>
          <p:cNvPr id="65" name="Group 64">
            <a:extLst>
              <a:ext uri="{FF2B5EF4-FFF2-40B4-BE49-F238E27FC236}">
                <a16:creationId xmlns:a16="http://schemas.microsoft.com/office/drawing/2014/main" xmlns="" id="{9F7FF1D5-2F7A-32CD-810B-08D16F9FC964}"/>
              </a:ext>
            </a:extLst>
          </p:cNvPr>
          <p:cNvGrpSpPr/>
          <p:nvPr/>
        </p:nvGrpSpPr>
        <p:grpSpPr>
          <a:xfrm>
            <a:off x="9086146" y="1615083"/>
            <a:ext cx="2324806" cy="2196516"/>
            <a:chOff x="9086146" y="1615083"/>
            <a:chExt cx="2324806" cy="2196516"/>
          </a:xfrm>
        </p:grpSpPr>
        <p:pic>
          <p:nvPicPr>
            <p:cNvPr id="10" name="Graphic 47" descr="Confused person with solid fill">
              <a:extLst>
                <a:ext uri="{FF2B5EF4-FFF2-40B4-BE49-F238E27FC236}">
                  <a16:creationId xmlns:a16="http://schemas.microsoft.com/office/drawing/2014/main" xmlns="" id="{42F2FCE0-6C7B-8D8D-10EE-8546D09C1E8B}"/>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795581" y="1615083"/>
              <a:ext cx="1003459" cy="1003480"/>
            </a:xfrm>
            <a:prstGeom prst="rect">
              <a:avLst/>
            </a:prstGeom>
          </p:spPr>
        </p:pic>
        <p:sp>
          <p:nvSpPr>
            <p:cNvPr id="39" name="مستطيل: زوايا مستديرة 108">
              <a:extLst>
                <a:ext uri="{FF2B5EF4-FFF2-40B4-BE49-F238E27FC236}">
                  <a16:creationId xmlns:a16="http://schemas.microsoft.com/office/drawing/2014/main" xmlns="" id="{FEECB091-184F-DC47-8B46-91AFFCE97C1A}"/>
                </a:ext>
              </a:extLst>
            </p:cNvPr>
            <p:cNvSpPr/>
            <p:nvPr/>
          </p:nvSpPr>
          <p:spPr>
            <a:xfrm rot="18900000">
              <a:off x="9218755" y="1696100"/>
              <a:ext cx="2115617" cy="2115499"/>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0" name="مربع نص 150">
              <a:extLst>
                <a:ext uri="{FF2B5EF4-FFF2-40B4-BE49-F238E27FC236}">
                  <a16:creationId xmlns:a16="http://schemas.microsoft.com/office/drawing/2014/main" xmlns="" id="{93C3D4B6-56C1-DDE7-FBC6-C5E55A820FF1}"/>
                </a:ext>
              </a:extLst>
            </p:cNvPr>
            <p:cNvSpPr txBox="1"/>
            <p:nvPr/>
          </p:nvSpPr>
          <p:spPr>
            <a:xfrm>
              <a:off x="9086146" y="2470758"/>
              <a:ext cx="2324806" cy="1067216"/>
            </a:xfrm>
            <a:prstGeom prst="rect">
              <a:avLst/>
            </a:prstGeom>
            <a:noFill/>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التقدير والاعتراف بالجهود</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63">
            <a:extLst>
              <a:ext uri="{FF2B5EF4-FFF2-40B4-BE49-F238E27FC236}">
                <a16:creationId xmlns:a16="http://schemas.microsoft.com/office/drawing/2014/main" xmlns="" id="{8FF89956-A527-C205-4A3D-426F9892F6CE}"/>
              </a:ext>
            </a:extLst>
          </p:cNvPr>
          <p:cNvGrpSpPr/>
          <p:nvPr/>
        </p:nvGrpSpPr>
        <p:grpSpPr>
          <a:xfrm>
            <a:off x="6230286" y="1696100"/>
            <a:ext cx="2453240" cy="2115489"/>
            <a:chOff x="6230286" y="1696100"/>
            <a:chExt cx="2453240" cy="2115489"/>
          </a:xfrm>
        </p:grpSpPr>
        <p:pic>
          <p:nvPicPr>
            <p:cNvPr id="25" name="رسم 18" descr="الاجتماع">
              <a:extLst>
                <a:ext uri="{FF2B5EF4-FFF2-40B4-BE49-F238E27FC236}">
                  <a16:creationId xmlns:a16="http://schemas.microsoft.com/office/drawing/2014/main" xmlns="" id="{D98D7BB2-4A10-33C8-DC46-8872BEEA666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7011807" y="1721099"/>
              <a:ext cx="984159" cy="984180"/>
            </a:xfrm>
            <a:prstGeom prst="rect">
              <a:avLst/>
            </a:prstGeom>
          </p:spPr>
        </p:pic>
        <p:sp>
          <p:nvSpPr>
            <p:cNvPr id="37" name="مستطيل: زوايا مستديرة 106">
              <a:extLst>
                <a:ext uri="{FF2B5EF4-FFF2-40B4-BE49-F238E27FC236}">
                  <a16:creationId xmlns:a16="http://schemas.microsoft.com/office/drawing/2014/main" xmlns="" id="{9F178A95-95CB-214B-854A-A5FC31B77634}"/>
                </a:ext>
              </a:extLst>
            </p:cNvPr>
            <p:cNvSpPr/>
            <p:nvPr/>
          </p:nvSpPr>
          <p:spPr>
            <a:xfrm rot="18900000">
              <a:off x="6419990" y="1696100"/>
              <a:ext cx="2115614" cy="2115489"/>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8" name="مربع نص 154">
              <a:extLst>
                <a:ext uri="{FF2B5EF4-FFF2-40B4-BE49-F238E27FC236}">
                  <a16:creationId xmlns:a16="http://schemas.microsoft.com/office/drawing/2014/main" xmlns="" id="{0C3FE212-3852-690A-3B93-68C6AD1C5F65}"/>
                </a:ext>
              </a:extLst>
            </p:cNvPr>
            <p:cNvSpPr txBox="1"/>
            <p:nvPr/>
          </p:nvSpPr>
          <p:spPr>
            <a:xfrm>
              <a:off x="6230286" y="2718520"/>
              <a:ext cx="2453240" cy="571695"/>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بيئة عمل إيجابية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xmlns="" id="{909A0608-E19E-F08D-7CD6-56B5E2B74137}"/>
              </a:ext>
            </a:extLst>
          </p:cNvPr>
          <p:cNvGrpSpPr/>
          <p:nvPr/>
        </p:nvGrpSpPr>
        <p:grpSpPr>
          <a:xfrm>
            <a:off x="3343001" y="1527732"/>
            <a:ext cx="2542792" cy="2283861"/>
            <a:chOff x="3343001" y="1527732"/>
            <a:chExt cx="2542792" cy="2283861"/>
          </a:xfrm>
        </p:grpSpPr>
        <p:pic>
          <p:nvPicPr>
            <p:cNvPr id="7" name="Graphic 37" descr="Coins with solid fill">
              <a:extLst>
                <a:ext uri="{FF2B5EF4-FFF2-40B4-BE49-F238E27FC236}">
                  <a16:creationId xmlns:a16="http://schemas.microsoft.com/office/drawing/2014/main" xmlns="" id="{075B474C-1612-0AC2-1B73-B009E9DDEEFE}"/>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4201523" y="1527732"/>
              <a:ext cx="1062117" cy="1062139"/>
            </a:xfrm>
            <a:prstGeom prst="rect">
              <a:avLst/>
            </a:prstGeom>
          </p:spPr>
        </p:pic>
        <p:sp>
          <p:nvSpPr>
            <p:cNvPr id="35" name="مستطيل: زوايا مستديرة 104">
              <a:extLst>
                <a:ext uri="{FF2B5EF4-FFF2-40B4-BE49-F238E27FC236}">
                  <a16:creationId xmlns:a16="http://schemas.microsoft.com/office/drawing/2014/main" xmlns="" id="{3304FAE4-F097-8174-38D0-3DD97EBC7156}"/>
                </a:ext>
              </a:extLst>
            </p:cNvPr>
            <p:cNvSpPr/>
            <p:nvPr/>
          </p:nvSpPr>
          <p:spPr>
            <a:xfrm rot="18900000">
              <a:off x="3647401" y="1696100"/>
              <a:ext cx="2115615" cy="2115493"/>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6" name="مربع نص 157">
              <a:extLst>
                <a:ext uri="{FF2B5EF4-FFF2-40B4-BE49-F238E27FC236}">
                  <a16:creationId xmlns:a16="http://schemas.microsoft.com/office/drawing/2014/main" xmlns="" id="{3ABFE5F9-1FD2-BFEF-FA3F-58C818BBDFA3}"/>
                </a:ext>
              </a:extLst>
            </p:cNvPr>
            <p:cNvSpPr txBox="1"/>
            <p:nvPr/>
          </p:nvSpPr>
          <p:spPr>
            <a:xfrm>
              <a:off x="3343001" y="2470760"/>
              <a:ext cx="2542792" cy="1067214"/>
            </a:xfrm>
            <a:prstGeom prst="rect">
              <a:avLst/>
            </a:prstGeom>
            <a:noFill/>
          </p:spPr>
          <p:txBody>
            <a:bodyPr wrap="square" rtlCol="1">
              <a:sp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تقديم الحوافز المالية وغير المالية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xmlns="" id="{6D779083-368E-5FCD-376F-6724AE893F37}"/>
              </a:ext>
            </a:extLst>
          </p:cNvPr>
          <p:cNvGrpSpPr/>
          <p:nvPr/>
        </p:nvGrpSpPr>
        <p:grpSpPr>
          <a:xfrm>
            <a:off x="781050" y="1656031"/>
            <a:ext cx="2191655" cy="2155562"/>
            <a:chOff x="781050" y="1656031"/>
            <a:chExt cx="2191655" cy="2155562"/>
          </a:xfrm>
        </p:grpSpPr>
        <p:pic>
          <p:nvPicPr>
            <p:cNvPr id="4" name="Graphic 14" descr="Business Growth with solid fill">
              <a:extLst>
                <a:ext uri="{FF2B5EF4-FFF2-40B4-BE49-F238E27FC236}">
                  <a16:creationId xmlns:a16="http://schemas.microsoft.com/office/drawing/2014/main" xmlns="" id="{232F9EFE-051D-92C2-4928-04193F79E059}"/>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1154665" y="1656031"/>
              <a:ext cx="1182069" cy="1182093"/>
            </a:xfrm>
            <a:prstGeom prst="rect">
              <a:avLst/>
            </a:prstGeom>
          </p:spPr>
        </p:pic>
        <p:sp>
          <p:nvSpPr>
            <p:cNvPr id="33" name="مستطيل: زوايا مستديرة 102">
              <a:extLst>
                <a:ext uri="{FF2B5EF4-FFF2-40B4-BE49-F238E27FC236}">
                  <a16:creationId xmlns:a16="http://schemas.microsoft.com/office/drawing/2014/main" xmlns="" id="{A2AEB7EB-7E6B-7F44-F4B5-C00EFDA64AA0}"/>
                </a:ext>
              </a:extLst>
            </p:cNvPr>
            <p:cNvSpPr/>
            <p:nvPr/>
          </p:nvSpPr>
          <p:spPr>
            <a:xfrm rot="18900000">
              <a:off x="848649" y="1696100"/>
              <a:ext cx="2115614" cy="2115493"/>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34" name="مربع نص 160">
              <a:extLst>
                <a:ext uri="{FF2B5EF4-FFF2-40B4-BE49-F238E27FC236}">
                  <a16:creationId xmlns:a16="http://schemas.microsoft.com/office/drawing/2014/main" xmlns="" id="{ADEC589B-060F-BD78-389C-2C5C4CEA9FEB}"/>
                </a:ext>
              </a:extLst>
            </p:cNvPr>
            <p:cNvSpPr txBox="1"/>
            <p:nvPr/>
          </p:nvSpPr>
          <p:spPr>
            <a:xfrm>
              <a:off x="781050" y="2718520"/>
              <a:ext cx="2191655" cy="571695"/>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فرص التطور المهني</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xmlns="" id="{45A69B7B-BFF8-197D-2D91-A968BB1AD602}"/>
              </a:ext>
            </a:extLst>
          </p:cNvPr>
          <p:cNvGrpSpPr/>
          <p:nvPr/>
        </p:nvGrpSpPr>
        <p:grpSpPr>
          <a:xfrm>
            <a:off x="4914906" y="3446646"/>
            <a:ext cx="2356619" cy="2275514"/>
            <a:chOff x="4914906" y="3446646"/>
            <a:chExt cx="2356619" cy="2275514"/>
          </a:xfrm>
        </p:grpSpPr>
        <p:grpSp>
          <p:nvGrpSpPr>
            <p:cNvPr id="42" name="مجموعة 94">
              <a:extLst>
                <a:ext uri="{FF2B5EF4-FFF2-40B4-BE49-F238E27FC236}">
                  <a16:creationId xmlns:a16="http://schemas.microsoft.com/office/drawing/2014/main" xmlns="" id="{5E0051A7-B63E-DCB9-12BF-9C631B691D8E}"/>
                </a:ext>
              </a:extLst>
            </p:cNvPr>
            <p:cNvGrpSpPr/>
            <p:nvPr/>
          </p:nvGrpSpPr>
          <p:grpSpPr>
            <a:xfrm>
              <a:off x="4914906" y="3606663"/>
              <a:ext cx="2356619" cy="2115497"/>
              <a:chOff x="2227764" y="1120329"/>
              <a:chExt cx="1307688" cy="1173956"/>
            </a:xfrm>
          </p:grpSpPr>
          <p:sp>
            <p:nvSpPr>
              <p:cNvPr id="46" name="مستطيل: زوايا مستديرة 98">
                <a:extLst>
                  <a:ext uri="{FF2B5EF4-FFF2-40B4-BE49-F238E27FC236}">
                    <a16:creationId xmlns:a16="http://schemas.microsoft.com/office/drawing/2014/main" xmlns="" id="{3AFB0E45-C604-12EE-B133-F1386204FDFB}"/>
                  </a:ext>
                </a:extLst>
              </p:cNvPr>
              <p:cNvSpPr/>
              <p:nvPr/>
            </p:nvSpPr>
            <p:spPr>
              <a:xfrm rot="18900000">
                <a:off x="2307443" y="1120329"/>
                <a:ext cx="1173956" cy="1173956"/>
              </a:xfrm>
              <a:prstGeom prst="roundRect">
                <a:avLst/>
              </a:prstGeom>
              <a:noFill/>
              <a:ln w="28575">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2800"/>
              </a:p>
            </p:txBody>
          </p:sp>
          <p:sp>
            <p:nvSpPr>
              <p:cNvPr id="47" name="مربع نص 166">
                <a:extLst>
                  <a:ext uri="{FF2B5EF4-FFF2-40B4-BE49-F238E27FC236}">
                    <a16:creationId xmlns:a16="http://schemas.microsoft.com/office/drawing/2014/main" xmlns="" id="{57D8D91C-E3F9-54AC-B78B-1B79CD9C93CB}"/>
                  </a:ext>
                </a:extLst>
              </p:cNvPr>
              <p:cNvSpPr txBox="1"/>
              <p:nvPr/>
            </p:nvSpPr>
            <p:spPr>
              <a:xfrm>
                <a:off x="2227764" y="1555218"/>
                <a:ext cx="1307688" cy="592231"/>
              </a:xfrm>
              <a:prstGeom prst="rect">
                <a:avLst/>
              </a:prstGeom>
            </p:spPr>
            <p:txBody>
              <a:bodyPr wrap="square" rtlCol="1">
                <a:sp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التوازن بين العمل والحياة الشخصية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7" name="رسم 6" descr="مصافحة باليد">
              <a:extLst>
                <a:ext uri="{FF2B5EF4-FFF2-40B4-BE49-F238E27FC236}">
                  <a16:creationId xmlns:a16="http://schemas.microsoft.com/office/drawing/2014/main" xmlns="" id="{70DA0739-70AA-8457-B969-03D7296368F8}"/>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5578256" y="3446646"/>
              <a:ext cx="1098563" cy="1098586"/>
            </a:xfrm>
            <a:prstGeom prst="rect">
              <a:avLst/>
            </a:prstGeom>
          </p:spPr>
        </p:pic>
      </p:grpSp>
    </p:spTree>
    <p:extLst>
      <p:ext uri="{BB962C8B-B14F-4D97-AF65-F5344CB8AC3E}">
        <p14:creationId xmlns:p14="http://schemas.microsoft.com/office/powerpoint/2010/main" val="38015472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ppt_x"/>
                                          </p:val>
                                        </p:tav>
                                        <p:tav tm="100000">
                                          <p:val>
                                            <p:strVal val="#ppt_x"/>
                                          </p:val>
                                        </p:tav>
                                      </p:tavLst>
                                    </p:anim>
                                    <p:anim calcmode="lin" valueType="num">
                                      <p:cBhvr additive="base">
                                        <p:cTn id="3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9BC5FF4-C8CA-FDD3-5B62-A3242A18479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207BCFC2-52C2-A9C7-56A1-C964E8CE4F81}"/>
              </a:ext>
            </a:extLst>
          </p:cNvPr>
          <p:cNvSpPr txBox="1"/>
          <p:nvPr/>
        </p:nvSpPr>
        <p:spPr>
          <a:xfrm>
            <a:off x="1924050" y="-105135"/>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قياس الصحة النفسية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247FD7B2-FE73-B664-2C12-BCCEECEA4D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1" name="Group 70">
            <a:extLst>
              <a:ext uri="{FF2B5EF4-FFF2-40B4-BE49-F238E27FC236}">
                <a16:creationId xmlns:a16="http://schemas.microsoft.com/office/drawing/2014/main" xmlns="" id="{C1183AD5-DFAD-3BFB-46E8-74464E442AE0}"/>
              </a:ext>
            </a:extLst>
          </p:cNvPr>
          <p:cNvGrpSpPr/>
          <p:nvPr/>
        </p:nvGrpSpPr>
        <p:grpSpPr>
          <a:xfrm>
            <a:off x="357648" y="2215929"/>
            <a:ext cx="2258808" cy="3033142"/>
            <a:chOff x="262398" y="2215929"/>
            <a:chExt cx="2258808" cy="3033142"/>
          </a:xfrm>
        </p:grpSpPr>
        <p:grpSp>
          <p:nvGrpSpPr>
            <p:cNvPr id="3" name="مجموعة 88">
              <a:extLst>
                <a:ext uri="{FF2B5EF4-FFF2-40B4-BE49-F238E27FC236}">
                  <a16:creationId xmlns:a16="http://schemas.microsoft.com/office/drawing/2014/main" xmlns="" id="{B107CA7B-DD3B-973C-9645-B1364E3105E0}"/>
                </a:ext>
              </a:extLst>
            </p:cNvPr>
            <p:cNvGrpSpPr/>
            <p:nvPr/>
          </p:nvGrpSpPr>
          <p:grpSpPr>
            <a:xfrm>
              <a:off x="262398" y="2215929"/>
              <a:ext cx="2258808" cy="3033142"/>
              <a:chOff x="-23845" y="31793"/>
              <a:chExt cx="1414495" cy="1899652"/>
            </a:xfrm>
          </p:grpSpPr>
          <p:grpSp>
            <p:nvGrpSpPr>
              <p:cNvPr id="57" name="مجموعة 89">
                <a:extLst>
                  <a:ext uri="{FF2B5EF4-FFF2-40B4-BE49-F238E27FC236}">
                    <a16:creationId xmlns:a16="http://schemas.microsoft.com/office/drawing/2014/main" xmlns="" id="{29F55733-9568-1C28-B980-F1998BE6E75F}"/>
                  </a:ext>
                </a:extLst>
              </p:cNvPr>
              <p:cNvGrpSpPr/>
              <p:nvPr/>
            </p:nvGrpSpPr>
            <p:grpSpPr>
              <a:xfrm>
                <a:off x="0" y="31793"/>
                <a:ext cx="1390650" cy="1899652"/>
                <a:chOff x="0" y="31793"/>
                <a:chExt cx="1390650" cy="1899652"/>
              </a:xfrm>
            </p:grpSpPr>
            <p:sp>
              <p:nvSpPr>
                <p:cNvPr id="59" name="شكل بيضاوي 91">
                  <a:extLst>
                    <a:ext uri="{FF2B5EF4-FFF2-40B4-BE49-F238E27FC236}">
                      <a16:creationId xmlns:a16="http://schemas.microsoft.com/office/drawing/2014/main" xmlns="" id="{74885A80-71BD-F842-71C6-6F122BF033D3}"/>
                    </a:ext>
                  </a:extLst>
                </p:cNvPr>
                <p:cNvSpPr/>
                <p:nvPr/>
              </p:nvSpPr>
              <p:spPr>
                <a:xfrm>
                  <a:off x="311249" y="31793"/>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6" name="شكل حر: شكل 92">
                  <a:extLst>
                    <a:ext uri="{FF2B5EF4-FFF2-40B4-BE49-F238E27FC236}">
                      <a16:creationId xmlns:a16="http://schemas.microsoft.com/office/drawing/2014/main" xmlns="" id="{B8B6F772-509A-10A6-FE23-8B8B86110EEF}"/>
                    </a:ext>
                  </a:extLst>
                </p:cNvPr>
                <p:cNvSpPr/>
                <p:nvPr/>
              </p:nvSpPr>
              <p:spPr>
                <a:xfrm>
                  <a:off x="0" y="238193"/>
                  <a:ext cx="1390650" cy="1693252"/>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8" name="مربع نص 29">
                <a:extLst>
                  <a:ext uri="{FF2B5EF4-FFF2-40B4-BE49-F238E27FC236}">
                    <a16:creationId xmlns:a16="http://schemas.microsoft.com/office/drawing/2014/main" xmlns="" id="{96CAA511-D526-EF8C-6FA3-F14B5F6E8BAD}"/>
                  </a:ext>
                </a:extLst>
              </p:cNvPr>
              <p:cNvSpPr txBox="1"/>
              <p:nvPr/>
            </p:nvSpPr>
            <p:spPr>
              <a:xfrm>
                <a:off x="-23845" y="966773"/>
                <a:ext cx="1414431" cy="744817"/>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قياس معدلات التوتر والإرهاق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6">
              <a:extLst>
                <a:ext uri="{FF2B5EF4-FFF2-40B4-BE49-F238E27FC236}">
                  <a16:creationId xmlns:a16="http://schemas.microsoft.com/office/drawing/2014/main" xmlns="" id="{D924A9C3-B411-359C-AD04-AA7C2C0C796E}"/>
                </a:ext>
              </a:extLst>
            </p:cNvPr>
            <p:cNvSpPr txBox="1"/>
            <p:nvPr/>
          </p:nvSpPr>
          <p:spPr>
            <a:xfrm>
              <a:off x="966950" y="2286000"/>
              <a:ext cx="886780" cy="987451"/>
            </a:xfrm>
            <a:prstGeom prst="rect">
              <a:avLst/>
            </a:prstGeom>
            <a:noFill/>
          </p:spPr>
          <p:txBody>
            <a:bodyPr wrap="none" rtlCol="0">
              <a:spAutoFit/>
            </a:bodyPr>
            <a:lstStyle/>
            <a:p>
              <a:pPr algn="just" rtl="0">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0" name="Group 69">
            <a:extLst>
              <a:ext uri="{FF2B5EF4-FFF2-40B4-BE49-F238E27FC236}">
                <a16:creationId xmlns:a16="http://schemas.microsoft.com/office/drawing/2014/main" xmlns="" id="{8BB1DE5C-0737-E423-74B6-B842B8592F84}"/>
              </a:ext>
            </a:extLst>
          </p:cNvPr>
          <p:cNvGrpSpPr/>
          <p:nvPr/>
        </p:nvGrpSpPr>
        <p:grpSpPr>
          <a:xfrm>
            <a:off x="2664570" y="2215929"/>
            <a:ext cx="2251894" cy="3033136"/>
            <a:chOff x="2569320" y="2215929"/>
            <a:chExt cx="2251894" cy="3033136"/>
          </a:xfrm>
        </p:grpSpPr>
        <p:grpSp>
          <p:nvGrpSpPr>
            <p:cNvPr id="15" name="مجموعة 93">
              <a:extLst>
                <a:ext uri="{FF2B5EF4-FFF2-40B4-BE49-F238E27FC236}">
                  <a16:creationId xmlns:a16="http://schemas.microsoft.com/office/drawing/2014/main" xmlns="" id="{E1271BAA-397C-CBFF-99F1-F1967E8ED2B6}"/>
                </a:ext>
              </a:extLst>
            </p:cNvPr>
            <p:cNvGrpSpPr/>
            <p:nvPr/>
          </p:nvGrpSpPr>
          <p:grpSpPr>
            <a:xfrm>
              <a:off x="2569320" y="2215929"/>
              <a:ext cx="2251894" cy="3033136"/>
              <a:chOff x="1139768" y="31793"/>
              <a:chExt cx="1410172" cy="1899651"/>
            </a:xfrm>
          </p:grpSpPr>
          <p:grpSp>
            <p:nvGrpSpPr>
              <p:cNvPr id="26" name="مجموعة 94">
                <a:extLst>
                  <a:ext uri="{FF2B5EF4-FFF2-40B4-BE49-F238E27FC236}">
                    <a16:creationId xmlns:a16="http://schemas.microsoft.com/office/drawing/2014/main" xmlns="" id="{B23A5620-51CF-8BC9-D3B7-868244B818BF}"/>
                  </a:ext>
                </a:extLst>
              </p:cNvPr>
              <p:cNvGrpSpPr/>
              <p:nvPr/>
            </p:nvGrpSpPr>
            <p:grpSpPr>
              <a:xfrm>
                <a:off x="1159290" y="31793"/>
                <a:ext cx="1390650" cy="1899651"/>
                <a:chOff x="1159290" y="31793"/>
                <a:chExt cx="1390650" cy="1899651"/>
              </a:xfrm>
            </p:grpSpPr>
            <p:sp>
              <p:nvSpPr>
                <p:cNvPr id="29" name="شكل بيضاوي 96">
                  <a:extLst>
                    <a:ext uri="{FF2B5EF4-FFF2-40B4-BE49-F238E27FC236}">
                      <a16:creationId xmlns:a16="http://schemas.microsoft.com/office/drawing/2014/main" xmlns="" id="{0C4A4B84-FCF1-7246-32B7-BC1FE52F536B}"/>
                    </a:ext>
                  </a:extLst>
                </p:cNvPr>
                <p:cNvSpPr/>
                <p:nvPr/>
              </p:nvSpPr>
              <p:spPr>
                <a:xfrm>
                  <a:off x="1470666" y="31793"/>
                  <a:ext cx="768154" cy="768154"/>
                </a:xfrm>
                <a:prstGeom prst="ellipse">
                  <a:avLst/>
                </a:prstGeom>
                <a:solidFill>
                  <a:srgbClr val="A0C9CA"/>
                </a:solidFill>
                <a:ln w="57150">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0" name="شكل حر: شكل 97">
                  <a:extLst>
                    <a:ext uri="{FF2B5EF4-FFF2-40B4-BE49-F238E27FC236}">
                      <a16:creationId xmlns:a16="http://schemas.microsoft.com/office/drawing/2014/main" xmlns="" id="{C1E80F32-4F25-8839-E381-FD80AB79AC3A}"/>
                    </a:ext>
                  </a:extLst>
                </p:cNvPr>
                <p:cNvSpPr/>
                <p:nvPr/>
              </p:nvSpPr>
              <p:spPr>
                <a:xfrm>
                  <a:off x="1159290" y="238194"/>
                  <a:ext cx="1390650" cy="1693250"/>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A0C9CA"/>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8" name="مربع نص 25">
                <a:extLst>
                  <a:ext uri="{FF2B5EF4-FFF2-40B4-BE49-F238E27FC236}">
                    <a16:creationId xmlns:a16="http://schemas.microsoft.com/office/drawing/2014/main" xmlns="" id="{8E3EC6E5-BE07-FD8B-D18D-A3546E32D217}"/>
                  </a:ext>
                </a:extLst>
              </p:cNvPr>
              <p:cNvSpPr txBox="1"/>
              <p:nvPr/>
            </p:nvSpPr>
            <p:spPr>
              <a:xfrm>
                <a:off x="1139768" y="966774"/>
                <a:ext cx="1378819" cy="744818"/>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الاستعانة بالمتخصصين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xmlns="" id="{991766DC-FF47-C3E7-D745-BB387EFFE299}"/>
                </a:ext>
              </a:extLst>
            </p:cNvPr>
            <p:cNvSpPr txBox="1"/>
            <p:nvPr/>
          </p:nvSpPr>
          <p:spPr>
            <a:xfrm>
              <a:off x="3249303" y="2310766"/>
              <a:ext cx="886780" cy="987451"/>
            </a:xfrm>
            <a:prstGeom prst="rect">
              <a:avLst/>
            </a:prstGeom>
            <a:noFill/>
          </p:spPr>
          <p:txBody>
            <a:bodyPr wrap="none" rtlCol="0">
              <a:spAutoFit/>
            </a:bodyPr>
            <a:lstStyle/>
            <a:p>
              <a:pPr algn="just" rtl="0">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04</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9" name="Group 68">
            <a:extLst>
              <a:ext uri="{FF2B5EF4-FFF2-40B4-BE49-F238E27FC236}">
                <a16:creationId xmlns:a16="http://schemas.microsoft.com/office/drawing/2014/main" xmlns="" id="{104FEC54-8E3E-EE76-F45C-DB16BB3996BD}"/>
              </a:ext>
            </a:extLst>
          </p:cNvPr>
          <p:cNvGrpSpPr/>
          <p:nvPr/>
        </p:nvGrpSpPr>
        <p:grpSpPr>
          <a:xfrm>
            <a:off x="4975712" y="2215929"/>
            <a:ext cx="2220727" cy="3033136"/>
            <a:chOff x="4880462" y="2215929"/>
            <a:chExt cx="2220727" cy="3033136"/>
          </a:xfrm>
        </p:grpSpPr>
        <p:grpSp>
          <p:nvGrpSpPr>
            <p:cNvPr id="14" name="مجموعة 7">
              <a:extLst>
                <a:ext uri="{FF2B5EF4-FFF2-40B4-BE49-F238E27FC236}">
                  <a16:creationId xmlns:a16="http://schemas.microsoft.com/office/drawing/2014/main" xmlns="" id="{35E060B4-653E-AC10-3564-78EF4CA27575}"/>
                </a:ext>
              </a:extLst>
            </p:cNvPr>
            <p:cNvGrpSpPr/>
            <p:nvPr/>
          </p:nvGrpSpPr>
          <p:grpSpPr>
            <a:xfrm>
              <a:off x="4880462" y="2215929"/>
              <a:ext cx="2220727" cy="3033136"/>
              <a:chOff x="2300875" y="31793"/>
              <a:chExt cx="1390650" cy="1899651"/>
            </a:xfrm>
          </p:grpSpPr>
          <p:grpSp>
            <p:nvGrpSpPr>
              <p:cNvPr id="31" name="مجموعة 20">
                <a:extLst>
                  <a:ext uri="{FF2B5EF4-FFF2-40B4-BE49-F238E27FC236}">
                    <a16:creationId xmlns:a16="http://schemas.microsoft.com/office/drawing/2014/main" xmlns="" id="{3047470D-59ED-C8DF-B3C9-9B53F85B2824}"/>
                  </a:ext>
                </a:extLst>
              </p:cNvPr>
              <p:cNvGrpSpPr/>
              <p:nvPr/>
            </p:nvGrpSpPr>
            <p:grpSpPr>
              <a:xfrm>
                <a:off x="2300875" y="31793"/>
                <a:ext cx="1390650" cy="1899651"/>
                <a:chOff x="2300875" y="31793"/>
                <a:chExt cx="1390650" cy="1899651"/>
              </a:xfrm>
            </p:grpSpPr>
            <p:sp>
              <p:nvSpPr>
                <p:cNvPr id="51" name="شكل بيضاوي 22">
                  <a:extLst>
                    <a:ext uri="{FF2B5EF4-FFF2-40B4-BE49-F238E27FC236}">
                      <a16:creationId xmlns:a16="http://schemas.microsoft.com/office/drawing/2014/main" xmlns="" id="{1979817B-3691-F802-B19D-619B35B5ACBA}"/>
                    </a:ext>
                  </a:extLst>
                </p:cNvPr>
                <p:cNvSpPr/>
                <p:nvPr/>
              </p:nvSpPr>
              <p:spPr>
                <a:xfrm>
                  <a:off x="2612380" y="31793"/>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2" name="شكل حر: شكل 23">
                  <a:extLst>
                    <a:ext uri="{FF2B5EF4-FFF2-40B4-BE49-F238E27FC236}">
                      <a16:creationId xmlns:a16="http://schemas.microsoft.com/office/drawing/2014/main" xmlns="" id="{53D5EF4F-4D96-C5B1-A8DA-C864AC59BF7F}"/>
                    </a:ext>
                  </a:extLst>
                </p:cNvPr>
                <p:cNvSpPr/>
                <p:nvPr/>
              </p:nvSpPr>
              <p:spPr>
                <a:xfrm>
                  <a:off x="2300875" y="238193"/>
                  <a:ext cx="1390650" cy="169325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2" name="مربع نص 29">
                <a:extLst>
                  <a:ext uri="{FF2B5EF4-FFF2-40B4-BE49-F238E27FC236}">
                    <a16:creationId xmlns:a16="http://schemas.microsoft.com/office/drawing/2014/main" xmlns="" id="{B23645D7-3162-BF61-A6E9-9FAD304E27C5}"/>
                  </a:ext>
                </a:extLst>
              </p:cNvPr>
              <p:cNvSpPr txBox="1"/>
              <p:nvPr/>
            </p:nvSpPr>
            <p:spPr>
              <a:xfrm>
                <a:off x="2309250" y="966774"/>
                <a:ext cx="1351903" cy="744818"/>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جلسات الحوار المفتوح</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xmlns="" id="{2F6938BA-F274-1FBA-A799-BCC65973A04D}"/>
                </a:ext>
              </a:extLst>
            </p:cNvPr>
            <p:cNvSpPr txBox="1"/>
            <p:nvPr/>
          </p:nvSpPr>
          <p:spPr>
            <a:xfrm>
              <a:off x="5537779" y="2310766"/>
              <a:ext cx="886780" cy="987451"/>
            </a:xfrm>
            <a:prstGeom prst="rect">
              <a:avLst/>
            </a:prstGeom>
            <a:noFill/>
          </p:spPr>
          <p:txBody>
            <a:bodyPr wrap="none" rtlCol="0">
              <a:spAutoFit/>
            </a:bodyPr>
            <a:lstStyle/>
            <a:p>
              <a:pPr algn="just" rtl="0">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8" name="Group 67">
            <a:extLst>
              <a:ext uri="{FF2B5EF4-FFF2-40B4-BE49-F238E27FC236}">
                <a16:creationId xmlns:a16="http://schemas.microsoft.com/office/drawing/2014/main" xmlns="" id="{745262C6-68AF-22BE-33B9-00EA99FF2855}"/>
              </a:ext>
            </a:extLst>
          </p:cNvPr>
          <p:cNvGrpSpPr/>
          <p:nvPr/>
        </p:nvGrpSpPr>
        <p:grpSpPr>
          <a:xfrm>
            <a:off x="7259263" y="2215929"/>
            <a:ext cx="2237209" cy="3033136"/>
            <a:chOff x="7164013" y="2215929"/>
            <a:chExt cx="2237209" cy="3033136"/>
          </a:xfrm>
        </p:grpSpPr>
        <p:grpSp>
          <p:nvGrpSpPr>
            <p:cNvPr id="16" name="مجموعة 24">
              <a:extLst>
                <a:ext uri="{FF2B5EF4-FFF2-40B4-BE49-F238E27FC236}">
                  <a16:creationId xmlns:a16="http://schemas.microsoft.com/office/drawing/2014/main" xmlns="" id="{4753C1DB-877F-52CA-19DF-72CA62C38AD9}"/>
                </a:ext>
              </a:extLst>
            </p:cNvPr>
            <p:cNvGrpSpPr/>
            <p:nvPr/>
          </p:nvGrpSpPr>
          <p:grpSpPr>
            <a:xfrm>
              <a:off x="7164013" y="2215929"/>
              <a:ext cx="2237209" cy="3033136"/>
              <a:chOff x="3474168" y="31793"/>
              <a:chExt cx="1400970" cy="1899651"/>
            </a:xfrm>
          </p:grpSpPr>
          <p:grpSp>
            <p:nvGrpSpPr>
              <p:cNvPr id="21" name="مجموعة 25">
                <a:extLst>
                  <a:ext uri="{FF2B5EF4-FFF2-40B4-BE49-F238E27FC236}">
                    <a16:creationId xmlns:a16="http://schemas.microsoft.com/office/drawing/2014/main" xmlns="" id="{7C404CAE-7967-909F-E863-1CFF52653B84}"/>
                  </a:ext>
                </a:extLst>
              </p:cNvPr>
              <p:cNvGrpSpPr/>
              <p:nvPr/>
            </p:nvGrpSpPr>
            <p:grpSpPr>
              <a:xfrm>
                <a:off x="3484488" y="31793"/>
                <a:ext cx="1390650" cy="1899651"/>
                <a:chOff x="3484488" y="31793"/>
                <a:chExt cx="1390650" cy="1899651"/>
              </a:xfrm>
            </p:grpSpPr>
            <p:sp>
              <p:nvSpPr>
                <p:cNvPr id="23" name="شكل بيضاوي 27">
                  <a:extLst>
                    <a:ext uri="{FF2B5EF4-FFF2-40B4-BE49-F238E27FC236}">
                      <a16:creationId xmlns:a16="http://schemas.microsoft.com/office/drawing/2014/main" xmlns="" id="{4B284215-C95D-51FB-B2E1-F9E9C930A90C}"/>
                    </a:ext>
                  </a:extLst>
                </p:cNvPr>
                <p:cNvSpPr/>
                <p:nvPr/>
              </p:nvSpPr>
              <p:spPr>
                <a:xfrm>
                  <a:off x="3796121" y="31793"/>
                  <a:ext cx="768154" cy="768154"/>
                </a:xfrm>
                <a:prstGeom prst="ellipse">
                  <a:avLst/>
                </a:prstGeom>
                <a:solidFill>
                  <a:srgbClr val="BFBFBF"/>
                </a:solidFill>
                <a:ln w="57150">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4" name="شكل حر: شكل 28">
                  <a:extLst>
                    <a:ext uri="{FF2B5EF4-FFF2-40B4-BE49-F238E27FC236}">
                      <a16:creationId xmlns:a16="http://schemas.microsoft.com/office/drawing/2014/main" xmlns="" id="{0550CCC9-AD35-95AD-C4EC-FE866B5AB599}"/>
                    </a:ext>
                  </a:extLst>
                </p:cNvPr>
                <p:cNvSpPr/>
                <p:nvPr/>
              </p:nvSpPr>
              <p:spPr>
                <a:xfrm>
                  <a:off x="3484488" y="238193"/>
                  <a:ext cx="1390650" cy="169325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BFBFBF"/>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2" name="مربع نص 25">
                <a:extLst>
                  <a:ext uri="{FF2B5EF4-FFF2-40B4-BE49-F238E27FC236}">
                    <a16:creationId xmlns:a16="http://schemas.microsoft.com/office/drawing/2014/main" xmlns="" id="{A11DC698-03D3-4E7C-A720-181E40833CE7}"/>
                  </a:ext>
                </a:extLst>
              </p:cNvPr>
              <p:cNvSpPr txBox="1"/>
              <p:nvPr/>
            </p:nvSpPr>
            <p:spPr>
              <a:xfrm>
                <a:off x="3474168" y="1141021"/>
                <a:ext cx="1370899" cy="396324"/>
              </a:xfrm>
              <a:prstGeom prst="rect">
                <a:avLst/>
              </a:prstGeom>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الملاحظة السلوكية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xmlns="" id="{76E74DBA-9093-BA9D-7F6F-E3E7C472CAAF}"/>
                </a:ext>
              </a:extLst>
            </p:cNvPr>
            <p:cNvSpPr txBox="1"/>
            <p:nvPr/>
          </p:nvSpPr>
          <p:spPr>
            <a:xfrm>
              <a:off x="7821997" y="2310766"/>
              <a:ext cx="886780" cy="987451"/>
            </a:xfrm>
            <a:prstGeom prst="rect">
              <a:avLst/>
            </a:prstGeom>
            <a:noFill/>
          </p:spPr>
          <p:txBody>
            <a:bodyPr wrap="none" rtlCol="0">
              <a:spAutoFit/>
            </a:bodyPr>
            <a:lstStyle/>
            <a:p>
              <a:pPr algn="just" rtl="0">
                <a:lnSpc>
                  <a:spcPct val="115000"/>
                </a:lnSpc>
              </a:pPr>
              <a:r>
                <a:rPr lang="en-GB" sz="5400" b="1" kern="1200">
                  <a:solidFill>
                    <a:srgbClr val="FFFFFF"/>
                  </a:solidFill>
                  <a:effectLst/>
                  <a:latin typeface="Calibri" panose="020F0502020204030204" pitchFamily="34" charset="0"/>
                  <a:ea typeface="Calibri" panose="020F0502020204030204" pitchFamily="34" charset="0"/>
                  <a:cs typeface="Activist Light"/>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7" name="Group 66">
            <a:extLst>
              <a:ext uri="{FF2B5EF4-FFF2-40B4-BE49-F238E27FC236}">
                <a16:creationId xmlns:a16="http://schemas.microsoft.com/office/drawing/2014/main" xmlns="" id="{F957E9FD-70A6-C5BA-6229-C97B27FC33E5}"/>
              </a:ext>
            </a:extLst>
          </p:cNvPr>
          <p:cNvGrpSpPr/>
          <p:nvPr/>
        </p:nvGrpSpPr>
        <p:grpSpPr>
          <a:xfrm>
            <a:off x="9388222" y="2215929"/>
            <a:ext cx="2636632" cy="3033136"/>
            <a:chOff x="9292972" y="2215929"/>
            <a:chExt cx="2636632" cy="3033136"/>
          </a:xfrm>
        </p:grpSpPr>
        <p:grpSp>
          <p:nvGrpSpPr>
            <p:cNvPr id="13" name="مجموعة 29">
              <a:extLst>
                <a:ext uri="{FF2B5EF4-FFF2-40B4-BE49-F238E27FC236}">
                  <a16:creationId xmlns:a16="http://schemas.microsoft.com/office/drawing/2014/main" xmlns="" id="{93C75B84-AD98-4074-98BA-3D4C4EC39431}"/>
                </a:ext>
              </a:extLst>
            </p:cNvPr>
            <p:cNvGrpSpPr/>
            <p:nvPr/>
          </p:nvGrpSpPr>
          <p:grpSpPr>
            <a:xfrm>
              <a:off x="9292972" y="2215929"/>
              <a:ext cx="2636632" cy="3033136"/>
              <a:chOff x="4496877" y="31793"/>
              <a:chExt cx="1651093" cy="1899651"/>
            </a:xfrm>
          </p:grpSpPr>
          <p:grpSp>
            <p:nvGrpSpPr>
              <p:cNvPr id="53" name="مجموعة 30">
                <a:extLst>
                  <a:ext uri="{FF2B5EF4-FFF2-40B4-BE49-F238E27FC236}">
                    <a16:creationId xmlns:a16="http://schemas.microsoft.com/office/drawing/2014/main" xmlns="" id="{3397EB5C-84A3-B30A-D979-B01707E3192D}"/>
                  </a:ext>
                </a:extLst>
              </p:cNvPr>
              <p:cNvGrpSpPr/>
              <p:nvPr/>
            </p:nvGrpSpPr>
            <p:grpSpPr>
              <a:xfrm>
                <a:off x="4601752" y="31793"/>
                <a:ext cx="1390650" cy="1899651"/>
                <a:chOff x="4601752" y="31793"/>
                <a:chExt cx="1390650" cy="1899651"/>
              </a:xfrm>
            </p:grpSpPr>
            <p:sp>
              <p:nvSpPr>
                <p:cNvPr id="55" name="شكل بيضاوي 64">
                  <a:extLst>
                    <a:ext uri="{FF2B5EF4-FFF2-40B4-BE49-F238E27FC236}">
                      <a16:creationId xmlns:a16="http://schemas.microsoft.com/office/drawing/2014/main" xmlns="" id="{12DB5C08-00AF-3705-724C-FC260D8C8DAB}"/>
                    </a:ext>
                  </a:extLst>
                </p:cNvPr>
                <p:cNvSpPr/>
                <p:nvPr/>
              </p:nvSpPr>
              <p:spPr>
                <a:xfrm>
                  <a:off x="4913514" y="31793"/>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6" name="شكل حر: شكل 70">
                  <a:extLst>
                    <a:ext uri="{FF2B5EF4-FFF2-40B4-BE49-F238E27FC236}">
                      <a16:creationId xmlns:a16="http://schemas.microsoft.com/office/drawing/2014/main" xmlns="" id="{24EA10A7-FF7C-205F-FAA7-FBA696285AFD}"/>
                    </a:ext>
                  </a:extLst>
                </p:cNvPr>
                <p:cNvSpPr/>
                <p:nvPr/>
              </p:nvSpPr>
              <p:spPr>
                <a:xfrm>
                  <a:off x="4601752" y="238194"/>
                  <a:ext cx="1390650" cy="1693250"/>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4" name="مربع نص 25">
                <a:extLst>
                  <a:ext uri="{FF2B5EF4-FFF2-40B4-BE49-F238E27FC236}">
                    <a16:creationId xmlns:a16="http://schemas.microsoft.com/office/drawing/2014/main" xmlns="" id="{01DE70F9-8545-322A-568E-5CB1563F4838}"/>
                  </a:ext>
                </a:extLst>
              </p:cNvPr>
              <p:cNvSpPr txBox="1"/>
              <p:nvPr/>
            </p:nvSpPr>
            <p:spPr>
              <a:xfrm>
                <a:off x="4496877" y="966774"/>
                <a:ext cx="1651093" cy="744818"/>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استخدام الاستبيانات والمقاييس النفسية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TextBox 6">
              <a:extLst>
                <a:ext uri="{FF2B5EF4-FFF2-40B4-BE49-F238E27FC236}">
                  <a16:creationId xmlns:a16="http://schemas.microsoft.com/office/drawing/2014/main" xmlns="" id="{BE3B662A-0C4B-6C9D-5E45-FAAFFA370FAA}"/>
                </a:ext>
              </a:extLst>
            </p:cNvPr>
            <p:cNvSpPr txBox="1"/>
            <p:nvPr/>
          </p:nvSpPr>
          <p:spPr>
            <a:xfrm>
              <a:off x="10105489" y="2310766"/>
              <a:ext cx="886780" cy="987451"/>
            </a:xfrm>
            <a:prstGeom prst="rect">
              <a:avLst/>
            </a:prstGeom>
            <a:noFill/>
          </p:spPr>
          <p:txBody>
            <a:bodyPr wrap="none" rtlCol="0">
              <a:spAutoFit/>
            </a:bodyPr>
            <a:lstStyle/>
            <a:p>
              <a:pPr algn="just" rtl="0">
                <a:lnSpc>
                  <a:spcPct val="115000"/>
                </a:lnSpc>
              </a:pPr>
              <a:r>
                <a:rPr lang="en-GB" sz="54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8943792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ppt_x"/>
                                          </p:val>
                                        </p:tav>
                                        <p:tav tm="100000">
                                          <p:val>
                                            <p:strVal val="#ppt_x"/>
                                          </p:val>
                                        </p:tav>
                                      </p:tavLst>
                                    </p:anim>
                                    <p:anim calcmode="lin" valueType="num">
                                      <p:cBhvr additive="base">
                                        <p:cTn id="8"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ppt_x"/>
                                          </p:val>
                                        </p:tav>
                                        <p:tav tm="100000">
                                          <p:val>
                                            <p:strVal val="#ppt_x"/>
                                          </p:val>
                                        </p:tav>
                                      </p:tavLst>
                                    </p:anim>
                                    <p:anim calcmode="lin" valueType="num">
                                      <p:cBhvr additive="base">
                                        <p:cTn id="1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ppt_x"/>
                                          </p:val>
                                        </p:tav>
                                        <p:tav tm="100000">
                                          <p:val>
                                            <p:strVal val="#ppt_x"/>
                                          </p:val>
                                        </p:tav>
                                      </p:tavLst>
                                    </p:anim>
                                    <p:anim calcmode="lin" valueType="num">
                                      <p:cBhvr additive="base">
                                        <p:cTn id="20"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ppt_x"/>
                                          </p:val>
                                        </p:tav>
                                        <p:tav tm="100000">
                                          <p:val>
                                            <p:strVal val="#ppt_x"/>
                                          </p:val>
                                        </p:tav>
                                      </p:tavLst>
                                    </p:anim>
                                    <p:anim calcmode="lin" valueType="num">
                                      <p:cBhvr additive="base">
                                        <p:cTn id="26"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ppt_x"/>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21DF92B-EA44-5F16-63FB-71A9C8277AB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857AC2C7-C69D-D21E-69EA-C77E2C3D9600}"/>
              </a:ext>
            </a:extLst>
          </p:cNvPr>
          <p:cNvSpPr txBox="1"/>
          <p:nvPr/>
        </p:nvSpPr>
        <p:spPr>
          <a:xfrm>
            <a:off x="1924050" y="-105135"/>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تحسين الصحة النفسية بشكل مستمر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2BD5F787-A539-31F8-E48C-07CF2DB064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9" name="Group 38">
            <a:extLst>
              <a:ext uri="{FF2B5EF4-FFF2-40B4-BE49-F238E27FC236}">
                <a16:creationId xmlns:a16="http://schemas.microsoft.com/office/drawing/2014/main" xmlns="" id="{F6AD1909-1F72-2C02-91B8-979C946D4E45}"/>
              </a:ext>
            </a:extLst>
          </p:cNvPr>
          <p:cNvGrpSpPr/>
          <p:nvPr/>
        </p:nvGrpSpPr>
        <p:grpSpPr>
          <a:xfrm>
            <a:off x="600781" y="1915819"/>
            <a:ext cx="2453545" cy="3756206"/>
            <a:chOff x="115996" y="0"/>
            <a:chExt cx="1225615" cy="1876301"/>
          </a:xfrm>
        </p:grpSpPr>
        <p:sp>
          <p:nvSpPr>
            <p:cNvPr id="62" name="Freeform: Shape 61">
              <a:extLst>
                <a:ext uri="{FF2B5EF4-FFF2-40B4-BE49-F238E27FC236}">
                  <a16:creationId xmlns:a16="http://schemas.microsoft.com/office/drawing/2014/main" xmlns="" id="{DE1C7DD8-8751-D962-B8DF-72B6F9F7EAEE}"/>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3" name="TextBox 6">
              <a:extLst>
                <a:ext uri="{FF2B5EF4-FFF2-40B4-BE49-F238E27FC236}">
                  <a16:creationId xmlns:a16="http://schemas.microsoft.com/office/drawing/2014/main" xmlns="" id="{318E4F92-F349-8796-1D6B-F66C2D4A4779}"/>
                </a:ext>
              </a:extLst>
            </p:cNvPr>
            <p:cNvSpPr txBox="1"/>
            <p:nvPr/>
          </p:nvSpPr>
          <p:spPr>
            <a:xfrm>
              <a:off x="445691" y="0"/>
              <a:ext cx="559882" cy="642316"/>
            </a:xfrm>
            <a:prstGeom prst="rect">
              <a:avLst/>
            </a:prstGeom>
            <a:noFill/>
          </p:spPr>
          <p:txBody>
            <a:bodyPr wrap="none" rtlCol="0">
              <a:spAutoFit/>
            </a:bodyPr>
            <a:lstStyle/>
            <a:p>
              <a:pPr algn="ctr" rtl="1">
                <a:lnSpc>
                  <a:spcPct val="115000"/>
                </a:lnSpc>
              </a:pPr>
              <a:r>
                <a:rPr lang="en-US" sz="7200" b="1" kern="1200">
                  <a:solidFill>
                    <a:srgbClr val="A0C9CA"/>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4" name="مربع نص 18">
              <a:extLst>
                <a:ext uri="{FF2B5EF4-FFF2-40B4-BE49-F238E27FC236}">
                  <a16:creationId xmlns:a16="http://schemas.microsoft.com/office/drawing/2014/main" xmlns="" id="{894262DD-5722-4C5B-B506-4648802BBF81}"/>
                </a:ext>
              </a:extLst>
            </p:cNvPr>
            <p:cNvSpPr txBox="1"/>
            <p:nvPr/>
          </p:nvSpPr>
          <p:spPr>
            <a:xfrm>
              <a:off x="235086" y="1187584"/>
              <a:ext cx="887136" cy="688717"/>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الدعم النفسي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xmlns="" id="{0D1F28DA-9958-9B7B-AD46-7A1438F89681}"/>
              </a:ext>
            </a:extLst>
          </p:cNvPr>
          <p:cNvGrpSpPr/>
          <p:nvPr/>
        </p:nvGrpSpPr>
        <p:grpSpPr>
          <a:xfrm>
            <a:off x="8948633" y="1915819"/>
            <a:ext cx="2717180" cy="3732433"/>
            <a:chOff x="4285984" y="0"/>
            <a:chExt cx="1357308" cy="1864426"/>
          </a:xfrm>
        </p:grpSpPr>
        <p:sp>
          <p:nvSpPr>
            <p:cNvPr id="50" name="Freeform: Shape 49">
              <a:extLst>
                <a:ext uri="{FF2B5EF4-FFF2-40B4-BE49-F238E27FC236}">
                  <a16:creationId xmlns:a16="http://schemas.microsoft.com/office/drawing/2014/main" xmlns="" id="{44266595-A142-C15E-AE79-8E62BC9B8666}"/>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0" name="TextBox 6">
              <a:extLst>
                <a:ext uri="{FF2B5EF4-FFF2-40B4-BE49-F238E27FC236}">
                  <a16:creationId xmlns:a16="http://schemas.microsoft.com/office/drawing/2014/main" xmlns="" id="{3AA6B801-E40B-75FA-A340-7B995F8BFE1D}"/>
                </a:ext>
              </a:extLst>
            </p:cNvPr>
            <p:cNvSpPr txBox="1"/>
            <p:nvPr/>
          </p:nvSpPr>
          <p:spPr>
            <a:xfrm>
              <a:off x="4688402" y="0"/>
              <a:ext cx="785495" cy="642316"/>
            </a:xfrm>
            <a:prstGeom prst="rect">
              <a:avLst/>
            </a:prstGeom>
            <a:noFill/>
          </p:spPr>
          <p:txBody>
            <a:bodyPr wrap="square" rtlCol="0">
              <a:spAutoFit/>
            </a:bodyPr>
            <a:lstStyle/>
            <a:p>
              <a:pPr algn="ctr" rtl="0">
                <a:lnSpc>
                  <a:spcPct val="115000"/>
                </a:lnSpc>
              </a:pPr>
              <a:r>
                <a:rPr lang="en-GB" sz="72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1" name="مربع نص 18">
              <a:extLst>
                <a:ext uri="{FF2B5EF4-FFF2-40B4-BE49-F238E27FC236}">
                  <a16:creationId xmlns:a16="http://schemas.microsoft.com/office/drawing/2014/main" xmlns="" id="{4DA0A584-F289-A8AF-F964-82D3B65007DC}"/>
                </a:ext>
              </a:extLst>
            </p:cNvPr>
            <p:cNvSpPr txBox="1"/>
            <p:nvPr/>
          </p:nvSpPr>
          <p:spPr>
            <a:xfrm>
              <a:off x="4285984" y="1187584"/>
              <a:ext cx="1357308" cy="676842"/>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الوعي بالصحة النفسية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xmlns="" id="{247FBEB9-C83C-9014-B92C-7156FC630F71}"/>
              </a:ext>
            </a:extLst>
          </p:cNvPr>
          <p:cNvGrpSpPr/>
          <p:nvPr/>
        </p:nvGrpSpPr>
        <p:grpSpPr>
          <a:xfrm>
            <a:off x="5901302" y="1915819"/>
            <a:ext cx="3047435" cy="3875072"/>
            <a:chOff x="2763756" y="0"/>
            <a:chExt cx="1522280" cy="1935677"/>
          </a:xfrm>
        </p:grpSpPr>
        <p:sp>
          <p:nvSpPr>
            <p:cNvPr id="47" name="Freeform: Shape 46">
              <a:extLst>
                <a:ext uri="{FF2B5EF4-FFF2-40B4-BE49-F238E27FC236}">
                  <a16:creationId xmlns:a16="http://schemas.microsoft.com/office/drawing/2014/main" xmlns="" id="{DC34397D-1A20-7A58-7734-2D3DAA454609}"/>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8" name="TextBox 6">
              <a:extLst>
                <a:ext uri="{FF2B5EF4-FFF2-40B4-BE49-F238E27FC236}">
                  <a16:creationId xmlns:a16="http://schemas.microsoft.com/office/drawing/2014/main" xmlns="" id="{5A978EE8-7BDA-6C7C-51FF-7AE99A23D10A}"/>
                </a:ext>
              </a:extLst>
            </p:cNvPr>
            <p:cNvSpPr txBox="1"/>
            <p:nvPr/>
          </p:nvSpPr>
          <p:spPr>
            <a:xfrm>
              <a:off x="3291933" y="0"/>
              <a:ext cx="559882" cy="642316"/>
            </a:xfrm>
            <a:prstGeom prst="rect">
              <a:avLst/>
            </a:prstGeom>
            <a:noFill/>
          </p:spPr>
          <p:txBody>
            <a:bodyPr wrap="none" rtlCol="0">
              <a:spAutoFit/>
            </a:bodyPr>
            <a:lstStyle/>
            <a:p>
              <a:pPr algn="ctr" rtl="1">
                <a:lnSpc>
                  <a:spcPct val="115000"/>
                </a:lnSpc>
              </a:pPr>
              <a:r>
                <a:rPr lang="en-GB" sz="7200" b="1" kern="1200">
                  <a:solidFill>
                    <a:srgbClr val="BFBFBF"/>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9" name="مربع نص 18">
              <a:extLst>
                <a:ext uri="{FF2B5EF4-FFF2-40B4-BE49-F238E27FC236}">
                  <a16:creationId xmlns:a16="http://schemas.microsoft.com/office/drawing/2014/main" xmlns="" id="{797FE0B6-02FE-18D9-9F65-1E3BF12386F9}"/>
                </a:ext>
              </a:extLst>
            </p:cNvPr>
            <p:cNvSpPr txBox="1"/>
            <p:nvPr/>
          </p:nvSpPr>
          <p:spPr>
            <a:xfrm>
              <a:off x="2763756" y="1187584"/>
              <a:ext cx="1522280" cy="748093"/>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التوازن بين العمل والحياة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xmlns="" id="{AB07EBC9-52AE-B291-CF10-E1F9703F3271}"/>
              </a:ext>
            </a:extLst>
          </p:cNvPr>
          <p:cNvGrpSpPr/>
          <p:nvPr/>
        </p:nvGrpSpPr>
        <p:grpSpPr>
          <a:xfrm>
            <a:off x="3427162" y="1915819"/>
            <a:ext cx="2453545" cy="3803754"/>
            <a:chOff x="1527853" y="0"/>
            <a:chExt cx="1225615" cy="1900052"/>
          </a:xfrm>
        </p:grpSpPr>
        <p:sp>
          <p:nvSpPr>
            <p:cNvPr id="44" name="Freeform: Shape 43">
              <a:extLst>
                <a:ext uri="{FF2B5EF4-FFF2-40B4-BE49-F238E27FC236}">
                  <a16:creationId xmlns:a16="http://schemas.microsoft.com/office/drawing/2014/main" xmlns="" id="{EEBAFB18-8350-3593-B152-4871E78A0B94}"/>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5" name="TextBox 6">
              <a:extLst>
                <a:ext uri="{FF2B5EF4-FFF2-40B4-BE49-F238E27FC236}">
                  <a16:creationId xmlns:a16="http://schemas.microsoft.com/office/drawing/2014/main" xmlns="" id="{9F37DE90-9E1E-C6B9-FD90-FDFB000A3E8A}"/>
                </a:ext>
              </a:extLst>
            </p:cNvPr>
            <p:cNvSpPr txBox="1"/>
            <p:nvPr/>
          </p:nvSpPr>
          <p:spPr>
            <a:xfrm>
              <a:off x="1857501" y="0"/>
              <a:ext cx="559882" cy="642316"/>
            </a:xfrm>
            <a:prstGeom prst="rect">
              <a:avLst/>
            </a:prstGeom>
            <a:noFill/>
          </p:spPr>
          <p:txBody>
            <a:bodyPr wrap="none" rtlCol="0">
              <a:spAutoFit/>
            </a:bodyPr>
            <a:lstStyle/>
            <a:p>
              <a:pPr algn="ctr" rtl="1">
                <a:lnSpc>
                  <a:spcPct val="115000"/>
                </a:lnSpc>
              </a:pPr>
              <a:r>
                <a:rPr lang="en-GB" sz="7200" b="1" kern="1200">
                  <a:solidFill>
                    <a:srgbClr val="FFD366"/>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مربع نص 18">
              <a:extLst>
                <a:ext uri="{FF2B5EF4-FFF2-40B4-BE49-F238E27FC236}">
                  <a16:creationId xmlns:a16="http://schemas.microsoft.com/office/drawing/2014/main" xmlns="" id="{F535716C-198B-78C2-0410-D8CBFFBCBDD7}"/>
                </a:ext>
              </a:extLst>
            </p:cNvPr>
            <p:cNvSpPr txBox="1"/>
            <p:nvPr/>
          </p:nvSpPr>
          <p:spPr>
            <a:xfrm>
              <a:off x="1633940" y="1187584"/>
              <a:ext cx="913045" cy="712468"/>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ممارسة الأنشطة البدنية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120631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0844F45-FE3A-342D-70AC-624E14916A6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F39E46D4-597F-9839-D65B-ED34140A6B0E}"/>
              </a:ext>
            </a:extLst>
          </p:cNvPr>
          <p:cNvSpPr txBox="1"/>
          <p:nvPr/>
        </p:nvSpPr>
        <p:spPr>
          <a:xfrm>
            <a:off x="1924050" y="-105135"/>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كيفية تحسين الصحة النفسية بشكل مستمر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3543EE26-D8EB-6AC3-6921-F6CAECED73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xmlns="" id="{42A72E2F-FFDC-8ABF-E712-965FD30D75EE}"/>
              </a:ext>
            </a:extLst>
          </p:cNvPr>
          <p:cNvGrpSpPr/>
          <p:nvPr/>
        </p:nvGrpSpPr>
        <p:grpSpPr>
          <a:xfrm>
            <a:off x="-107087" y="1874917"/>
            <a:ext cx="3668277" cy="4040657"/>
            <a:chOff x="-237604" y="1983425"/>
            <a:chExt cx="1832408" cy="2018390"/>
          </a:xfrm>
        </p:grpSpPr>
        <p:sp>
          <p:nvSpPr>
            <p:cNvPr id="65" name="Freeform: Shape 64">
              <a:extLst>
                <a:ext uri="{FF2B5EF4-FFF2-40B4-BE49-F238E27FC236}">
                  <a16:creationId xmlns:a16="http://schemas.microsoft.com/office/drawing/2014/main" xmlns="" id="{1754E5DE-26A2-B32D-876E-5A03A83666B2}"/>
                </a:ext>
              </a:extLst>
            </p:cNvPr>
            <p:cNvSpPr/>
            <p:nvPr/>
          </p:nvSpPr>
          <p:spPr>
            <a:xfrm>
              <a:off x="115996" y="250242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A0C9CA"/>
            </a:solidFill>
            <a:ln>
              <a:solidFill>
                <a:srgbClr val="A0C9C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2" name="TextBox 6">
              <a:extLst>
                <a:ext uri="{FF2B5EF4-FFF2-40B4-BE49-F238E27FC236}">
                  <a16:creationId xmlns:a16="http://schemas.microsoft.com/office/drawing/2014/main" xmlns="" id="{3DC9C9DF-2C36-5FB3-2483-2B7503F7D61C}"/>
                </a:ext>
              </a:extLst>
            </p:cNvPr>
            <p:cNvSpPr txBox="1"/>
            <p:nvPr/>
          </p:nvSpPr>
          <p:spPr>
            <a:xfrm>
              <a:off x="445692" y="1983425"/>
              <a:ext cx="559882" cy="642316"/>
            </a:xfrm>
            <a:prstGeom prst="rect">
              <a:avLst/>
            </a:prstGeom>
            <a:noFill/>
          </p:spPr>
          <p:txBody>
            <a:bodyPr wrap="none" rtlCol="0">
              <a:spAutoFit/>
            </a:bodyPr>
            <a:lstStyle/>
            <a:p>
              <a:pPr algn="ctr" rtl="1">
                <a:lnSpc>
                  <a:spcPct val="115000"/>
                </a:lnSpc>
              </a:pPr>
              <a:r>
                <a:rPr lang="en-US" sz="7200" b="1" kern="1200">
                  <a:solidFill>
                    <a:srgbClr val="A0C9CA"/>
                  </a:solidFill>
                  <a:effectLst/>
                  <a:latin typeface="Calibri" panose="020F0502020204030204" pitchFamily="34" charset="0"/>
                  <a:ea typeface="Calibri" panose="020F0502020204030204" pitchFamily="34" charset="0"/>
                  <a:cs typeface="Activist Light"/>
                </a:rPr>
                <a:t>08</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3" name="مربع نص 18">
              <a:extLst>
                <a:ext uri="{FF2B5EF4-FFF2-40B4-BE49-F238E27FC236}">
                  <a16:creationId xmlns:a16="http://schemas.microsoft.com/office/drawing/2014/main" xmlns="" id="{66EFA697-4D8E-D05B-86F8-1FE716D80484}"/>
                </a:ext>
              </a:extLst>
            </p:cNvPr>
            <p:cNvSpPr txBox="1"/>
            <p:nvPr/>
          </p:nvSpPr>
          <p:spPr>
            <a:xfrm>
              <a:off x="-237604" y="3170061"/>
              <a:ext cx="1832408" cy="831754"/>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استخدام التكنولوجيا لتحسين الصحة النفسية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xmlns="" id="{3E30C792-8942-F56C-3858-30F999A6C9A1}"/>
              </a:ext>
            </a:extLst>
          </p:cNvPr>
          <p:cNvGrpSpPr/>
          <p:nvPr/>
        </p:nvGrpSpPr>
        <p:grpSpPr>
          <a:xfrm>
            <a:off x="8948633" y="1874917"/>
            <a:ext cx="2717180" cy="3850806"/>
            <a:chOff x="4285984" y="1983425"/>
            <a:chExt cx="1357308" cy="1923556"/>
          </a:xfrm>
        </p:grpSpPr>
        <p:sp>
          <p:nvSpPr>
            <p:cNvPr id="36" name="Freeform: Shape 35">
              <a:extLst>
                <a:ext uri="{FF2B5EF4-FFF2-40B4-BE49-F238E27FC236}">
                  <a16:creationId xmlns:a16="http://schemas.microsoft.com/office/drawing/2014/main" xmlns="" id="{39EA7FCE-AA1A-6B64-A6B4-E46B84720ECC}"/>
                </a:ext>
              </a:extLst>
            </p:cNvPr>
            <p:cNvSpPr/>
            <p:nvPr/>
          </p:nvSpPr>
          <p:spPr>
            <a:xfrm>
              <a:off x="4402127" y="250242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7" name="TextBox 6">
              <a:extLst>
                <a:ext uri="{FF2B5EF4-FFF2-40B4-BE49-F238E27FC236}">
                  <a16:creationId xmlns:a16="http://schemas.microsoft.com/office/drawing/2014/main" xmlns="" id="{F565036E-21F2-4F4F-B812-6943157C04CD}"/>
                </a:ext>
              </a:extLst>
            </p:cNvPr>
            <p:cNvSpPr txBox="1"/>
            <p:nvPr/>
          </p:nvSpPr>
          <p:spPr>
            <a:xfrm>
              <a:off x="4688402" y="1983425"/>
              <a:ext cx="785495" cy="642316"/>
            </a:xfrm>
            <a:prstGeom prst="rect">
              <a:avLst/>
            </a:prstGeom>
            <a:noFill/>
          </p:spPr>
          <p:txBody>
            <a:bodyPr wrap="square" rtlCol="0">
              <a:spAutoFit/>
            </a:bodyPr>
            <a:lstStyle/>
            <a:p>
              <a:pPr algn="ctr" rtl="0">
                <a:lnSpc>
                  <a:spcPct val="115000"/>
                </a:lnSpc>
              </a:pPr>
              <a:r>
                <a:rPr lang="en-GB" sz="7200" b="1" kern="1200">
                  <a:solidFill>
                    <a:srgbClr val="168489"/>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مربع نص 18">
              <a:extLst>
                <a:ext uri="{FF2B5EF4-FFF2-40B4-BE49-F238E27FC236}">
                  <a16:creationId xmlns:a16="http://schemas.microsoft.com/office/drawing/2014/main" xmlns="" id="{7C60FE67-3941-50E3-2BCC-33FB5FDEB8BF}"/>
                </a:ext>
              </a:extLst>
            </p:cNvPr>
            <p:cNvSpPr txBox="1"/>
            <p:nvPr/>
          </p:nvSpPr>
          <p:spPr>
            <a:xfrm>
              <a:off x="4285984" y="3242260"/>
              <a:ext cx="1357308" cy="664721"/>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العادات اليومية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xmlns="" id="{E85A0BEF-CCEC-AE4E-AC2E-E6F3113C3C44}"/>
              </a:ext>
            </a:extLst>
          </p:cNvPr>
          <p:cNvGrpSpPr/>
          <p:nvPr/>
        </p:nvGrpSpPr>
        <p:grpSpPr>
          <a:xfrm>
            <a:off x="5901302" y="1874917"/>
            <a:ext cx="3047435" cy="3850806"/>
            <a:chOff x="2763756" y="1983425"/>
            <a:chExt cx="1522280" cy="1923556"/>
          </a:xfrm>
        </p:grpSpPr>
        <p:sp>
          <p:nvSpPr>
            <p:cNvPr id="33" name="Freeform: Shape 32">
              <a:extLst>
                <a:ext uri="{FF2B5EF4-FFF2-40B4-BE49-F238E27FC236}">
                  <a16:creationId xmlns:a16="http://schemas.microsoft.com/office/drawing/2014/main" xmlns="" id="{EF952FE9-AE5E-746C-C8C0-019FD4AF7389}"/>
                </a:ext>
              </a:extLst>
            </p:cNvPr>
            <p:cNvSpPr/>
            <p:nvPr/>
          </p:nvSpPr>
          <p:spPr>
            <a:xfrm>
              <a:off x="2962333" y="250242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TextBox 6">
              <a:extLst>
                <a:ext uri="{FF2B5EF4-FFF2-40B4-BE49-F238E27FC236}">
                  <a16:creationId xmlns:a16="http://schemas.microsoft.com/office/drawing/2014/main" xmlns="" id="{D6DD8DCB-7654-43E2-F927-F84DE3892F58}"/>
                </a:ext>
              </a:extLst>
            </p:cNvPr>
            <p:cNvSpPr txBox="1"/>
            <p:nvPr/>
          </p:nvSpPr>
          <p:spPr>
            <a:xfrm>
              <a:off x="3291933" y="1983425"/>
              <a:ext cx="559882" cy="642316"/>
            </a:xfrm>
            <a:prstGeom prst="rect">
              <a:avLst/>
            </a:prstGeom>
            <a:noFill/>
          </p:spPr>
          <p:txBody>
            <a:bodyPr wrap="none" rtlCol="0">
              <a:spAutoFit/>
            </a:bodyPr>
            <a:lstStyle/>
            <a:p>
              <a:pPr algn="ctr" rtl="1">
                <a:lnSpc>
                  <a:spcPct val="115000"/>
                </a:lnSpc>
              </a:pPr>
              <a:r>
                <a:rPr lang="en-GB" sz="7200" b="1" kern="1200">
                  <a:solidFill>
                    <a:srgbClr val="BFBFBF"/>
                  </a:solidFill>
                  <a:effectLst/>
                  <a:latin typeface="Calibri" panose="020F0502020204030204" pitchFamily="34" charset="0"/>
                  <a:ea typeface="Calibri" panose="020F0502020204030204" pitchFamily="34" charset="0"/>
                  <a:cs typeface="Activist Light"/>
                </a:rPr>
                <a:t>06</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مربع نص 18">
              <a:extLst>
                <a:ext uri="{FF2B5EF4-FFF2-40B4-BE49-F238E27FC236}">
                  <a16:creationId xmlns:a16="http://schemas.microsoft.com/office/drawing/2014/main" xmlns="" id="{5BDD2E33-98F7-AAE8-36CE-96FE5F866F55}"/>
                </a:ext>
              </a:extLst>
            </p:cNvPr>
            <p:cNvSpPr txBox="1"/>
            <p:nvPr/>
          </p:nvSpPr>
          <p:spPr>
            <a:xfrm>
              <a:off x="2763756" y="3242260"/>
              <a:ext cx="1522280" cy="664721"/>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التواصل الإيجابي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xmlns="" id="{C2D68DE3-DDB5-92EC-ADF0-C5941B0ECFA7}"/>
              </a:ext>
            </a:extLst>
          </p:cNvPr>
          <p:cNvGrpSpPr/>
          <p:nvPr/>
        </p:nvGrpSpPr>
        <p:grpSpPr>
          <a:xfrm>
            <a:off x="3194852" y="1874917"/>
            <a:ext cx="2717180" cy="3850806"/>
            <a:chOff x="1411808" y="1983425"/>
            <a:chExt cx="1357308" cy="1923556"/>
          </a:xfrm>
        </p:grpSpPr>
        <p:sp>
          <p:nvSpPr>
            <p:cNvPr id="12" name="Freeform: Shape 11">
              <a:extLst>
                <a:ext uri="{FF2B5EF4-FFF2-40B4-BE49-F238E27FC236}">
                  <a16:creationId xmlns:a16="http://schemas.microsoft.com/office/drawing/2014/main" xmlns="" id="{876A23E2-C6DC-12C7-6975-35CB8FCEBEC9}"/>
                </a:ext>
              </a:extLst>
            </p:cNvPr>
            <p:cNvSpPr/>
            <p:nvPr/>
          </p:nvSpPr>
          <p:spPr>
            <a:xfrm>
              <a:off x="1527853" y="250242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5" name="TextBox 6">
              <a:extLst>
                <a:ext uri="{FF2B5EF4-FFF2-40B4-BE49-F238E27FC236}">
                  <a16:creationId xmlns:a16="http://schemas.microsoft.com/office/drawing/2014/main" xmlns="" id="{05C8F83B-9DD1-0C25-C35A-4C58F3DC69FF}"/>
                </a:ext>
              </a:extLst>
            </p:cNvPr>
            <p:cNvSpPr txBox="1"/>
            <p:nvPr/>
          </p:nvSpPr>
          <p:spPr>
            <a:xfrm>
              <a:off x="1857503" y="1983425"/>
              <a:ext cx="559882" cy="642316"/>
            </a:xfrm>
            <a:prstGeom prst="rect">
              <a:avLst/>
            </a:prstGeom>
            <a:noFill/>
          </p:spPr>
          <p:txBody>
            <a:bodyPr wrap="none" rtlCol="0">
              <a:spAutoFit/>
            </a:bodyPr>
            <a:lstStyle/>
            <a:p>
              <a:pPr algn="ctr" rtl="1">
                <a:lnSpc>
                  <a:spcPct val="115000"/>
                </a:lnSpc>
              </a:pPr>
              <a:r>
                <a:rPr lang="en-GB" sz="7200" b="1" kern="1200">
                  <a:solidFill>
                    <a:srgbClr val="FFD366"/>
                  </a:solidFill>
                  <a:effectLst/>
                  <a:latin typeface="Calibri" panose="020F0502020204030204" pitchFamily="34" charset="0"/>
                  <a:ea typeface="Calibri" panose="020F0502020204030204" pitchFamily="34" charset="0"/>
                  <a:cs typeface="Activist Light"/>
                </a:rPr>
                <a:t>07</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8">
              <a:extLst>
                <a:ext uri="{FF2B5EF4-FFF2-40B4-BE49-F238E27FC236}">
                  <a16:creationId xmlns:a16="http://schemas.microsoft.com/office/drawing/2014/main" xmlns="" id="{B1FC0A8C-27E7-C5EB-78CA-2DAE0C63AC80}"/>
                </a:ext>
              </a:extLst>
            </p:cNvPr>
            <p:cNvSpPr txBox="1"/>
            <p:nvPr/>
          </p:nvSpPr>
          <p:spPr>
            <a:xfrm>
              <a:off x="1411808" y="3171009"/>
              <a:ext cx="1357308" cy="735972"/>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المهارات الشخصية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582987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140047E-41A9-2269-E853-BCBB496E3CA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7B0B95D4-7EDB-EB79-23AE-F2C2C1F89353}"/>
              </a:ext>
            </a:extLst>
          </p:cNvPr>
          <p:cNvSpPr txBox="1"/>
          <p:nvPr/>
        </p:nvSpPr>
        <p:spPr>
          <a:xfrm>
            <a:off x="1924050" y="-105135"/>
            <a:ext cx="83439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فوائد قياس وتحسين الصحة النفسية بشكل مستمر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FB9EEA95-7477-F144-F232-7B74BBBE6D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xmlns="" id="{79403605-5D74-78E4-2AEE-BE94EC01E4F5}"/>
              </a:ext>
            </a:extLst>
          </p:cNvPr>
          <p:cNvGrpSpPr/>
          <p:nvPr/>
        </p:nvGrpSpPr>
        <p:grpSpPr>
          <a:xfrm>
            <a:off x="-107203" y="2720038"/>
            <a:ext cx="3669905" cy="2479083"/>
            <a:chOff x="0" y="706388"/>
            <a:chExt cx="3129227" cy="2114196"/>
          </a:xfrm>
        </p:grpSpPr>
        <p:sp>
          <p:nvSpPr>
            <p:cNvPr id="39" name="Freeform: Shape 38">
              <a:extLst>
                <a:ext uri="{FF2B5EF4-FFF2-40B4-BE49-F238E27FC236}">
                  <a16:creationId xmlns:a16="http://schemas.microsoft.com/office/drawing/2014/main" xmlns="" id="{1D8E5FE1-08C7-D754-F600-3D085B605085}"/>
                </a:ext>
              </a:extLst>
            </p:cNvPr>
            <p:cNvSpPr/>
            <p:nvPr/>
          </p:nvSpPr>
          <p:spPr>
            <a:xfrm flipH="1">
              <a:off x="0" y="727937"/>
              <a:ext cx="3107864" cy="2065920"/>
            </a:xfrm>
            <a:custGeom>
              <a:avLst/>
              <a:gdLst>
                <a:gd name="connsiteX0" fmla="*/ 229782 w 3107864"/>
                <a:gd name="connsiteY0" fmla="*/ 1212 h 2065920"/>
                <a:gd name="connsiteX1" fmla="*/ 247173 w 3107864"/>
                <a:gd name="connsiteY1" fmla="*/ 415240 h 2065920"/>
                <a:gd name="connsiteX2" fmla="*/ 389929 w 3107864"/>
                <a:gd name="connsiteY2" fmla="*/ 533685 h 2065920"/>
                <a:gd name="connsiteX3" fmla="*/ 488336 w 3107864"/>
                <a:gd name="connsiteY3" fmla="*/ 607100 h 2065920"/>
                <a:gd name="connsiteX4" fmla="*/ 578192 w 3107864"/>
                <a:gd name="connsiteY4" fmla="*/ 667525 h 2065920"/>
                <a:gd name="connsiteX5" fmla="*/ 549931 w 3107864"/>
                <a:gd name="connsiteY5" fmla="*/ 700817 h 2065920"/>
                <a:gd name="connsiteX6" fmla="*/ 395871 w 3107864"/>
                <a:gd name="connsiteY6" fmla="*/ 756142 h 2065920"/>
                <a:gd name="connsiteX7" fmla="*/ 245434 w 3107864"/>
                <a:gd name="connsiteY7" fmla="*/ 804059 h 2065920"/>
                <a:gd name="connsiteX8" fmla="*/ 82388 w 3107864"/>
                <a:gd name="connsiteY8" fmla="*/ 899604 h 2065920"/>
                <a:gd name="connsiteX9" fmla="*/ 68 w 3107864"/>
                <a:gd name="connsiteY9" fmla="*/ 1074914 h 2065920"/>
                <a:gd name="connsiteX10" fmla="*/ 63692 w 3107864"/>
                <a:gd name="connsiteY10" fmla="*/ 1202885 h 2065920"/>
                <a:gd name="connsiteX11" fmla="*/ 129635 w 3107864"/>
                <a:gd name="connsiteY11" fmla="*/ 1236369 h 2065920"/>
                <a:gd name="connsiteX12" fmla="*/ 76591 w 3107864"/>
                <a:gd name="connsiteY12" fmla="*/ 1330182 h 2065920"/>
                <a:gd name="connsiteX13" fmla="*/ 124273 w 3107864"/>
                <a:gd name="connsiteY13" fmla="*/ 1517519 h 2065920"/>
                <a:gd name="connsiteX14" fmla="*/ 198912 w 3107864"/>
                <a:gd name="connsiteY14" fmla="*/ 1584391 h 2065920"/>
                <a:gd name="connsiteX15" fmla="*/ 172244 w 3107864"/>
                <a:gd name="connsiteY15" fmla="*/ 1707166 h 2065920"/>
                <a:gd name="connsiteX16" fmla="*/ 327754 w 3107864"/>
                <a:gd name="connsiteY16" fmla="*/ 1856208 h 2065920"/>
                <a:gd name="connsiteX17" fmla="*/ 321957 w 3107864"/>
                <a:gd name="connsiteY17" fmla="*/ 1942035 h 2065920"/>
                <a:gd name="connsiteX18" fmla="*/ 459495 w 3107864"/>
                <a:gd name="connsiteY18" fmla="*/ 2054322 h 2065920"/>
                <a:gd name="connsiteX19" fmla="*/ 560656 w 3107864"/>
                <a:gd name="connsiteY19" fmla="*/ 2056054 h 2065920"/>
                <a:gd name="connsiteX20" fmla="*/ 642106 w 3107864"/>
                <a:gd name="connsiteY20" fmla="*/ 2046432 h 2065920"/>
                <a:gd name="connsiteX21" fmla="*/ 729209 w 3107864"/>
                <a:gd name="connsiteY21" fmla="*/ 2063559 h 2065920"/>
                <a:gd name="connsiteX22" fmla="*/ 1047474 w 3107864"/>
                <a:gd name="connsiteY22" fmla="*/ 1979464 h 2065920"/>
                <a:gd name="connsiteX23" fmla="*/ 1322261 w 3107864"/>
                <a:gd name="connsiteY23" fmla="*/ 1859287 h 2065920"/>
                <a:gd name="connsiteX24" fmla="*/ 1548061 w 3107864"/>
                <a:gd name="connsiteY24" fmla="*/ 1769996 h 2065920"/>
                <a:gd name="connsiteX25" fmla="*/ 2834311 w 3107864"/>
                <a:gd name="connsiteY25" fmla="*/ 1886998 h 2065920"/>
                <a:gd name="connsiteX26" fmla="*/ 3092467 w 3107864"/>
                <a:gd name="connsiteY26" fmla="*/ 1909953 h 2065920"/>
                <a:gd name="connsiteX27" fmla="*/ 3107864 w 3107864"/>
                <a:gd name="connsiteY27" fmla="*/ 1911184 h 2065920"/>
                <a:gd name="connsiteX28" fmla="*/ 3107864 w 3107864"/>
                <a:gd name="connsiteY28" fmla="*/ 1738653 h 2065920"/>
                <a:gd name="connsiteX29" fmla="*/ 3008081 w 3107864"/>
                <a:gd name="connsiteY29" fmla="*/ 903260 h 2065920"/>
                <a:gd name="connsiteX30" fmla="*/ 1882558 w 3107864"/>
                <a:gd name="connsiteY30" fmla="*/ 926256 h 2065920"/>
                <a:gd name="connsiteX31" fmla="*/ 1433567 w 3107864"/>
                <a:gd name="connsiteY31" fmla="*/ 857653 h 2065920"/>
                <a:gd name="connsiteX32" fmla="*/ 1088489 w 3107864"/>
                <a:gd name="connsiteY32" fmla="*/ 564667 h 2065920"/>
                <a:gd name="connsiteX33" fmla="*/ 890950 w 3107864"/>
                <a:gd name="connsiteY33" fmla="*/ 440161 h 2065920"/>
                <a:gd name="connsiteX34" fmla="*/ 536887 w 3107864"/>
                <a:gd name="connsiteY34" fmla="*/ 244645 h 2065920"/>
                <a:gd name="connsiteX35" fmla="*/ 379349 w 3107864"/>
                <a:gd name="connsiteY35" fmla="*/ 108496 h 2065920"/>
                <a:gd name="connsiteX36" fmla="*/ 229782 w 3107864"/>
                <a:gd name="connsiteY36" fmla="*/ 1212 h 206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07864" h="2065920">
                  <a:moveTo>
                    <a:pt x="229782" y="1212"/>
                  </a:moveTo>
                  <a:cubicBezTo>
                    <a:pt x="120939" y="11988"/>
                    <a:pt x="142534" y="308149"/>
                    <a:pt x="247173" y="415240"/>
                  </a:cubicBezTo>
                  <a:cubicBezTo>
                    <a:pt x="351812" y="522139"/>
                    <a:pt x="381523" y="520792"/>
                    <a:pt x="389929" y="533685"/>
                  </a:cubicBezTo>
                  <a:cubicBezTo>
                    <a:pt x="398335" y="546386"/>
                    <a:pt x="461234" y="591801"/>
                    <a:pt x="488336" y="607100"/>
                  </a:cubicBezTo>
                  <a:cubicBezTo>
                    <a:pt x="515438" y="622110"/>
                    <a:pt x="574279" y="654151"/>
                    <a:pt x="578192" y="667525"/>
                  </a:cubicBezTo>
                  <a:cubicBezTo>
                    <a:pt x="581960" y="680803"/>
                    <a:pt x="580511" y="687923"/>
                    <a:pt x="549931" y="700817"/>
                  </a:cubicBezTo>
                  <a:cubicBezTo>
                    <a:pt x="519496" y="713710"/>
                    <a:pt x="439350" y="734782"/>
                    <a:pt x="395871" y="756142"/>
                  </a:cubicBezTo>
                  <a:cubicBezTo>
                    <a:pt x="352537" y="777406"/>
                    <a:pt x="301377" y="790492"/>
                    <a:pt x="245434" y="804059"/>
                  </a:cubicBezTo>
                  <a:cubicBezTo>
                    <a:pt x="189636" y="817626"/>
                    <a:pt x="129635" y="833983"/>
                    <a:pt x="82388" y="899604"/>
                  </a:cubicBezTo>
                  <a:cubicBezTo>
                    <a:pt x="35141" y="965225"/>
                    <a:pt x="-1816" y="1020069"/>
                    <a:pt x="68" y="1074914"/>
                  </a:cubicBezTo>
                  <a:cubicBezTo>
                    <a:pt x="2097" y="1129759"/>
                    <a:pt x="22532" y="1184796"/>
                    <a:pt x="63692" y="1202885"/>
                  </a:cubicBezTo>
                  <a:cubicBezTo>
                    <a:pt x="104997" y="1220877"/>
                    <a:pt x="129635" y="1236369"/>
                    <a:pt x="129635" y="1236369"/>
                  </a:cubicBezTo>
                  <a:cubicBezTo>
                    <a:pt x="129635" y="1236369"/>
                    <a:pt x="76156" y="1288904"/>
                    <a:pt x="76591" y="1330182"/>
                  </a:cubicBezTo>
                  <a:cubicBezTo>
                    <a:pt x="77026" y="1371459"/>
                    <a:pt x="101519" y="1499622"/>
                    <a:pt x="124273" y="1517519"/>
                  </a:cubicBezTo>
                  <a:cubicBezTo>
                    <a:pt x="147027" y="1535319"/>
                    <a:pt x="198912" y="1584391"/>
                    <a:pt x="198912" y="1584391"/>
                  </a:cubicBezTo>
                  <a:cubicBezTo>
                    <a:pt x="198912" y="1584391"/>
                    <a:pt x="149491" y="1631730"/>
                    <a:pt x="172244" y="1707166"/>
                  </a:cubicBezTo>
                  <a:cubicBezTo>
                    <a:pt x="194998" y="1782697"/>
                    <a:pt x="216303" y="1825899"/>
                    <a:pt x="327754" y="1856208"/>
                  </a:cubicBezTo>
                  <a:cubicBezTo>
                    <a:pt x="327754" y="1856208"/>
                    <a:pt x="305435" y="1900372"/>
                    <a:pt x="321957" y="1942035"/>
                  </a:cubicBezTo>
                  <a:cubicBezTo>
                    <a:pt x="338479" y="1983794"/>
                    <a:pt x="421523" y="2045085"/>
                    <a:pt x="459495" y="2054322"/>
                  </a:cubicBezTo>
                  <a:cubicBezTo>
                    <a:pt x="497322" y="2063559"/>
                    <a:pt x="535728" y="2059037"/>
                    <a:pt x="560656" y="2056054"/>
                  </a:cubicBezTo>
                  <a:cubicBezTo>
                    <a:pt x="585584" y="2053071"/>
                    <a:pt x="616744" y="2026419"/>
                    <a:pt x="642106" y="2046432"/>
                  </a:cubicBezTo>
                  <a:cubicBezTo>
                    <a:pt x="667469" y="2066349"/>
                    <a:pt x="686165" y="2068755"/>
                    <a:pt x="729209" y="2063559"/>
                  </a:cubicBezTo>
                  <a:cubicBezTo>
                    <a:pt x="772108" y="2058459"/>
                    <a:pt x="946458" y="2016893"/>
                    <a:pt x="1047474" y="1979464"/>
                  </a:cubicBezTo>
                  <a:cubicBezTo>
                    <a:pt x="1148635" y="1942035"/>
                    <a:pt x="1272405" y="1883534"/>
                    <a:pt x="1322261" y="1859287"/>
                  </a:cubicBezTo>
                  <a:cubicBezTo>
                    <a:pt x="1372116" y="1834944"/>
                    <a:pt x="1479509" y="1773653"/>
                    <a:pt x="1548061" y="1769996"/>
                  </a:cubicBezTo>
                  <a:cubicBezTo>
                    <a:pt x="1616613" y="1766340"/>
                    <a:pt x="2618366" y="1866792"/>
                    <a:pt x="2834311" y="1886998"/>
                  </a:cubicBezTo>
                  <a:cubicBezTo>
                    <a:pt x="2969277" y="1899627"/>
                    <a:pt x="3050516" y="1906542"/>
                    <a:pt x="3092467" y="1909953"/>
                  </a:cubicBezTo>
                  <a:lnTo>
                    <a:pt x="3107864" y="1911184"/>
                  </a:lnTo>
                  <a:lnTo>
                    <a:pt x="3107864" y="1738653"/>
                  </a:lnTo>
                  <a:lnTo>
                    <a:pt x="3008081" y="903260"/>
                  </a:lnTo>
                  <a:cubicBezTo>
                    <a:pt x="3008081" y="903260"/>
                    <a:pt x="2031256" y="930971"/>
                    <a:pt x="1882558" y="926256"/>
                  </a:cubicBezTo>
                  <a:cubicBezTo>
                    <a:pt x="1733861" y="921542"/>
                    <a:pt x="1501684" y="908167"/>
                    <a:pt x="1433567" y="857653"/>
                  </a:cubicBezTo>
                  <a:cubicBezTo>
                    <a:pt x="1365450" y="807138"/>
                    <a:pt x="1133997" y="600364"/>
                    <a:pt x="1088489" y="564667"/>
                  </a:cubicBezTo>
                  <a:cubicBezTo>
                    <a:pt x="1042836" y="528970"/>
                    <a:pt x="998198" y="472009"/>
                    <a:pt x="890950" y="440161"/>
                  </a:cubicBezTo>
                  <a:cubicBezTo>
                    <a:pt x="783702" y="408120"/>
                    <a:pt x="584714" y="270046"/>
                    <a:pt x="536887" y="244645"/>
                  </a:cubicBezTo>
                  <a:cubicBezTo>
                    <a:pt x="489205" y="219243"/>
                    <a:pt x="410074" y="163340"/>
                    <a:pt x="379349" y="108496"/>
                  </a:cubicBezTo>
                  <a:cubicBezTo>
                    <a:pt x="348624" y="53651"/>
                    <a:pt x="338769" y="-9565"/>
                    <a:pt x="229782" y="1212"/>
                  </a:cubicBezTo>
                  <a:close/>
                </a:path>
              </a:pathLst>
            </a:custGeom>
            <a:solidFill>
              <a:srgbClr val="EBAE78"/>
            </a:solidFill>
            <a:ln w="12700">
              <a:miter lim="400000"/>
            </a:ln>
          </p:spPr>
          <p:txBody>
            <a:bodyPr wrap="square" lIns="38100" tIns="38100" rIns="38100" bIns="38100" anchor="ctr">
              <a:noAutofit/>
            </a:bodyPr>
            <a:lstStyle/>
            <a:p>
              <a:endParaRPr lang="en-US" sz="2800"/>
            </a:p>
          </p:txBody>
        </p:sp>
        <p:sp>
          <p:nvSpPr>
            <p:cNvPr id="40" name="Freeform: Shape 39">
              <a:extLst>
                <a:ext uri="{FF2B5EF4-FFF2-40B4-BE49-F238E27FC236}">
                  <a16:creationId xmlns:a16="http://schemas.microsoft.com/office/drawing/2014/main" xmlns="" id="{A6BDD430-2B89-D599-16FD-23D785E00FF5}"/>
                </a:ext>
              </a:extLst>
            </p:cNvPr>
            <p:cNvSpPr/>
            <p:nvPr/>
          </p:nvSpPr>
          <p:spPr>
            <a:xfrm flipH="1">
              <a:off x="0" y="706388"/>
              <a:ext cx="3129227" cy="2114196"/>
            </a:xfrm>
            <a:custGeom>
              <a:avLst/>
              <a:gdLst>
                <a:gd name="connsiteX0" fmla="*/ 840459 w 3129227"/>
                <a:gd name="connsiteY0" fmla="*/ 1701053 h 2114196"/>
                <a:gd name="connsiteX1" fmla="*/ 843237 w 3129227"/>
                <a:gd name="connsiteY1" fmla="*/ 1701251 h 2114196"/>
                <a:gd name="connsiteX2" fmla="*/ 849228 w 3129227"/>
                <a:gd name="connsiteY2" fmla="*/ 1701448 h 2114196"/>
                <a:gd name="connsiteX3" fmla="*/ 850106 w 3129227"/>
                <a:gd name="connsiteY3" fmla="*/ 1702137 h 2114196"/>
                <a:gd name="connsiteX4" fmla="*/ 861652 w 3129227"/>
                <a:gd name="connsiteY4" fmla="*/ 1713065 h 2114196"/>
                <a:gd name="connsiteX5" fmla="*/ 861213 w 3129227"/>
                <a:gd name="connsiteY5" fmla="*/ 1743686 h 2114196"/>
                <a:gd name="connsiteX6" fmla="*/ 857997 w 3129227"/>
                <a:gd name="connsiteY6" fmla="*/ 1746639 h 2114196"/>
                <a:gd name="connsiteX7" fmla="*/ 851421 w 3129227"/>
                <a:gd name="connsiteY7" fmla="*/ 1752941 h 2114196"/>
                <a:gd name="connsiteX8" fmla="*/ 848206 w 3129227"/>
                <a:gd name="connsiteY8" fmla="*/ 1759735 h 2114196"/>
                <a:gd name="connsiteX9" fmla="*/ 847766 w 3129227"/>
                <a:gd name="connsiteY9" fmla="*/ 1760030 h 2114196"/>
                <a:gd name="connsiteX10" fmla="*/ 787113 w 3129227"/>
                <a:gd name="connsiteY10" fmla="*/ 1779327 h 2114196"/>
                <a:gd name="connsiteX11" fmla="*/ 751891 w 3129227"/>
                <a:gd name="connsiteY11" fmla="*/ 1762787 h 2114196"/>
                <a:gd name="connsiteX12" fmla="*/ 840459 w 3129227"/>
                <a:gd name="connsiteY12" fmla="*/ 1701053 h 2114196"/>
                <a:gd name="connsiteX13" fmla="*/ 842506 w 3129227"/>
                <a:gd name="connsiteY13" fmla="*/ 1698691 h 2114196"/>
                <a:gd name="connsiteX14" fmla="*/ 842944 w 3129227"/>
                <a:gd name="connsiteY14" fmla="*/ 1700168 h 2114196"/>
                <a:gd name="connsiteX15" fmla="*/ 840897 w 3129227"/>
                <a:gd name="connsiteY15" fmla="*/ 1700660 h 2114196"/>
                <a:gd name="connsiteX16" fmla="*/ 842506 w 3129227"/>
                <a:gd name="connsiteY16" fmla="*/ 1698691 h 2114196"/>
                <a:gd name="connsiteX17" fmla="*/ 723246 w 3129227"/>
                <a:gd name="connsiteY17" fmla="*/ 1463575 h 2114196"/>
                <a:gd name="connsiteX18" fmla="*/ 749261 w 3129227"/>
                <a:gd name="connsiteY18" fmla="*/ 1522944 h 2114196"/>
                <a:gd name="connsiteX19" fmla="*/ 770746 w 3129227"/>
                <a:gd name="connsiteY19" fmla="*/ 1571976 h 2114196"/>
                <a:gd name="connsiteX20" fmla="*/ 773815 w 3129227"/>
                <a:gd name="connsiteY20" fmla="*/ 1584283 h 2114196"/>
                <a:gd name="connsiteX21" fmla="*/ 775130 w 3129227"/>
                <a:gd name="connsiteY21" fmla="*/ 1588124 h 2114196"/>
                <a:gd name="connsiteX22" fmla="*/ 796175 w 3129227"/>
                <a:gd name="connsiteY22" fmla="*/ 1607026 h 2114196"/>
                <a:gd name="connsiteX23" fmla="*/ 820875 w 3129227"/>
                <a:gd name="connsiteY23" fmla="*/ 1608110 h 2114196"/>
                <a:gd name="connsiteX24" fmla="*/ 847037 w 3129227"/>
                <a:gd name="connsiteY24" fmla="*/ 1601907 h 2114196"/>
                <a:gd name="connsiteX25" fmla="*/ 843675 w 3129227"/>
                <a:gd name="connsiteY25" fmla="*/ 1610473 h 2114196"/>
                <a:gd name="connsiteX26" fmla="*/ 840168 w 3129227"/>
                <a:gd name="connsiteY26" fmla="*/ 1619335 h 2114196"/>
                <a:gd name="connsiteX27" fmla="*/ 840021 w 3129227"/>
                <a:gd name="connsiteY27" fmla="*/ 1619728 h 2114196"/>
                <a:gd name="connsiteX28" fmla="*/ 835052 w 3129227"/>
                <a:gd name="connsiteY28" fmla="*/ 1625340 h 2114196"/>
                <a:gd name="connsiteX29" fmla="*/ 828182 w 3129227"/>
                <a:gd name="connsiteY29" fmla="*/ 1636957 h 2114196"/>
                <a:gd name="connsiteX30" fmla="*/ 825113 w 3129227"/>
                <a:gd name="connsiteY30" fmla="*/ 1642373 h 2114196"/>
                <a:gd name="connsiteX31" fmla="*/ 704393 w 3129227"/>
                <a:gd name="connsiteY31" fmla="*/ 1731772 h 2114196"/>
                <a:gd name="connsiteX32" fmla="*/ 473620 w 3129227"/>
                <a:gd name="connsiteY32" fmla="*/ 1830131 h 2114196"/>
                <a:gd name="connsiteX33" fmla="*/ 450382 w 3129227"/>
                <a:gd name="connsiteY33" fmla="*/ 1839977 h 2114196"/>
                <a:gd name="connsiteX34" fmla="*/ 374529 w 3129227"/>
                <a:gd name="connsiteY34" fmla="*/ 1859964 h 2114196"/>
                <a:gd name="connsiteX35" fmla="*/ 370436 w 3129227"/>
                <a:gd name="connsiteY35" fmla="*/ 1858881 h 2114196"/>
                <a:gd name="connsiteX36" fmla="*/ 356552 w 3129227"/>
                <a:gd name="connsiteY36" fmla="*/ 1856124 h 2114196"/>
                <a:gd name="connsiteX37" fmla="*/ 219901 w 3129227"/>
                <a:gd name="connsiteY37" fmla="*/ 1723895 h 2114196"/>
                <a:gd name="connsiteX38" fmla="*/ 232470 w 3129227"/>
                <a:gd name="connsiteY38" fmla="*/ 1634990 h 2114196"/>
                <a:gd name="connsiteX39" fmla="*/ 234516 w 3129227"/>
                <a:gd name="connsiteY39" fmla="*/ 1635481 h 2114196"/>
                <a:gd name="connsiteX40" fmla="*/ 244309 w 3129227"/>
                <a:gd name="connsiteY40" fmla="*/ 1634990 h 2114196"/>
                <a:gd name="connsiteX41" fmla="*/ 250154 w 3129227"/>
                <a:gd name="connsiteY41" fmla="*/ 1636072 h 2114196"/>
                <a:gd name="connsiteX42" fmla="*/ 263747 w 3129227"/>
                <a:gd name="connsiteY42" fmla="*/ 1635875 h 2114196"/>
                <a:gd name="connsiteX43" fmla="*/ 292100 w 3129227"/>
                <a:gd name="connsiteY43" fmla="*/ 1628392 h 2114196"/>
                <a:gd name="connsiteX44" fmla="*/ 301307 w 3129227"/>
                <a:gd name="connsiteY44" fmla="*/ 1624256 h 2114196"/>
                <a:gd name="connsiteX45" fmla="*/ 304376 w 3129227"/>
                <a:gd name="connsiteY45" fmla="*/ 1622779 h 2114196"/>
                <a:gd name="connsiteX46" fmla="*/ 322207 w 3129227"/>
                <a:gd name="connsiteY46" fmla="*/ 1614608 h 2114196"/>
                <a:gd name="connsiteX47" fmla="*/ 324545 w 3129227"/>
                <a:gd name="connsiteY47" fmla="*/ 1613919 h 2114196"/>
                <a:gd name="connsiteX48" fmla="*/ 332876 w 3129227"/>
                <a:gd name="connsiteY48" fmla="*/ 1611358 h 2114196"/>
                <a:gd name="connsiteX49" fmla="*/ 525795 w 3129227"/>
                <a:gd name="connsiteY49" fmla="*/ 1541257 h 2114196"/>
                <a:gd name="connsiteX50" fmla="*/ 680717 w 3129227"/>
                <a:gd name="connsiteY50" fmla="*/ 1485531 h 2114196"/>
                <a:gd name="connsiteX51" fmla="*/ 682324 w 3129227"/>
                <a:gd name="connsiteY51" fmla="*/ 1484940 h 2114196"/>
                <a:gd name="connsiteX52" fmla="*/ 690655 w 3129227"/>
                <a:gd name="connsiteY52" fmla="*/ 1481494 h 2114196"/>
                <a:gd name="connsiteX53" fmla="*/ 723246 w 3129227"/>
                <a:gd name="connsiteY53" fmla="*/ 1463575 h 2114196"/>
                <a:gd name="connsiteX54" fmla="*/ 771184 w 3129227"/>
                <a:gd name="connsiteY54" fmla="*/ 1425767 h 2114196"/>
                <a:gd name="connsiteX55" fmla="*/ 772353 w 3129227"/>
                <a:gd name="connsiteY55" fmla="*/ 1425963 h 2114196"/>
                <a:gd name="connsiteX56" fmla="*/ 866766 w 3129227"/>
                <a:gd name="connsiteY56" fmla="*/ 1485333 h 2114196"/>
                <a:gd name="connsiteX57" fmla="*/ 868083 w 3129227"/>
                <a:gd name="connsiteY57" fmla="*/ 1545295 h 2114196"/>
                <a:gd name="connsiteX58" fmla="*/ 854783 w 3129227"/>
                <a:gd name="connsiteY58" fmla="*/ 1581231 h 2114196"/>
                <a:gd name="connsiteX59" fmla="*/ 800852 w 3129227"/>
                <a:gd name="connsiteY59" fmla="*/ 1591570 h 2114196"/>
                <a:gd name="connsiteX60" fmla="*/ 790913 w 3129227"/>
                <a:gd name="connsiteY60" fmla="*/ 1583397 h 2114196"/>
                <a:gd name="connsiteX61" fmla="*/ 789453 w 3129227"/>
                <a:gd name="connsiteY61" fmla="*/ 1579065 h 2114196"/>
                <a:gd name="connsiteX62" fmla="*/ 787261 w 3129227"/>
                <a:gd name="connsiteY62" fmla="*/ 1570696 h 2114196"/>
                <a:gd name="connsiteX63" fmla="*/ 763877 w 3129227"/>
                <a:gd name="connsiteY63" fmla="*/ 1515264 h 2114196"/>
                <a:gd name="connsiteX64" fmla="*/ 739030 w 3129227"/>
                <a:gd name="connsiteY64" fmla="*/ 1453925 h 2114196"/>
                <a:gd name="connsiteX65" fmla="*/ 771184 w 3129227"/>
                <a:gd name="connsiteY65" fmla="*/ 1425767 h 2114196"/>
                <a:gd name="connsiteX66" fmla="*/ 745022 w 3129227"/>
                <a:gd name="connsiteY66" fmla="*/ 1199118 h 2114196"/>
                <a:gd name="connsiteX67" fmla="*/ 775275 w 3129227"/>
                <a:gd name="connsiteY67" fmla="*/ 1224028 h 2114196"/>
                <a:gd name="connsiteX68" fmla="*/ 796613 w 3129227"/>
                <a:gd name="connsiteY68" fmla="*/ 1283790 h 2114196"/>
                <a:gd name="connsiteX69" fmla="*/ 794568 w 3129227"/>
                <a:gd name="connsiteY69" fmla="*/ 1288517 h 2114196"/>
                <a:gd name="connsiteX70" fmla="*/ 770746 w 3129227"/>
                <a:gd name="connsiteY70" fmla="*/ 1340208 h 2114196"/>
                <a:gd name="connsiteX71" fmla="*/ 755691 w 3129227"/>
                <a:gd name="connsiteY71" fmla="*/ 1342965 h 2114196"/>
                <a:gd name="connsiteX72" fmla="*/ 750139 w 3129227"/>
                <a:gd name="connsiteY72" fmla="*/ 1332822 h 2114196"/>
                <a:gd name="connsiteX73" fmla="*/ 735961 w 3129227"/>
                <a:gd name="connsiteY73" fmla="*/ 1208570 h 2114196"/>
                <a:gd name="connsiteX74" fmla="*/ 745022 w 3129227"/>
                <a:gd name="connsiteY74" fmla="*/ 1199118 h 2114196"/>
                <a:gd name="connsiteX75" fmla="*/ 663891 w 3129227"/>
                <a:gd name="connsiteY75" fmla="*/ 1185198 h 2114196"/>
                <a:gd name="connsiteX76" fmla="*/ 718715 w 3129227"/>
                <a:gd name="connsiteY76" fmla="*/ 1188976 h 2114196"/>
                <a:gd name="connsiteX77" fmla="*/ 728508 w 3129227"/>
                <a:gd name="connsiteY77" fmla="*/ 1192226 h 2114196"/>
                <a:gd name="connsiteX78" fmla="*/ 722222 w 3129227"/>
                <a:gd name="connsiteY78" fmla="*/ 1200397 h 2114196"/>
                <a:gd name="connsiteX79" fmla="*/ 734939 w 3129227"/>
                <a:gd name="connsiteY79" fmla="*/ 1338435 h 2114196"/>
                <a:gd name="connsiteX80" fmla="*/ 745608 w 3129227"/>
                <a:gd name="connsiteY80" fmla="*/ 1355664 h 2114196"/>
                <a:gd name="connsiteX81" fmla="*/ 758761 w 3129227"/>
                <a:gd name="connsiteY81" fmla="*/ 1360194 h 2114196"/>
                <a:gd name="connsiteX82" fmla="*/ 737277 w 3129227"/>
                <a:gd name="connsiteY82" fmla="*/ 1390518 h 2114196"/>
                <a:gd name="connsiteX83" fmla="*/ 667417 w 3129227"/>
                <a:gd name="connsiteY83" fmla="*/ 1438861 h 2114196"/>
                <a:gd name="connsiteX84" fmla="*/ 664055 w 3129227"/>
                <a:gd name="connsiteY84" fmla="*/ 1439945 h 2114196"/>
                <a:gd name="connsiteX85" fmla="*/ 509718 w 3129227"/>
                <a:gd name="connsiteY85" fmla="*/ 1495475 h 2114196"/>
                <a:gd name="connsiteX86" fmla="*/ 315483 w 3129227"/>
                <a:gd name="connsiteY86" fmla="*/ 1565773 h 2114196"/>
                <a:gd name="connsiteX87" fmla="*/ 312707 w 3129227"/>
                <a:gd name="connsiteY87" fmla="*/ 1566462 h 2114196"/>
                <a:gd name="connsiteX88" fmla="*/ 298530 w 3129227"/>
                <a:gd name="connsiteY88" fmla="*/ 1571779 h 2114196"/>
                <a:gd name="connsiteX89" fmla="*/ 289323 w 3129227"/>
                <a:gd name="connsiteY89" fmla="*/ 1576111 h 2114196"/>
                <a:gd name="connsiteX90" fmla="*/ 278947 w 3129227"/>
                <a:gd name="connsiteY90" fmla="*/ 1580640 h 2114196"/>
                <a:gd name="connsiteX91" fmla="*/ 275585 w 3129227"/>
                <a:gd name="connsiteY91" fmla="*/ 1582315 h 2114196"/>
                <a:gd name="connsiteX92" fmla="*/ 255709 w 3129227"/>
                <a:gd name="connsiteY92" fmla="*/ 1587532 h 2114196"/>
                <a:gd name="connsiteX93" fmla="*/ 247523 w 3129227"/>
                <a:gd name="connsiteY93" fmla="*/ 1585759 h 2114196"/>
                <a:gd name="connsiteX94" fmla="*/ 238170 w 3129227"/>
                <a:gd name="connsiteY94" fmla="*/ 1586449 h 2114196"/>
                <a:gd name="connsiteX95" fmla="*/ 234954 w 3129227"/>
                <a:gd name="connsiteY95" fmla="*/ 1585563 h 2114196"/>
                <a:gd name="connsiteX96" fmla="*/ 164217 w 3129227"/>
                <a:gd name="connsiteY96" fmla="*/ 1522747 h 2114196"/>
                <a:gd name="connsiteX97" fmla="*/ 125048 w 3129227"/>
                <a:gd name="connsiteY97" fmla="*/ 1353696 h 2114196"/>
                <a:gd name="connsiteX98" fmla="*/ 170210 w 3129227"/>
                <a:gd name="connsiteY98" fmla="*/ 1278180 h 2114196"/>
                <a:gd name="connsiteX99" fmla="*/ 170939 w 3129227"/>
                <a:gd name="connsiteY99" fmla="*/ 1278180 h 2114196"/>
                <a:gd name="connsiteX100" fmla="*/ 187894 w 3129227"/>
                <a:gd name="connsiteY100" fmla="*/ 1276112 h 2114196"/>
                <a:gd name="connsiteX101" fmla="*/ 500658 w 3129227"/>
                <a:gd name="connsiteY101" fmla="*/ 1244900 h 2114196"/>
                <a:gd name="connsiteX102" fmla="*/ 566426 w 3129227"/>
                <a:gd name="connsiteY102" fmla="*/ 1221862 h 2114196"/>
                <a:gd name="connsiteX103" fmla="*/ 594195 w 3129227"/>
                <a:gd name="connsiteY103" fmla="*/ 1207880 h 2114196"/>
                <a:gd name="connsiteX104" fmla="*/ 607933 w 3129227"/>
                <a:gd name="connsiteY104" fmla="*/ 1200791 h 2114196"/>
                <a:gd name="connsiteX105" fmla="*/ 612902 w 3129227"/>
                <a:gd name="connsiteY105" fmla="*/ 1198034 h 2114196"/>
                <a:gd name="connsiteX106" fmla="*/ 663891 w 3129227"/>
                <a:gd name="connsiteY106" fmla="*/ 1185198 h 2114196"/>
                <a:gd name="connsiteX107" fmla="*/ 736839 w 3129227"/>
                <a:gd name="connsiteY107" fmla="*/ 989599 h 2114196"/>
                <a:gd name="connsiteX108" fmla="*/ 753791 w 3129227"/>
                <a:gd name="connsiteY108" fmla="*/ 1029574 h 2114196"/>
                <a:gd name="connsiteX109" fmla="*/ 766215 w 3129227"/>
                <a:gd name="connsiteY109" fmla="*/ 1073684 h 2114196"/>
                <a:gd name="connsiteX110" fmla="*/ 762853 w 3129227"/>
                <a:gd name="connsiteY110" fmla="*/ 1108045 h 2114196"/>
                <a:gd name="connsiteX111" fmla="*/ 752915 w 3129227"/>
                <a:gd name="connsiteY111" fmla="*/ 1116216 h 2114196"/>
                <a:gd name="connsiteX112" fmla="*/ 745899 w 3129227"/>
                <a:gd name="connsiteY112" fmla="*/ 1119071 h 2114196"/>
                <a:gd name="connsiteX113" fmla="*/ 735377 w 3129227"/>
                <a:gd name="connsiteY113" fmla="*/ 1123109 h 2114196"/>
                <a:gd name="connsiteX114" fmla="*/ 730846 w 3129227"/>
                <a:gd name="connsiteY114" fmla="*/ 1125471 h 2114196"/>
                <a:gd name="connsiteX115" fmla="*/ 727339 w 3129227"/>
                <a:gd name="connsiteY115" fmla="*/ 1126850 h 2114196"/>
                <a:gd name="connsiteX116" fmla="*/ 723246 w 3129227"/>
                <a:gd name="connsiteY116" fmla="*/ 1127637 h 2114196"/>
                <a:gd name="connsiteX117" fmla="*/ 713162 w 3129227"/>
                <a:gd name="connsiteY117" fmla="*/ 1129607 h 2114196"/>
                <a:gd name="connsiteX118" fmla="*/ 708193 w 3129227"/>
                <a:gd name="connsiteY118" fmla="*/ 1130690 h 2114196"/>
                <a:gd name="connsiteX119" fmla="*/ 702055 w 3129227"/>
                <a:gd name="connsiteY119" fmla="*/ 1131280 h 2114196"/>
                <a:gd name="connsiteX120" fmla="*/ 689631 w 3129227"/>
                <a:gd name="connsiteY120" fmla="*/ 1132364 h 2114196"/>
                <a:gd name="connsiteX121" fmla="*/ 689924 w 3129227"/>
                <a:gd name="connsiteY121" fmla="*/ 1136301 h 2114196"/>
                <a:gd name="connsiteX122" fmla="*/ 646224 w 3129227"/>
                <a:gd name="connsiteY122" fmla="*/ 1138369 h 2114196"/>
                <a:gd name="connsiteX123" fmla="*/ 643593 w 3129227"/>
                <a:gd name="connsiteY123" fmla="*/ 1127835 h 2114196"/>
                <a:gd name="connsiteX124" fmla="*/ 636431 w 3129227"/>
                <a:gd name="connsiteY124" fmla="*/ 1083528 h 2114196"/>
                <a:gd name="connsiteX125" fmla="*/ 736839 w 3129227"/>
                <a:gd name="connsiteY125" fmla="*/ 989599 h 2114196"/>
                <a:gd name="connsiteX126" fmla="*/ 1459565 w 3129227"/>
                <a:gd name="connsiteY126" fmla="*/ 946335 h 2114196"/>
                <a:gd name="connsiteX127" fmla="*/ 1455910 w 3129227"/>
                <a:gd name="connsiteY127" fmla="*/ 1014079 h 2114196"/>
                <a:gd name="connsiteX128" fmla="*/ 1442588 w 3129227"/>
                <a:gd name="connsiteY128" fmla="*/ 1079687 h 2114196"/>
                <a:gd name="connsiteX129" fmla="*/ 1396606 w 3129227"/>
                <a:gd name="connsiteY129" fmla="*/ 1206791 h 2114196"/>
                <a:gd name="connsiteX130" fmla="*/ 1458274 w 3129227"/>
                <a:gd name="connsiteY130" fmla="*/ 1083775 h 2114196"/>
                <a:gd name="connsiteX131" fmla="*/ 1468373 w 3129227"/>
                <a:gd name="connsiteY131" fmla="*/ 1014946 h 2114196"/>
                <a:gd name="connsiteX132" fmla="*/ 1459565 w 3129227"/>
                <a:gd name="connsiteY132" fmla="*/ 946335 h 2114196"/>
                <a:gd name="connsiteX133" fmla="*/ 251616 w 3129227"/>
                <a:gd name="connsiteY133" fmla="*/ 1284 h 2114196"/>
                <a:gd name="connsiteX134" fmla="*/ 172548 w 3129227"/>
                <a:gd name="connsiteY134" fmla="*/ 73158 h 2114196"/>
                <a:gd name="connsiteX135" fmla="*/ 253954 w 3129227"/>
                <a:gd name="connsiteY135" fmla="*/ 456649 h 2114196"/>
                <a:gd name="connsiteX136" fmla="*/ 387391 w 3129227"/>
                <a:gd name="connsiteY136" fmla="*/ 568202 h 2114196"/>
                <a:gd name="connsiteX137" fmla="*/ 394698 w 3129227"/>
                <a:gd name="connsiteY137" fmla="*/ 572731 h 2114196"/>
                <a:gd name="connsiteX138" fmla="*/ 500658 w 3129227"/>
                <a:gd name="connsiteY138" fmla="*/ 652579 h 2114196"/>
                <a:gd name="connsiteX139" fmla="*/ 506649 w 3129227"/>
                <a:gd name="connsiteY139" fmla="*/ 656026 h 2114196"/>
                <a:gd name="connsiteX140" fmla="*/ 575487 w 3129227"/>
                <a:gd name="connsiteY140" fmla="*/ 697969 h 2114196"/>
                <a:gd name="connsiteX141" fmla="*/ 564964 w 3129227"/>
                <a:gd name="connsiteY141" fmla="*/ 702892 h 2114196"/>
                <a:gd name="connsiteX142" fmla="*/ 513518 w 3129227"/>
                <a:gd name="connsiteY142" fmla="*/ 720516 h 2114196"/>
                <a:gd name="connsiteX143" fmla="*/ 409605 w 3129227"/>
                <a:gd name="connsiteY143" fmla="*/ 758815 h 2114196"/>
                <a:gd name="connsiteX144" fmla="*/ 264185 w 3129227"/>
                <a:gd name="connsiteY144" fmla="*/ 804795 h 2114196"/>
                <a:gd name="connsiteX145" fmla="*/ 87050 w 3129227"/>
                <a:gd name="connsiteY145" fmla="*/ 909554 h 2114196"/>
                <a:gd name="connsiteX146" fmla="*/ 90 w 3129227"/>
                <a:gd name="connsiteY146" fmla="*/ 1100168 h 2114196"/>
                <a:gd name="connsiteX147" fmla="*/ 77988 w 3129227"/>
                <a:gd name="connsiteY147" fmla="*/ 1249627 h 2114196"/>
                <a:gd name="connsiteX148" fmla="*/ 115403 w 3129227"/>
                <a:gd name="connsiteY148" fmla="*/ 1267250 h 2114196"/>
                <a:gd name="connsiteX149" fmla="*/ 76526 w 3129227"/>
                <a:gd name="connsiteY149" fmla="*/ 1354582 h 2114196"/>
                <a:gd name="connsiteX150" fmla="*/ 133525 w 3129227"/>
                <a:gd name="connsiteY150" fmla="*/ 1561048 h 2114196"/>
                <a:gd name="connsiteX151" fmla="*/ 190232 w 3129227"/>
                <a:gd name="connsiteY151" fmla="*/ 1611358 h 2114196"/>
                <a:gd name="connsiteX152" fmla="*/ 173279 w 3129227"/>
                <a:gd name="connsiteY152" fmla="*/ 1738468 h 2114196"/>
                <a:gd name="connsiteX153" fmla="*/ 320892 w 3129227"/>
                <a:gd name="connsiteY153" fmla="*/ 1896591 h 2114196"/>
                <a:gd name="connsiteX154" fmla="*/ 323814 w 3129227"/>
                <a:gd name="connsiteY154" fmla="*/ 1975257 h 2114196"/>
                <a:gd name="connsiteX155" fmla="*/ 478151 w 3129227"/>
                <a:gd name="connsiteY155" fmla="*/ 2102169 h 2114196"/>
                <a:gd name="connsiteX156" fmla="*/ 587909 w 3129227"/>
                <a:gd name="connsiteY156" fmla="*/ 2104335 h 2114196"/>
                <a:gd name="connsiteX157" fmla="*/ 619771 w 3129227"/>
                <a:gd name="connsiteY157" fmla="*/ 2094883 h 2114196"/>
                <a:gd name="connsiteX158" fmla="*/ 651486 w 3129227"/>
                <a:gd name="connsiteY158" fmla="*/ 2089468 h 2114196"/>
                <a:gd name="connsiteX159" fmla="*/ 756422 w 3129227"/>
                <a:gd name="connsiteY159" fmla="*/ 2111622 h 2114196"/>
                <a:gd name="connsiteX160" fmla="*/ 1080148 w 3129227"/>
                <a:gd name="connsiteY160" fmla="*/ 2026259 h 2114196"/>
                <a:gd name="connsiteX161" fmla="*/ 1357396 w 3129227"/>
                <a:gd name="connsiteY161" fmla="*/ 1904958 h 2114196"/>
                <a:gd name="connsiteX162" fmla="*/ 1386189 w 3129227"/>
                <a:gd name="connsiteY162" fmla="*/ 1890289 h 2114196"/>
                <a:gd name="connsiteX163" fmla="*/ 1573700 w 3129227"/>
                <a:gd name="connsiteY163" fmla="*/ 1818317 h 2114196"/>
                <a:gd name="connsiteX164" fmla="*/ 2600999 w 3129227"/>
                <a:gd name="connsiteY164" fmla="*/ 1910571 h 2114196"/>
                <a:gd name="connsiteX165" fmla="*/ 2856326 w 3129227"/>
                <a:gd name="connsiteY165" fmla="*/ 1935088 h 2114196"/>
                <a:gd name="connsiteX166" fmla="*/ 3113962 w 3129227"/>
                <a:gd name="connsiteY166" fmla="*/ 1957939 h 2114196"/>
                <a:gd name="connsiteX167" fmla="*/ 3129227 w 3129227"/>
                <a:gd name="connsiteY167" fmla="*/ 1959178 h 2114196"/>
                <a:gd name="connsiteX168" fmla="*/ 3129227 w 3129227"/>
                <a:gd name="connsiteY168" fmla="*/ 1909974 h 2114196"/>
                <a:gd name="connsiteX169" fmla="*/ 3117786 w 3129227"/>
                <a:gd name="connsiteY169" fmla="*/ 1909003 h 2114196"/>
                <a:gd name="connsiteX170" fmla="*/ 2861003 w 3129227"/>
                <a:gd name="connsiteY170" fmla="*/ 1886055 h 2114196"/>
                <a:gd name="connsiteX171" fmla="*/ 2605968 w 3129227"/>
                <a:gd name="connsiteY171" fmla="*/ 1861540 h 2114196"/>
                <a:gd name="connsiteX172" fmla="*/ 1571362 w 3129227"/>
                <a:gd name="connsiteY172" fmla="*/ 1768990 h 2114196"/>
                <a:gd name="connsiteX173" fmla="*/ 1567124 w 3129227"/>
                <a:gd name="connsiteY173" fmla="*/ 1769679 h 2114196"/>
                <a:gd name="connsiteX174" fmla="*/ 1567124 w 3129227"/>
                <a:gd name="connsiteY174" fmla="*/ 1767906 h 2114196"/>
                <a:gd name="connsiteX175" fmla="*/ 1568002 w 3129227"/>
                <a:gd name="connsiteY175" fmla="*/ 1750085 h 2114196"/>
                <a:gd name="connsiteX176" fmla="*/ 1572240 w 3129227"/>
                <a:gd name="connsiteY176" fmla="*/ 1714149 h 2114196"/>
                <a:gd name="connsiteX177" fmla="*/ 1581009 w 3129227"/>
                <a:gd name="connsiteY177" fmla="*/ 1640600 h 2114196"/>
                <a:gd name="connsiteX178" fmla="*/ 1572824 w 3129227"/>
                <a:gd name="connsiteY178" fmla="*/ 1493506 h 2114196"/>
                <a:gd name="connsiteX179" fmla="*/ 1565517 w 3129227"/>
                <a:gd name="connsiteY179" fmla="*/ 1347493 h 2114196"/>
                <a:gd name="connsiteX180" fmla="*/ 1573555 w 3129227"/>
                <a:gd name="connsiteY180" fmla="*/ 1274733 h 2114196"/>
                <a:gd name="connsiteX181" fmla="*/ 1575017 w 3129227"/>
                <a:gd name="connsiteY181" fmla="*/ 1256518 h 2114196"/>
                <a:gd name="connsiteX182" fmla="*/ 1577793 w 3129227"/>
                <a:gd name="connsiteY182" fmla="*/ 1238402 h 2114196"/>
                <a:gd name="connsiteX183" fmla="*/ 1582762 w 3129227"/>
                <a:gd name="connsiteY183" fmla="*/ 1202072 h 2114196"/>
                <a:gd name="connsiteX184" fmla="*/ 1584517 w 3129227"/>
                <a:gd name="connsiteY184" fmla="*/ 1201481 h 2114196"/>
                <a:gd name="connsiteX185" fmla="*/ 1582617 w 3129227"/>
                <a:gd name="connsiteY185" fmla="*/ 1202072 h 2114196"/>
                <a:gd name="connsiteX186" fmla="*/ 1576478 w 3129227"/>
                <a:gd name="connsiteY186" fmla="*/ 1238204 h 2114196"/>
                <a:gd name="connsiteX187" fmla="*/ 1573117 w 3129227"/>
                <a:gd name="connsiteY187" fmla="*/ 1256025 h 2114196"/>
                <a:gd name="connsiteX188" fmla="*/ 1570924 w 3129227"/>
                <a:gd name="connsiteY188" fmla="*/ 1274339 h 2114196"/>
                <a:gd name="connsiteX189" fmla="*/ 1561133 w 3129227"/>
                <a:gd name="connsiteY189" fmla="*/ 1347297 h 2114196"/>
                <a:gd name="connsiteX190" fmla="*/ 1564347 w 3129227"/>
                <a:gd name="connsiteY190" fmla="*/ 1494391 h 2114196"/>
                <a:gd name="connsiteX191" fmla="*/ 1568440 w 3129227"/>
                <a:gd name="connsiteY191" fmla="*/ 1640207 h 2114196"/>
                <a:gd name="connsiteX192" fmla="*/ 1557917 w 3129227"/>
                <a:gd name="connsiteY192" fmla="*/ 1711983 h 2114196"/>
                <a:gd name="connsiteX193" fmla="*/ 1552509 w 3129227"/>
                <a:gd name="connsiteY193" fmla="*/ 1748805 h 2114196"/>
                <a:gd name="connsiteX194" fmla="*/ 1551193 w 3129227"/>
                <a:gd name="connsiteY194" fmla="*/ 1767710 h 2114196"/>
                <a:gd name="connsiteX195" fmla="*/ 1551193 w 3129227"/>
                <a:gd name="connsiteY195" fmla="*/ 1771845 h 2114196"/>
                <a:gd name="connsiteX196" fmla="*/ 1364265 w 3129227"/>
                <a:gd name="connsiteY196" fmla="*/ 1846673 h 2114196"/>
                <a:gd name="connsiteX197" fmla="*/ 1336060 w 3129227"/>
                <a:gd name="connsiteY197" fmla="*/ 1860851 h 2114196"/>
                <a:gd name="connsiteX198" fmla="*/ 1063486 w 3129227"/>
                <a:gd name="connsiteY198" fmla="*/ 1980181 h 2114196"/>
                <a:gd name="connsiteX199" fmla="*/ 750577 w 3129227"/>
                <a:gd name="connsiteY199" fmla="*/ 2063081 h 2114196"/>
                <a:gd name="connsiteX200" fmla="*/ 681446 w 3129227"/>
                <a:gd name="connsiteY200" fmla="*/ 2050971 h 2114196"/>
                <a:gd name="connsiteX201" fmla="*/ 601648 w 3129227"/>
                <a:gd name="connsiteY201" fmla="*/ 2049298 h 2114196"/>
                <a:gd name="connsiteX202" fmla="*/ 581918 w 3129227"/>
                <a:gd name="connsiteY202" fmla="*/ 2055697 h 2114196"/>
                <a:gd name="connsiteX203" fmla="*/ 489258 w 3129227"/>
                <a:gd name="connsiteY203" fmla="*/ 2054615 h 2114196"/>
                <a:gd name="connsiteX204" fmla="*/ 368829 w 3129227"/>
                <a:gd name="connsiteY204" fmla="*/ 1957044 h 2114196"/>
                <a:gd name="connsiteX205" fmla="*/ 367660 w 3129227"/>
                <a:gd name="connsiteY205" fmla="*/ 1908405 h 2114196"/>
                <a:gd name="connsiteX206" fmla="*/ 367952 w 3129227"/>
                <a:gd name="connsiteY206" fmla="*/ 1908405 h 2114196"/>
                <a:gd name="connsiteX207" fmla="*/ 397183 w 3129227"/>
                <a:gd name="connsiteY207" fmla="*/ 1908405 h 2114196"/>
                <a:gd name="connsiteX208" fmla="*/ 469965 w 3129227"/>
                <a:gd name="connsiteY208" fmla="*/ 1884480 h 2114196"/>
                <a:gd name="connsiteX209" fmla="*/ 491449 w 3129227"/>
                <a:gd name="connsiteY209" fmla="*/ 1875225 h 2114196"/>
                <a:gd name="connsiteX210" fmla="*/ 724561 w 3129227"/>
                <a:gd name="connsiteY210" fmla="*/ 1775881 h 2114196"/>
                <a:gd name="connsiteX211" fmla="*/ 736839 w 3129227"/>
                <a:gd name="connsiteY211" fmla="*/ 1770072 h 2114196"/>
                <a:gd name="connsiteX212" fmla="*/ 787261 w 3129227"/>
                <a:gd name="connsiteY212" fmla="*/ 1795475 h 2114196"/>
                <a:gd name="connsiteX213" fmla="*/ 798513 w 3129227"/>
                <a:gd name="connsiteY213" fmla="*/ 1794589 h 2114196"/>
                <a:gd name="connsiteX214" fmla="*/ 848206 w 3129227"/>
                <a:gd name="connsiteY214" fmla="*/ 1778736 h 2114196"/>
                <a:gd name="connsiteX215" fmla="*/ 848937 w 3129227"/>
                <a:gd name="connsiteY215" fmla="*/ 1783463 h 2114196"/>
                <a:gd name="connsiteX216" fmla="*/ 852006 w 3129227"/>
                <a:gd name="connsiteY216" fmla="*/ 1807289 h 2114196"/>
                <a:gd name="connsiteX217" fmla="*/ 835928 w 3129227"/>
                <a:gd name="connsiteY217" fmla="*/ 1854648 h 2114196"/>
                <a:gd name="connsiteX218" fmla="*/ 803044 w 3129227"/>
                <a:gd name="connsiteY218" fmla="*/ 1898460 h 2114196"/>
                <a:gd name="connsiteX219" fmla="*/ 783022 w 3129227"/>
                <a:gd name="connsiteY219" fmla="*/ 1918743 h 2114196"/>
                <a:gd name="connsiteX220" fmla="*/ 773961 w 3129227"/>
                <a:gd name="connsiteY220" fmla="*/ 1929279 h 2114196"/>
                <a:gd name="connsiteX221" fmla="*/ 763877 w 3129227"/>
                <a:gd name="connsiteY221" fmla="*/ 1936564 h 2114196"/>
                <a:gd name="connsiteX222" fmla="*/ 751015 w 3129227"/>
                <a:gd name="connsiteY222" fmla="*/ 1944735 h 2114196"/>
                <a:gd name="connsiteX223" fmla="*/ 741370 w 3129227"/>
                <a:gd name="connsiteY223" fmla="*/ 1958322 h 2114196"/>
                <a:gd name="connsiteX224" fmla="*/ 736839 w 3129227"/>
                <a:gd name="connsiteY224" fmla="*/ 1987762 h 2114196"/>
                <a:gd name="connsiteX225" fmla="*/ 738739 w 3129227"/>
                <a:gd name="connsiteY225" fmla="*/ 2044769 h 2114196"/>
                <a:gd name="connsiteX226" fmla="*/ 742830 w 3129227"/>
                <a:gd name="connsiteY226" fmla="*/ 1988155 h 2114196"/>
                <a:gd name="connsiteX227" fmla="*/ 749553 w 3129227"/>
                <a:gd name="connsiteY227" fmla="*/ 1962163 h 2114196"/>
                <a:gd name="connsiteX228" fmla="*/ 757299 w 3129227"/>
                <a:gd name="connsiteY228" fmla="*/ 1953301 h 2114196"/>
                <a:gd name="connsiteX229" fmla="*/ 769137 w 3129227"/>
                <a:gd name="connsiteY229" fmla="*/ 1947492 h 2114196"/>
                <a:gd name="connsiteX230" fmla="*/ 782875 w 3129227"/>
                <a:gd name="connsiteY230" fmla="*/ 1939616 h 2114196"/>
                <a:gd name="connsiteX231" fmla="*/ 793399 w 3129227"/>
                <a:gd name="connsiteY231" fmla="*/ 1929672 h 2114196"/>
                <a:gd name="connsiteX232" fmla="*/ 815468 w 3129227"/>
                <a:gd name="connsiteY232" fmla="*/ 1911654 h 2114196"/>
                <a:gd name="connsiteX233" fmla="*/ 855659 w 3129227"/>
                <a:gd name="connsiteY233" fmla="*/ 1868431 h 2114196"/>
                <a:gd name="connsiteX234" fmla="*/ 881674 w 3129227"/>
                <a:gd name="connsiteY234" fmla="*/ 1810931 h 2114196"/>
                <a:gd name="connsiteX235" fmla="*/ 881383 w 3129227"/>
                <a:gd name="connsiteY235" fmla="*/ 1778245 h 2114196"/>
                <a:gd name="connsiteX236" fmla="*/ 880943 w 3129227"/>
                <a:gd name="connsiteY236" fmla="*/ 1773518 h 2114196"/>
                <a:gd name="connsiteX237" fmla="*/ 885474 w 3129227"/>
                <a:gd name="connsiteY237" fmla="*/ 1769876 h 2114196"/>
                <a:gd name="connsiteX238" fmla="*/ 904474 w 3129227"/>
                <a:gd name="connsiteY238" fmla="*/ 1733545 h 2114196"/>
                <a:gd name="connsiteX239" fmla="*/ 898628 w 3129227"/>
                <a:gd name="connsiteY239" fmla="*/ 1694852 h 2114196"/>
                <a:gd name="connsiteX240" fmla="*/ 877143 w 3129227"/>
                <a:gd name="connsiteY240" fmla="*/ 1666889 h 2114196"/>
                <a:gd name="connsiteX241" fmla="*/ 875755 w 3129227"/>
                <a:gd name="connsiteY241" fmla="*/ 1665019 h 2114196"/>
                <a:gd name="connsiteX242" fmla="*/ 875683 w 3129227"/>
                <a:gd name="connsiteY242" fmla="*/ 1664921 h 2114196"/>
                <a:gd name="connsiteX243" fmla="*/ 872174 w 3129227"/>
                <a:gd name="connsiteY243" fmla="*/ 1661474 h 2114196"/>
                <a:gd name="connsiteX244" fmla="*/ 870274 w 3129227"/>
                <a:gd name="connsiteY244" fmla="*/ 1660194 h 2114196"/>
                <a:gd name="connsiteX245" fmla="*/ 873635 w 3129227"/>
                <a:gd name="connsiteY245" fmla="*/ 1654187 h 2114196"/>
                <a:gd name="connsiteX246" fmla="*/ 873928 w 3129227"/>
                <a:gd name="connsiteY246" fmla="*/ 1654187 h 2114196"/>
                <a:gd name="connsiteX247" fmla="*/ 882990 w 3129227"/>
                <a:gd name="connsiteY247" fmla="*/ 1642177 h 2114196"/>
                <a:gd name="connsiteX248" fmla="*/ 885766 w 3129227"/>
                <a:gd name="connsiteY248" fmla="*/ 1634791 h 2114196"/>
                <a:gd name="connsiteX249" fmla="*/ 887081 w 3129227"/>
                <a:gd name="connsiteY249" fmla="*/ 1631345 h 2114196"/>
                <a:gd name="connsiteX250" fmla="*/ 899943 w 3129227"/>
                <a:gd name="connsiteY250" fmla="*/ 1596491 h 2114196"/>
                <a:gd name="connsiteX251" fmla="*/ 910904 w 3129227"/>
                <a:gd name="connsiteY251" fmla="*/ 1566462 h 2114196"/>
                <a:gd name="connsiteX252" fmla="*/ 908274 w 3129227"/>
                <a:gd name="connsiteY252" fmla="*/ 1462098 h 2114196"/>
                <a:gd name="connsiteX253" fmla="*/ 801144 w 3129227"/>
                <a:gd name="connsiteY253" fmla="*/ 1382740 h 2114196"/>
                <a:gd name="connsiteX254" fmla="*/ 833737 w 3129227"/>
                <a:gd name="connsiteY254" fmla="*/ 1320810 h 2114196"/>
                <a:gd name="connsiteX255" fmla="*/ 835637 w 3129227"/>
                <a:gd name="connsiteY255" fmla="*/ 1323371 h 2114196"/>
                <a:gd name="connsiteX256" fmla="*/ 846013 w 3129227"/>
                <a:gd name="connsiteY256" fmla="*/ 1334399 h 2114196"/>
                <a:gd name="connsiteX257" fmla="*/ 857121 w 3129227"/>
                <a:gd name="connsiteY257" fmla="*/ 1344243 h 2114196"/>
                <a:gd name="connsiteX258" fmla="*/ 908566 w 3129227"/>
                <a:gd name="connsiteY258" fmla="*/ 1372008 h 2114196"/>
                <a:gd name="connsiteX259" fmla="*/ 1021541 w 3129227"/>
                <a:gd name="connsiteY259" fmla="*/ 1388747 h 2114196"/>
                <a:gd name="connsiteX260" fmla="*/ 1241938 w 3129227"/>
                <a:gd name="connsiteY260" fmla="*/ 1341486 h 2114196"/>
                <a:gd name="connsiteX261" fmla="*/ 1021541 w 3129227"/>
                <a:gd name="connsiteY261" fmla="*/ 1380574 h 2114196"/>
                <a:gd name="connsiteX262" fmla="*/ 912804 w 3129227"/>
                <a:gd name="connsiteY262" fmla="*/ 1360587 h 2114196"/>
                <a:gd name="connsiteX263" fmla="*/ 866183 w 3129227"/>
                <a:gd name="connsiteY263" fmla="*/ 1333315 h 2114196"/>
                <a:gd name="connsiteX264" fmla="*/ 847766 w 3129227"/>
                <a:gd name="connsiteY264" fmla="*/ 1314116 h 2114196"/>
                <a:gd name="connsiteX265" fmla="*/ 840606 w 3129227"/>
                <a:gd name="connsiteY265" fmla="*/ 1302989 h 2114196"/>
                <a:gd name="connsiteX266" fmla="*/ 842944 w 3129227"/>
                <a:gd name="connsiteY266" fmla="*/ 1296295 h 2114196"/>
                <a:gd name="connsiteX267" fmla="*/ 813568 w 3129227"/>
                <a:gd name="connsiteY267" fmla="*/ 1195376 h 2114196"/>
                <a:gd name="connsiteX268" fmla="*/ 769284 w 3129227"/>
                <a:gd name="connsiteY268" fmla="*/ 1157568 h 2114196"/>
                <a:gd name="connsiteX269" fmla="*/ 773522 w 3129227"/>
                <a:gd name="connsiteY269" fmla="*/ 1155402 h 2114196"/>
                <a:gd name="connsiteX270" fmla="*/ 799099 w 3129227"/>
                <a:gd name="connsiteY270" fmla="*/ 1129607 h 2114196"/>
                <a:gd name="connsiteX271" fmla="*/ 804506 w 3129227"/>
                <a:gd name="connsiteY271" fmla="*/ 1066987 h 2114196"/>
                <a:gd name="connsiteX272" fmla="*/ 786968 w 3129227"/>
                <a:gd name="connsiteY272" fmla="*/ 1016282 h 2114196"/>
                <a:gd name="connsiteX273" fmla="*/ 764168 w 3129227"/>
                <a:gd name="connsiteY273" fmla="*/ 970696 h 2114196"/>
                <a:gd name="connsiteX274" fmla="*/ 752915 w 3129227"/>
                <a:gd name="connsiteY274" fmla="*/ 949135 h 2114196"/>
                <a:gd name="connsiteX275" fmla="*/ 735961 w 3129227"/>
                <a:gd name="connsiteY275" fmla="*/ 924816 h 2114196"/>
                <a:gd name="connsiteX276" fmla="*/ 687439 w 3129227"/>
                <a:gd name="connsiteY276" fmla="*/ 896065 h 2114196"/>
                <a:gd name="connsiteX277" fmla="*/ 657186 w 3129227"/>
                <a:gd name="connsiteY277" fmla="*/ 889764 h 2114196"/>
                <a:gd name="connsiteX278" fmla="*/ 656017 w 3129227"/>
                <a:gd name="connsiteY278" fmla="*/ 887401 h 2114196"/>
                <a:gd name="connsiteX279" fmla="*/ 648562 w 3129227"/>
                <a:gd name="connsiteY279" fmla="*/ 873027 h 2114196"/>
                <a:gd name="connsiteX280" fmla="*/ 643009 w 3129227"/>
                <a:gd name="connsiteY280" fmla="*/ 857963 h 2114196"/>
                <a:gd name="connsiteX281" fmla="*/ 638186 w 3129227"/>
                <a:gd name="connsiteY281" fmla="*/ 841815 h 2114196"/>
                <a:gd name="connsiteX282" fmla="*/ 634531 w 3129227"/>
                <a:gd name="connsiteY282" fmla="*/ 825668 h 2114196"/>
                <a:gd name="connsiteX283" fmla="*/ 631171 w 3129227"/>
                <a:gd name="connsiteY283" fmla="*/ 809324 h 2114196"/>
                <a:gd name="connsiteX284" fmla="*/ 633217 w 3129227"/>
                <a:gd name="connsiteY284" fmla="*/ 776243 h 2114196"/>
                <a:gd name="connsiteX285" fmla="*/ 634971 w 3129227"/>
                <a:gd name="connsiteY285" fmla="*/ 775553 h 2114196"/>
                <a:gd name="connsiteX286" fmla="*/ 633217 w 3129227"/>
                <a:gd name="connsiteY286" fmla="*/ 776046 h 2114196"/>
                <a:gd name="connsiteX287" fmla="*/ 627224 w 3129227"/>
                <a:gd name="connsiteY287" fmla="*/ 809324 h 2114196"/>
                <a:gd name="connsiteX288" fmla="*/ 628686 w 3129227"/>
                <a:gd name="connsiteY288" fmla="*/ 826357 h 2114196"/>
                <a:gd name="connsiteX289" fmla="*/ 630440 w 3129227"/>
                <a:gd name="connsiteY289" fmla="*/ 843292 h 2114196"/>
                <a:gd name="connsiteX290" fmla="*/ 633217 w 3129227"/>
                <a:gd name="connsiteY290" fmla="*/ 859931 h 2114196"/>
                <a:gd name="connsiteX291" fmla="*/ 637309 w 3129227"/>
                <a:gd name="connsiteY291" fmla="*/ 876866 h 2114196"/>
                <a:gd name="connsiteX292" fmla="*/ 641255 w 3129227"/>
                <a:gd name="connsiteY292" fmla="*/ 888090 h 2114196"/>
                <a:gd name="connsiteX293" fmla="*/ 635262 w 3129227"/>
                <a:gd name="connsiteY293" fmla="*/ 887598 h 2114196"/>
                <a:gd name="connsiteX294" fmla="*/ 533835 w 3129227"/>
                <a:gd name="connsiteY294" fmla="*/ 897542 h 2114196"/>
                <a:gd name="connsiteX295" fmla="*/ 530180 w 3129227"/>
                <a:gd name="connsiteY295" fmla="*/ 898428 h 2114196"/>
                <a:gd name="connsiteX296" fmla="*/ 524773 w 3129227"/>
                <a:gd name="connsiteY296" fmla="*/ 891733 h 2114196"/>
                <a:gd name="connsiteX297" fmla="*/ 513518 w 3129227"/>
                <a:gd name="connsiteY297" fmla="*/ 878835 h 2114196"/>
                <a:gd name="connsiteX298" fmla="*/ 490135 w 3129227"/>
                <a:gd name="connsiteY298" fmla="*/ 854122 h 2114196"/>
                <a:gd name="connsiteX299" fmla="*/ 463534 w 3129227"/>
                <a:gd name="connsiteY299" fmla="*/ 831969 h 2114196"/>
                <a:gd name="connsiteX300" fmla="*/ 431674 w 3129227"/>
                <a:gd name="connsiteY300" fmla="*/ 820352 h 2114196"/>
                <a:gd name="connsiteX301" fmla="*/ 461636 w 3129227"/>
                <a:gd name="connsiteY301" fmla="*/ 835416 h 2114196"/>
                <a:gd name="connsiteX302" fmla="*/ 483996 w 3129227"/>
                <a:gd name="connsiteY302" fmla="*/ 859045 h 2114196"/>
                <a:gd name="connsiteX303" fmla="*/ 503873 w 3129227"/>
                <a:gd name="connsiteY303" fmla="*/ 886121 h 2114196"/>
                <a:gd name="connsiteX304" fmla="*/ 513373 w 3129227"/>
                <a:gd name="connsiteY304" fmla="*/ 899906 h 2114196"/>
                <a:gd name="connsiteX305" fmla="*/ 514687 w 3129227"/>
                <a:gd name="connsiteY305" fmla="*/ 902072 h 2114196"/>
                <a:gd name="connsiteX306" fmla="*/ 437082 w 3129227"/>
                <a:gd name="connsiteY306" fmla="*/ 924421 h 2114196"/>
                <a:gd name="connsiteX307" fmla="*/ 431674 w 3129227"/>
                <a:gd name="connsiteY307" fmla="*/ 926391 h 2114196"/>
                <a:gd name="connsiteX308" fmla="*/ 408291 w 3129227"/>
                <a:gd name="connsiteY308" fmla="*/ 870861 h 2114196"/>
                <a:gd name="connsiteX309" fmla="*/ 388705 w 3129227"/>
                <a:gd name="connsiteY309" fmla="*/ 847624 h 2114196"/>
                <a:gd name="connsiteX310" fmla="*/ 377598 w 3129227"/>
                <a:gd name="connsiteY310" fmla="*/ 837483 h 2114196"/>
                <a:gd name="connsiteX311" fmla="*/ 366198 w 3129227"/>
                <a:gd name="connsiteY311" fmla="*/ 828032 h 2114196"/>
                <a:gd name="connsiteX312" fmla="*/ 376136 w 3129227"/>
                <a:gd name="connsiteY312" fmla="*/ 839058 h 2114196"/>
                <a:gd name="connsiteX313" fmla="*/ 385783 w 3129227"/>
                <a:gd name="connsiteY313" fmla="*/ 850479 h 2114196"/>
                <a:gd name="connsiteX314" fmla="*/ 401422 w 3129227"/>
                <a:gd name="connsiteY314" fmla="*/ 875193 h 2114196"/>
                <a:gd name="connsiteX315" fmla="*/ 415891 w 3129227"/>
                <a:gd name="connsiteY315" fmla="*/ 926784 h 2114196"/>
                <a:gd name="connsiteX316" fmla="*/ 394552 w 3129227"/>
                <a:gd name="connsiteY316" fmla="*/ 917529 h 2114196"/>
                <a:gd name="connsiteX317" fmla="*/ 348369 w 3129227"/>
                <a:gd name="connsiteY317" fmla="*/ 898428 h 2114196"/>
                <a:gd name="connsiteX318" fmla="*/ 324545 w 3129227"/>
                <a:gd name="connsiteY318" fmla="*/ 890651 h 2114196"/>
                <a:gd name="connsiteX319" fmla="*/ 299407 w 3129227"/>
                <a:gd name="connsiteY319" fmla="*/ 887894 h 2114196"/>
                <a:gd name="connsiteX320" fmla="*/ 274416 w 3129227"/>
                <a:gd name="connsiteY320" fmla="*/ 887205 h 2114196"/>
                <a:gd name="connsiteX321" fmla="*/ 249716 w 3129227"/>
                <a:gd name="connsiteY321" fmla="*/ 890453 h 2114196"/>
                <a:gd name="connsiteX322" fmla="*/ 274416 w 3129227"/>
                <a:gd name="connsiteY322" fmla="*/ 888681 h 2114196"/>
                <a:gd name="connsiteX323" fmla="*/ 299114 w 3129227"/>
                <a:gd name="connsiteY323" fmla="*/ 890847 h 2114196"/>
                <a:gd name="connsiteX324" fmla="*/ 346029 w 3129227"/>
                <a:gd name="connsiteY324" fmla="*/ 903942 h 2114196"/>
                <a:gd name="connsiteX325" fmla="*/ 390460 w 3129227"/>
                <a:gd name="connsiteY325" fmla="*/ 925701 h 2114196"/>
                <a:gd name="connsiteX326" fmla="*/ 412967 w 3129227"/>
                <a:gd name="connsiteY326" fmla="*/ 937123 h 2114196"/>
                <a:gd name="connsiteX327" fmla="*/ 428020 w 3129227"/>
                <a:gd name="connsiteY327" fmla="*/ 939485 h 2114196"/>
                <a:gd name="connsiteX328" fmla="*/ 441027 w 3129227"/>
                <a:gd name="connsiteY328" fmla="*/ 936039 h 2114196"/>
                <a:gd name="connsiteX329" fmla="*/ 528865 w 3129227"/>
                <a:gd name="connsiteY329" fmla="*/ 916938 h 2114196"/>
                <a:gd name="connsiteX330" fmla="*/ 529011 w 3129227"/>
                <a:gd name="connsiteY330" fmla="*/ 917923 h 2114196"/>
                <a:gd name="connsiteX331" fmla="*/ 532518 w 3129227"/>
                <a:gd name="connsiteY331" fmla="*/ 916248 h 2114196"/>
                <a:gd name="connsiteX332" fmla="*/ 537195 w 3129227"/>
                <a:gd name="connsiteY332" fmla="*/ 915363 h 2114196"/>
                <a:gd name="connsiteX333" fmla="*/ 633948 w 3129227"/>
                <a:gd name="connsiteY333" fmla="*/ 911720 h 2114196"/>
                <a:gd name="connsiteX334" fmla="*/ 714039 w 3129227"/>
                <a:gd name="connsiteY334" fmla="*/ 945097 h 2114196"/>
                <a:gd name="connsiteX335" fmla="*/ 724415 w 3129227"/>
                <a:gd name="connsiteY335" fmla="*/ 962032 h 2114196"/>
                <a:gd name="connsiteX336" fmla="*/ 730115 w 3129227"/>
                <a:gd name="connsiteY336" fmla="*/ 974930 h 2114196"/>
                <a:gd name="connsiteX337" fmla="*/ 620355 w 3129227"/>
                <a:gd name="connsiteY337" fmla="*/ 1083528 h 2114196"/>
                <a:gd name="connsiteX338" fmla="*/ 628102 w 3129227"/>
                <a:gd name="connsiteY338" fmla="*/ 1132364 h 2114196"/>
                <a:gd name="connsiteX339" fmla="*/ 630440 w 3129227"/>
                <a:gd name="connsiteY339" fmla="*/ 1141619 h 2114196"/>
                <a:gd name="connsiteX340" fmla="*/ 592295 w 3129227"/>
                <a:gd name="connsiteY340" fmla="*/ 1154122 h 2114196"/>
                <a:gd name="connsiteX341" fmla="*/ 582795 w 3129227"/>
                <a:gd name="connsiteY341" fmla="*/ 1159538 h 2114196"/>
                <a:gd name="connsiteX342" fmla="*/ 577387 w 3129227"/>
                <a:gd name="connsiteY342" fmla="*/ 1162491 h 2114196"/>
                <a:gd name="connsiteX343" fmla="*/ 542018 w 3129227"/>
                <a:gd name="connsiteY343" fmla="*/ 1180115 h 2114196"/>
                <a:gd name="connsiteX344" fmla="*/ 497735 w 3129227"/>
                <a:gd name="connsiteY344" fmla="*/ 1196656 h 2114196"/>
                <a:gd name="connsiteX345" fmla="*/ 182194 w 3129227"/>
                <a:gd name="connsiteY345" fmla="*/ 1228064 h 2114196"/>
                <a:gd name="connsiteX346" fmla="*/ 163925 w 3129227"/>
                <a:gd name="connsiteY346" fmla="*/ 1230230 h 2114196"/>
                <a:gd name="connsiteX347" fmla="*/ 162317 w 3129227"/>
                <a:gd name="connsiteY347" fmla="*/ 1230428 h 2114196"/>
                <a:gd name="connsiteX348" fmla="*/ 154132 w 3129227"/>
                <a:gd name="connsiteY348" fmla="*/ 1229442 h 2114196"/>
                <a:gd name="connsiteX349" fmla="*/ 153841 w 3129227"/>
                <a:gd name="connsiteY349" fmla="*/ 1232396 h 2114196"/>
                <a:gd name="connsiteX350" fmla="*/ 97572 w 3129227"/>
                <a:gd name="connsiteY350" fmla="*/ 1204631 h 2114196"/>
                <a:gd name="connsiteX351" fmla="*/ 48612 w 3129227"/>
                <a:gd name="connsiteY351" fmla="*/ 1098002 h 2114196"/>
                <a:gd name="connsiteX352" fmla="*/ 126365 w 3129227"/>
                <a:gd name="connsiteY352" fmla="*/ 937714 h 2114196"/>
                <a:gd name="connsiteX353" fmla="*/ 275438 w 3129227"/>
                <a:gd name="connsiteY353" fmla="*/ 851760 h 2114196"/>
                <a:gd name="connsiteX354" fmla="*/ 430798 w 3129227"/>
                <a:gd name="connsiteY354" fmla="*/ 802038 h 2114196"/>
                <a:gd name="connsiteX355" fmla="*/ 528426 w 3129227"/>
                <a:gd name="connsiteY355" fmla="*/ 766593 h 2114196"/>
                <a:gd name="connsiteX356" fmla="*/ 583818 w 3129227"/>
                <a:gd name="connsiteY356" fmla="*/ 747394 h 2114196"/>
                <a:gd name="connsiteX357" fmla="*/ 626640 w 3129227"/>
                <a:gd name="connsiteY357" fmla="*/ 688714 h 2114196"/>
                <a:gd name="connsiteX358" fmla="*/ 731722 w 3129227"/>
                <a:gd name="connsiteY358" fmla="*/ 644605 h 2114196"/>
                <a:gd name="connsiteX359" fmla="*/ 834613 w 3129227"/>
                <a:gd name="connsiteY359" fmla="*/ 558356 h 2114196"/>
                <a:gd name="connsiteX360" fmla="*/ 727631 w 3129227"/>
                <a:gd name="connsiteY360" fmla="*/ 637712 h 2114196"/>
                <a:gd name="connsiteX361" fmla="*/ 620355 w 3129227"/>
                <a:gd name="connsiteY361" fmla="*/ 674241 h 2114196"/>
                <a:gd name="connsiteX362" fmla="*/ 530326 w 3129227"/>
                <a:gd name="connsiteY362" fmla="*/ 613393 h 2114196"/>
                <a:gd name="connsiteX363" fmla="*/ 524335 w 3129227"/>
                <a:gd name="connsiteY363" fmla="*/ 610145 h 2114196"/>
                <a:gd name="connsiteX364" fmla="*/ 434451 w 3129227"/>
                <a:gd name="connsiteY364" fmla="*/ 544769 h 2114196"/>
                <a:gd name="connsiteX365" fmla="*/ 422760 w 3129227"/>
                <a:gd name="connsiteY365" fmla="*/ 533152 h 2114196"/>
                <a:gd name="connsiteX366" fmla="*/ 493789 w 3129227"/>
                <a:gd name="connsiteY366" fmla="*/ 475159 h 2114196"/>
                <a:gd name="connsiteX367" fmla="*/ 533835 w 3129227"/>
                <a:gd name="connsiteY367" fmla="*/ 429475 h 2114196"/>
                <a:gd name="connsiteX368" fmla="*/ 553711 w 3129227"/>
                <a:gd name="connsiteY368" fmla="*/ 406731 h 2114196"/>
                <a:gd name="connsiteX369" fmla="*/ 563795 w 3129227"/>
                <a:gd name="connsiteY369" fmla="*/ 395507 h 2114196"/>
                <a:gd name="connsiteX370" fmla="*/ 572271 w 3129227"/>
                <a:gd name="connsiteY370" fmla="*/ 383102 h 2114196"/>
                <a:gd name="connsiteX371" fmla="*/ 563064 w 3129227"/>
                <a:gd name="connsiteY371" fmla="*/ 394918 h 2114196"/>
                <a:gd name="connsiteX372" fmla="*/ 552249 w 3129227"/>
                <a:gd name="connsiteY372" fmla="*/ 405451 h 2114196"/>
                <a:gd name="connsiteX373" fmla="*/ 530764 w 3129227"/>
                <a:gd name="connsiteY373" fmla="*/ 426718 h 2114196"/>
                <a:gd name="connsiteX374" fmla="*/ 487942 w 3129227"/>
                <a:gd name="connsiteY374" fmla="*/ 469351 h 2114196"/>
                <a:gd name="connsiteX375" fmla="*/ 407705 w 3129227"/>
                <a:gd name="connsiteY375" fmla="*/ 523897 h 2114196"/>
                <a:gd name="connsiteX376" fmla="*/ 288592 w 3129227"/>
                <a:gd name="connsiteY376" fmla="*/ 422683 h 2114196"/>
                <a:gd name="connsiteX377" fmla="*/ 218147 w 3129227"/>
                <a:gd name="connsiteY377" fmla="*/ 89895 h 2114196"/>
                <a:gd name="connsiteX378" fmla="*/ 256147 w 3129227"/>
                <a:gd name="connsiteY378" fmla="*/ 49921 h 2114196"/>
                <a:gd name="connsiteX379" fmla="*/ 368098 w 3129227"/>
                <a:gd name="connsiteY379" fmla="*/ 117858 h 2114196"/>
                <a:gd name="connsiteX380" fmla="*/ 382129 w 3129227"/>
                <a:gd name="connsiteY380" fmla="*/ 144934 h 2114196"/>
                <a:gd name="connsiteX381" fmla="*/ 549473 w 3129227"/>
                <a:gd name="connsiteY381" fmla="*/ 290846 h 2114196"/>
                <a:gd name="connsiteX382" fmla="*/ 614364 w 3129227"/>
                <a:gd name="connsiteY382" fmla="*/ 330329 h 2114196"/>
                <a:gd name="connsiteX383" fmla="*/ 907835 w 3129227"/>
                <a:gd name="connsiteY383" fmla="*/ 488057 h 2114196"/>
                <a:gd name="connsiteX384" fmla="*/ 1066701 w 3129227"/>
                <a:gd name="connsiteY384" fmla="*/ 582182 h 2114196"/>
                <a:gd name="connsiteX385" fmla="*/ 1097394 w 3129227"/>
                <a:gd name="connsiteY385" fmla="*/ 608470 h 2114196"/>
                <a:gd name="connsiteX386" fmla="*/ 1216652 w 3129227"/>
                <a:gd name="connsiteY386" fmla="*/ 710670 h 2114196"/>
                <a:gd name="connsiteX387" fmla="*/ 1443042 w 3129227"/>
                <a:gd name="connsiteY387" fmla="*/ 902072 h 2114196"/>
                <a:gd name="connsiteX388" fmla="*/ 1905903 w 3129227"/>
                <a:gd name="connsiteY388" fmla="*/ 975423 h 2114196"/>
                <a:gd name="connsiteX389" fmla="*/ 3032877 w 3129227"/>
                <a:gd name="connsiteY389" fmla="*/ 952383 h 2114196"/>
                <a:gd name="connsiteX390" fmla="*/ 3031707 w 3129227"/>
                <a:gd name="connsiteY390" fmla="*/ 903745 h 2114196"/>
                <a:gd name="connsiteX391" fmla="*/ 1907657 w 3129227"/>
                <a:gd name="connsiteY391" fmla="*/ 926784 h 2114196"/>
                <a:gd name="connsiteX392" fmla="*/ 1472273 w 3129227"/>
                <a:gd name="connsiteY392" fmla="*/ 862886 h 2114196"/>
                <a:gd name="connsiteX393" fmla="*/ 1248807 w 3129227"/>
                <a:gd name="connsiteY393" fmla="*/ 673846 h 2114196"/>
                <a:gd name="connsiteX394" fmla="*/ 1127939 w 3129227"/>
                <a:gd name="connsiteY394" fmla="*/ 570172 h 2114196"/>
                <a:gd name="connsiteX395" fmla="*/ 1099294 w 3129227"/>
                <a:gd name="connsiteY395" fmla="*/ 545851 h 2114196"/>
                <a:gd name="connsiteX396" fmla="*/ 922304 w 3129227"/>
                <a:gd name="connsiteY396" fmla="*/ 441585 h 2114196"/>
                <a:gd name="connsiteX397" fmla="*/ 640524 w 3129227"/>
                <a:gd name="connsiteY397" fmla="*/ 289271 h 2114196"/>
                <a:gd name="connsiteX398" fmla="*/ 572418 w 3129227"/>
                <a:gd name="connsiteY398" fmla="*/ 247821 h 2114196"/>
                <a:gd name="connsiteX399" fmla="*/ 424805 w 3129227"/>
                <a:gd name="connsiteY399" fmla="*/ 121106 h 2114196"/>
                <a:gd name="connsiteX400" fmla="*/ 412236 w 3129227"/>
                <a:gd name="connsiteY400" fmla="*/ 96393 h 2114196"/>
                <a:gd name="connsiteX401" fmla="*/ 251616 w 3129227"/>
                <a:gd name="connsiteY401" fmla="*/ 1284 h 211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Lst>
              <a:rect l="l" t="t" r="r" b="b"/>
              <a:pathLst>
                <a:path w="3129227" h="2114196">
                  <a:moveTo>
                    <a:pt x="840459" y="1701053"/>
                  </a:moveTo>
                  <a:lnTo>
                    <a:pt x="843237" y="1701251"/>
                  </a:lnTo>
                  <a:cubicBezTo>
                    <a:pt x="844697" y="1701448"/>
                    <a:pt x="847766" y="1701448"/>
                    <a:pt x="849228" y="1701448"/>
                  </a:cubicBezTo>
                  <a:cubicBezTo>
                    <a:pt x="849375" y="1701743"/>
                    <a:pt x="849666" y="1701939"/>
                    <a:pt x="850106" y="1702137"/>
                  </a:cubicBezTo>
                  <a:cubicBezTo>
                    <a:pt x="854344" y="1704303"/>
                    <a:pt x="858435" y="1708142"/>
                    <a:pt x="861652" y="1713065"/>
                  </a:cubicBezTo>
                  <a:cubicBezTo>
                    <a:pt x="867644" y="1723601"/>
                    <a:pt x="867935" y="1736302"/>
                    <a:pt x="861213" y="1743686"/>
                  </a:cubicBezTo>
                  <a:cubicBezTo>
                    <a:pt x="860190" y="1744670"/>
                    <a:pt x="859897" y="1745359"/>
                    <a:pt x="857997" y="1746639"/>
                  </a:cubicBezTo>
                  <a:cubicBezTo>
                    <a:pt x="857121" y="1747525"/>
                    <a:pt x="855075" y="1748609"/>
                    <a:pt x="851421" y="1752941"/>
                  </a:cubicBezTo>
                  <a:cubicBezTo>
                    <a:pt x="849666" y="1755303"/>
                    <a:pt x="848790" y="1757667"/>
                    <a:pt x="848206" y="1759735"/>
                  </a:cubicBezTo>
                  <a:lnTo>
                    <a:pt x="847766" y="1760030"/>
                  </a:lnTo>
                  <a:cubicBezTo>
                    <a:pt x="832421" y="1772042"/>
                    <a:pt x="805091" y="1778934"/>
                    <a:pt x="787113" y="1779327"/>
                  </a:cubicBezTo>
                  <a:cubicBezTo>
                    <a:pt x="772646" y="1779524"/>
                    <a:pt x="761391" y="1774404"/>
                    <a:pt x="751891" y="1762787"/>
                  </a:cubicBezTo>
                  <a:cubicBezTo>
                    <a:pt x="783022" y="1747328"/>
                    <a:pt x="814444" y="1728129"/>
                    <a:pt x="840459" y="1701053"/>
                  </a:cubicBezTo>
                  <a:close/>
                  <a:moveTo>
                    <a:pt x="842506" y="1698691"/>
                  </a:moveTo>
                  <a:lnTo>
                    <a:pt x="842944" y="1700168"/>
                  </a:lnTo>
                  <a:cubicBezTo>
                    <a:pt x="842068" y="1700364"/>
                    <a:pt x="841628" y="1700660"/>
                    <a:pt x="840897" y="1700660"/>
                  </a:cubicBezTo>
                  <a:cubicBezTo>
                    <a:pt x="841483" y="1699971"/>
                    <a:pt x="841921" y="1699380"/>
                    <a:pt x="842506" y="1698691"/>
                  </a:cubicBezTo>
                  <a:close/>
                  <a:moveTo>
                    <a:pt x="723246" y="1463575"/>
                  </a:moveTo>
                  <a:cubicBezTo>
                    <a:pt x="727191" y="1483167"/>
                    <a:pt x="738739" y="1503843"/>
                    <a:pt x="749261" y="1522944"/>
                  </a:cubicBezTo>
                  <a:cubicBezTo>
                    <a:pt x="759637" y="1541454"/>
                    <a:pt x="769430" y="1558684"/>
                    <a:pt x="770746" y="1571976"/>
                  </a:cubicBezTo>
                  <a:cubicBezTo>
                    <a:pt x="771184" y="1576997"/>
                    <a:pt x="772791" y="1580640"/>
                    <a:pt x="773815" y="1584283"/>
                  </a:cubicBezTo>
                  <a:lnTo>
                    <a:pt x="775130" y="1588124"/>
                  </a:lnTo>
                  <a:cubicBezTo>
                    <a:pt x="777175" y="1594818"/>
                    <a:pt x="782584" y="1603384"/>
                    <a:pt x="796175" y="1607026"/>
                  </a:cubicBezTo>
                  <a:cubicBezTo>
                    <a:pt x="803191" y="1608996"/>
                    <a:pt x="811813" y="1609192"/>
                    <a:pt x="820875" y="1608110"/>
                  </a:cubicBezTo>
                  <a:cubicBezTo>
                    <a:pt x="829644" y="1607026"/>
                    <a:pt x="838852" y="1604664"/>
                    <a:pt x="847037" y="1601907"/>
                  </a:cubicBezTo>
                  <a:cubicBezTo>
                    <a:pt x="846013" y="1604664"/>
                    <a:pt x="844990" y="1607716"/>
                    <a:pt x="843675" y="1610473"/>
                  </a:cubicBezTo>
                  <a:cubicBezTo>
                    <a:pt x="842068" y="1613524"/>
                    <a:pt x="841337" y="1616578"/>
                    <a:pt x="840168" y="1619335"/>
                  </a:cubicBezTo>
                  <a:cubicBezTo>
                    <a:pt x="840168" y="1619531"/>
                    <a:pt x="840168" y="1619531"/>
                    <a:pt x="840021" y="1619728"/>
                  </a:cubicBezTo>
                  <a:cubicBezTo>
                    <a:pt x="837975" y="1621697"/>
                    <a:pt x="836368" y="1623667"/>
                    <a:pt x="835052" y="1625340"/>
                  </a:cubicBezTo>
                  <a:cubicBezTo>
                    <a:pt x="832421" y="1628983"/>
                    <a:pt x="830082" y="1632922"/>
                    <a:pt x="828182" y="1636957"/>
                  </a:cubicBezTo>
                  <a:cubicBezTo>
                    <a:pt x="827306" y="1638731"/>
                    <a:pt x="826282" y="1640404"/>
                    <a:pt x="825113" y="1642373"/>
                  </a:cubicBezTo>
                  <a:cubicBezTo>
                    <a:pt x="797199" y="1686679"/>
                    <a:pt x="750139" y="1710998"/>
                    <a:pt x="704393" y="1731772"/>
                  </a:cubicBezTo>
                  <a:cubicBezTo>
                    <a:pt x="629562" y="1766035"/>
                    <a:pt x="554149" y="1798232"/>
                    <a:pt x="473620" y="1830131"/>
                  </a:cubicBezTo>
                  <a:cubicBezTo>
                    <a:pt x="466165" y="1833086"/>
                    <a:pt x="458420" y="1836530"/>
                    <a:pt x="450382" y="1839977"/>
                  </a:cubicBezTo>
                  <a:cubicBezTo>
                    <a:pt x="424660" y="1851398"/>
                    <a:pt x="398060" y="1863213"/>
                    <a:pt x="374529" y="1859964"/>
                  </a:cubicBezTo>
                  <a:cubicBezTo>
                    <a:pt x="373067" y="1859767"/>
                    <a:pt x="371752" y="1859373"/>
                    <a:pt x="370436" y="1858881"/>
                  </a:cubicBezTo>
                  <a:cubicBezTo>
                    <a:pt x="367076" y="1857896"/>
                    <a:pt x="362107" y="1856517"/>
                    <a:pt x="356552" y="1856124"/>
                  </a:cubicBezTo>
                  <a:cubicBezTo>
                    <a:pt x="255709" y="1828163"/>
                    <a:pt x="240216" y="1791437"/>
                    <a:pt x="219901" y="1723895"/>
                  </a:cubicBezTo>
                  <a:cubicBezTo>
                    <a:pt x="207039" y="1680870"/>
                    <a:pt x="222385" y="1649659"/>
                    <a:pt x="232470" y="1634990"/>
                  </a:cubicBezTo>
                  <a:cubicBezTo>
                    <a:pt x="233201" y="1634990"/>
                    <a:pt x="233785" y="1635481"/>
                    <a:pt x="234516" y="1635481"/>
                  </a:cubicBezTo>
                  <a:cubicBezTo>
                    <a:pt x="238316" y="1635875"/>
                    <a:pt x="241532" y="1635481"/>
                    <a:pt x="244309" y="1634990"/>
                  </a:cubicBezTo>
                  <a:cubicBezTo>
                    <a:pt x="245916" y="1635481"/>
                    <a:pt x="247816" y="1635875"/>
                    <a:pt x="250154" y="1636072"/>
                  </a:cubicBezTo>
                  <a:cubicBezTo>
                    <a:pt x="254685" y="1636565"/>
                    <a:pt x="259216" y="1636366"/>
                    <a:pt x="263747" y="1635875"/>
                  </a:cubicBezTo>
                  <a:cubicBezTo>
                    <a:pt x="273538" y="1634595"/>
                    <a:pt x="283476" y="1631543"/>
                    <a:pt x="292100" y="1628392"/>
                  </a:cubicBezTo>
                  <a:cubicBezTo>
                    <a:pt x="295461" y="1627111"/>
                    <a:pt x="298238" y="1625735"/>
                    <a:pt x="301307" y="1624256"/>
                  </a:cubicBezTo>
                  <a:cubicBezTo>
                    <a:pt x="302330" y="1623863"/>
                    <a:pt x="303207" y="1623174"/>
                    <a:pt x="304376" y="1622779"/>
                  </a:cubicBezTo>
                  <a:cubicBezTo>
                    <a:pt x="310807" y="1620613"/>
                    <a:pt x="316800" y="1617856"/>
                    <a:pt x="322207" y="1614608"/>
                  </a:cubicBezTo>
                  <a:cubicBezTo>
                    <a:pt x="322792" y="1614412"/>
                    <a:pt x="323669" y="1614214"/>
                    <a:pt x="324545" y="1613919"/>
                  </a:cubicBezTo>
                  <a:cubicBezTo>
                    <a:pt x="327321" y="1613328"/>
                    <a:pt x="330100" y="1612442"/>
                    <a:pt x="332876" y="1611358"/>
                  </a:cubicBezTo>
                  <a:cubicBezTo>
                    <a:pt x="396743" y="1587040"/>
                    <a:pt x="462513" y="1563805"/>
                    <a:pt x="525795" y="1541257"/>
                  </a:cubicBezTo>
                  <a:cubicBezTo>
                    <a:pt x="576802" y="1523140"/>
                    <a:pt x="629417" y="1504730"/>
                    <a:pt x="680717" y="1485531"/>
                  </a:cubicBezTo>
                  <a:lnTo>
                    <a:pt x="682324" y="1484940"/>
                  </a:lnTo>
                  <a:cubicBezTo>
                    <a:pt x="685100" y="1484054"/>
                    <a:pt x="687877" y="1482970"/>
                    <a:pt x="690655" y="1481494"/>
                  </a:cubicBezTo>
                  <a:cubicBezTo>
                    <a:pt x="700884" y="1476078"/>
                    <a:pt x="712139" y="1470269"/>
                    <a:pt x="723246" y="1463575"/>
                  </a:cubicBezTo>
                  <a:close/>
                  <a:moveTo>
                    <a:pt x="771184" y="1425767"/>
                  </a:moveTo>
                  <a:cubicBezTo>
                    <a:pt x="771622" y="1425767"/>
                    <a:pt x="771915" y="1425963"/>
                    <a:pt x="772353" y="1425963"/>
                  </a:cubicBezTo>
                  <a:cubicBezTo>
                    <a:pt x="810499" y="1430492"/>
                    <a:pt x="850252" y="1455402"/>
                    <a:pt x="866766" y="1485333"/>
                  </a:cubicBezTo>
                  <a:cubicBezTo>
                    <a:pt x="877290" y="1504730"/>
                    <a:pt x="877728" y="1524717"/>
                    <a:pt x="868083" y="1545295"/>
                  </a:cubicBezTo>
                  <a:cubicBezTo>
                    <a:pt x="862383" y="1557601"/>
                    <a:pt x="858435" y="1569613"/>
                    <a:pt x="854783" y="1581231"/>
                  </a:cubicBezTo>
                  <a:cubicBezTo>
                    <a:pt x="840897" y="1588615"/>
                    <a:pt x="816052" y="1595704"/>
                    <a:pt x="800852" y="1591570"/>
                  </a:cubicBezTo>
                  <a:cubicBezTo>
                    <a:pt x="793837" y="1589698"/>
                    <a:pt x="791791" y="1585958"/>
                    <a:pt x="790913" y="1583397"/>
                  </a:cubicBezTo>
                  <a:cubicBezTo>
                    <a:pt x="790622" y="1581920"/>
                    <a:pt x="789891" y="1580443"/>
                    <a:pt x="789453" y="1579065"/>
                  </a:cubicBezTo>
                  <a:cubicBezTo>
                    <a:pt x="788430" y="1576111"/>
                    <a:pt x="787553" y="1573749"/>
                    <a:pt x="787261" y="1570696"/>
                  </a:cubicBezTo>
                  <a:cubicBezTo>
                    <a:pt x="785653" y="1554155"/>
                    <a:pt x="775130" y="1535251"/>
                    <a:pt x="763877" y="1515264"/>
                  </a:cubicBezTo>
                  <a:cubicBezTo>
                    <a:pt x="752039" y="1494195"/>
                    <a:pt x="740053" y="1472435"/>
                    <a:pt x="739030" y="1453925"/>
                  </a:cubicBezTo>
                  <a:cubicBezTo>
                    <a:pt x="750577" y="1445950"/>
                    <a:pt x="761537" y="1436695"/>
                    <a:pt x="771184" y="1425767"/>
                  </a:cubicBezTo>
                  <a:close/>
                  <a:moveTo>
                    <a:pt x="745022" y="1199118"/>
                  </a:moveTo>
                  <a:cubicBezTo>
                    <a:pt x="757299" y="1205518"/>
                    <a:pt x="767822" y="1213886"/>
                    <a:pt x="775275" y="1224028"/>
                  </a:cubicBezTo>
                  <a:cubicBezTo>
                    <a:pt x="787699" y="1240568"/>
                    <a:pt x="799099" y="1268726"/>
                    <a:pt x="796613" y="1283790"/>
                  </a:cubicBezTo>
                  <a:cubicBezTo>
                    <a:pt x="795882" y="1285269"/>
                    <a:pt x="795006" y="1287040"/>
                    <a:pt x="794568" y="1288517"/>
                  </a:cubicBezTo>
                  <a:cubicBezTo>
                    <a:pt x="789453" y="1304664"/>
                    <a:pt x="780684" y="1322780"/>
                    <a:pt x="770746" y="1340208"/>
                  </a:cubicBezTo>
                  <a:cubicBezTo>
                    <a:pt x="764753" y="1342965"/>
                    <a:pt x="758468" y="1345327"/>
                    <a:pt x="755691" y="1342965"/>
                  </a:cubicBezTo>
                  <a:cubicBezTo>
                    <a:pt x="753208" y="1340995"/>
                    <a:pt x="751599" y="1336958"/>
                    <a:pt x="750139" y="1332822"/>
                  </a:cubicBezTo>
                  <a:cubicBezTo>
                    <a:pt x="728070" y="1271780"/>
                    <a:pt x="723246" y="1229837"/>
                    <a:pt x="735961" y="1208570"/>
                  </a:cubicBezTo>
                  <a:cubicBezTo>
                    <a:pt x="738299" y="1204631"/>
                    <a:pt x="741370" y="1201677"/>
                    <a:pt x="745022" y="1199118"/>
                  </a:cubicBezTo>
                  <a:close/>
                  <a:moveTo>
                    <a:pt x="663891" y="1185198"/>
                  </a:moveTo>
                  <a:cubicBezTo>
                    <a:pt x="682287" y="1183611"/>
                    <a:pt x="701324" y="1184793"/>
                    <a:pt x="718715" y="1188976"/>
                  </a:cubicBezTo>
                  <a:cubicBezTo>
                    <a:pt x="722222" y="1189863"/>
                    <a:pt x="725291" y="1191142"/>
                    <a:pt x="728508" y="1192226"/>
                  </a:cubicBezTo>
                  <a:cubicBezTo>
                    <a:pt x="726022" y="1194588"/>
                    <a:pt x="723977" y="1197345"/>
                    <a:pt x="722222" y="1200397"/>
                  </a:cubicBezTo>
                  <a:cubicBezTo>
                    <a:pt x="706584" y="1226390"/>
                    <a:pt x="710677" y="1271582"/>
                    <a:pt x="734939" y="1338435"/>
                  </a:cubicBezTo>
                  <a:cubicBezTo>
                    <a:pt x="736984" y="1344243"/>
                    <a:pt x="739908" y="1351136"/>
                    <a:pt x="745608" y="1355664"/>
                  </a:cubicBezTo>
                  <a:cubicBezTo>
                    <a:pt x="749699" y="1358914"/>
                    <a:pt x="754230" y="1360194"/>
                    <a:pt x="758761" y="1360194"/>
                  </a:cubicBezTo>
                  <a:cubicBezTo>
                    <a:pt x="751453" y="1371517"/>
                    <a:pt x="743853" y="1382051"/>
                    <a:pt x="737277" y="1390518"/>
                  </a:cubicBezTo>
                  <a:cubicBezTo>
                    <a:pt x="720908" y="1411096"/>
                    <a:pt x="692993" y="1425767"/>
                    <a:pt x="667417" y="1438861"/>
                  </a:cubicBezTo>
                  <a:lnTo>
                    <a:pt x="664055" y="1439945"/>
                  </a:lnTo>
                  <a:cubicBezTo>
                    <a:pt x="612902" y="1458848"/>
                    <a:pt x="560433" y="1477358"/>
                    <a:pt x="509718" y="1495475"/>
                  </a:cubicBezTo>
                  <a:cubicBezTo>
                    <a:pt x="445851" y="1518021"/>
                    <a:pt x="379936" y="1541257"/>
                    <a:pt x="315483" y="1565773"/>
                  </a:cubicBezTo>
                  <a:cubicBezTo>
                    <a:pt x="314607" y="1566167"/>
                    <a:pt x="313730" y="1566167"/>
                    <a:pt x="312707" y="1566462"/>
                  </a:cubicBezTo>
                  <a:cubicBezTo>
                    <a:pt x="309200" y="1567249"/>
                    <a:pt x="303938" y="1568530"/>
                    <a:pt x="298530" y="1571779"/>
                  </a:cubicBezTo>
                  <a:cubicBezTo>
                    <a:pt x="295023" y="1573749"/>
                    <a:pt x="292245" y="1575028"/>
                    <a:pt x="289323" y="1576111"/>
                  </a:cubicBezTo>
                  <a:cubicBezTo>
                    <a:pt x="285376" y="1577392"/>
                    <a:pt x="282161" y="1578869"/>
                    <a:pt x="278947" y="1580640"/>
                  </a:cubicBezTo>
                  <a:cubicBezTo>
                    <a:pt x="277923" y="1581231"/>
                    <a:pt x="276754" y="1581724"/>
                    <a:pt x="275585" y="1582315"/>
                  </a:cubicBezTo>
                  <a:cubicBezTo>
                    <a:pt x="266230" y="1585563"/>
                    <a:pt x="259654" y="1587236"/>
                    <a:pt x="255709" y="1587532"/>
                  </a:cubicBezTo>
                  <a:cubicBezTo>
                    <a:pt x="253954" y="1586843"/>
                    <a:pt x="251178" y="1586252"/>
                    <a:pt x="247523" y="1585759"/>
                  </a:cubicBezTo>
                  <a:cubicBezTo>
                    <a:pt x="243870" y="1585366"/>
                    <a:pt x="240654" y="1585759"/>
                    <a:pt x="238170" y="1586449"/>
                  </a:cubicBezTo>
                  <a:cubicBezTo>
                    <a:pt x="237292" y="1586252"/>
                    <a:pt x="235978" y="1585759"/>
                    <a:pt x="234954" y="1585563"/>
                  </a:cubicBezTo>
                  <a:cubicBezTo>
                    <a:pt x="220778" y="1572469"/>
                    <a:pt x="183070" y="1537418"/>
                    <a:pt x="164217" y="1522747"/>
                  </a:cubicBezTo>
                  <a:cubicBezTo>
                    <a:pt x="149748" y="1507093"/>
                    <a:pt x="125487" y="1395638"/>
                    <a:pt x="125048" y="1353696"/>
                  </a:cubicBezTo>
                  <a:cubicBezTo>
                    <a:pt x="124903" y="1332626"/>
                    <a:pt x="151356" y="1297181"/>
                    <a:pt x="170210" y="1278180"/>
                  </a:cubicBezTo>
                  <a:cubicBezTo>
                    <a:pt x="170501" y="1278180"/>
                    <a:pt x="170648" y="1278180"/>
                    <a:pt x="170939" y="1278180"/>
                  </a:cubicBezTo>
                  <a:lnTo>
                    <a:pt x="187894" y="1276112"/>
                  </a:lnTo>
                  <a:cubicBezTo>
                    <a:pt x="292685" y="1263411"/>
                    <a:pt x="395574" y="1251595"/>
                    <a:pt x="500658" y="1244900"/>
                  </a:cubicBezTo>
                  <a:cubicBezTo>
                    <a:pt x="530326" y="1242931"/>
                    <a:pt x="549473" y="1231805"/>
                    <a:pt x="566426" y="1221862"/>
                  </a:cubicBezTo>
                  <a:cubicBezTo>
                    <a:pt x="575487" y="1216446"/>
                    <a:pt x="584109" y="1211523"/>
                    <a:pt x="594195" y="1207880"/>
                  </a:cubicBezTo>
                  <a:cubicBezTo>
                    <a:pt x="599748" y="1205911"/>
                    <a:pt x="604278" y="1203154"/>
                    <a:pt x="607933" y="1200791"/>
                  </a:cubicBezTo>
                  <a:cubicBezTo>
                    <a:pt x="609395" y="1199708"/>
                    <a:pt x="611148" y="1198822"/>
                    <a:pt x="612902" y="1198034"/>
                  </a:cubicBezTo>
                  <a:cubicBezTo>
                    <a:pt x="627737" y="1191142"/>
                    <a:pt x="645495" y="1186786"/>
                    <a:pt x="663891" y="1185198"/>
                  </a:cubicBezTo>
                  <a:close/>
                  <a:moveTo>
                    <a:pt x="736839" y="989599"/>
                  </a:moveTo>
                  <a:cubicBezTo>
                    <a:pt x="742830" y="1003088"/>
                    <a:pt x="748822" y="1016282"/>
                    <a:pt x="753791" y="1029574"/>
                  </a:cubicBezTo>
                  <a:cubicBezTo>
                    <a:pt x="759346" y="1044440"/>
                    <a:pt x="763877" y="1059307"/>
                    <a:pt x="766215" y="1073684"/>
                  </a:cubicBezTo>
                  <a:cubicBezTo>
                    <a:pt x="768699" y="1087860"/>
                    <a:pt x="767530" y="1101447"/>
                    <a:pt x="762853" y="1108045"/>
                  </a:cubicBezTo>
                  <a:cubicBezTo>
                    <a:pt x="760515" y="1111491"/>
                    <a:pt x="757737" y="1114148"/>
                    <a:pt x="752915" y="1116216"/>
                  </a:cubicBezTo>
                  <a:cubicBezTo>
                    <a:pt x="750577" y="1116905"/>
                    <a:pt x="748239" y="1118678"/>
                    <a:pt x="745899" y="1119071"/>
                  </a:cubicBezTo>
                  <a:cubicBezTo>
                    <a:pt x="743853" y="1119466"/>
                    <a:pt x="739908" y="1120548"/>
                    <a:pt x="735377" y="1123109"/>
                  </a:cubicBezTo>
                  <a:cubicBezTo>
                    <a:pt x="732600" y="1124880"/>
                    <a:pt x="732308" y="1124684"/>
                    <a:pt x="730846" y="1125471"/>
                  </a:cubicBezTo>
                  <a:cubicBezTo>
                    <a:pt x="729531" y="1125964"/>
                    <a:pt x="728508" y="1126555"/>
                    <a:pt x="727339" y="1126850"/>
                  </a:cubicBezTo>
                  <a:cubicBezTo>
                    <a:pt x="726315" y="1127244"/>
                    <a:pt x="725291" y="1127244"/>
                    <a:pt x="723246" y="1127637"/>
                  </a:cubicBezTo>
                  <a:lnTo>
                    <a:pt x="713162" y="1129607"/>
                  </a:lnTo>
                  <a:lnTo>
                    <a:pt x="708193" y="1130690"/>
                  </a:lnTo>
                  <a:lnTo>
                    <a:pt x="702055" y="1131280"/>
                  </a:lnTo>
                  <a:lnTo>
                    <a:pt x="689631" y="1132364"/>
                  </a:lnTo>
                  <a:lnTo>
                    <a:pt x="689924" y="1136301"/>
                  </a:lnTo>
                  <a:cubicBezTo>
                    <a:pt x="675455" y="1135612"/>
                    <a:pt x="660548" y="1136301"/>
                    <a:pt x="646224" y="1138369"/>
                  </a:cubicBezTo>
                  <a:cubicBezTo>
                    <a:pt x="645348" y="1135022"/>
                    <a:pt x="644471" y="1131280"/>
                    <a:pt x="643593" y="1127835"/>
                  </a:cubicBezTo>
                  <a:cubicBezTo>
                    <a:pt x="639940" y="1112870"/>
                    <a:pt x="636286" y="1098888"/>
                    <a:pt x="636431" y="1083528"/>
                  </a:cubicBezTo>
                  <a:cubicBezTo>
                    <a:pt x="637748" y="1027014"/>
                    <a:pt x="698108" y="1000726"/>
                    <a:pt x="736839" y="989599"/>
                  </a:cubicBezTo>
                  <a:close/>
                  <a:moveTo>
                    <a:pt x="1459565" y="946335"/>
                  </a:moveTo>
                  <a:cubicBezTo>
                    <a:pt x="1459565" y="969355"/>
                    <a:pt x="1458704" y="991711"/>
                    <a:pt x="1455910" y="1014079"/>
                  </a:cubicBezTo>
                  <a:cubicBezTo>
                    <a:pt x="1452900" y="1036242"/>
                    <a:pt x="1448603" y="1058174"/>
                    <a:pt x="1442588" y="1079687"/>
                  </a:cubicBezTo>
                  <a:cubicBezTo>
                    <a:pt x="1431200" y="1122915"/>
                    <a:pt x="1414224" y="1164420"/>
                    <a:pt x="1396606" y="1206791"/>
                  </a:cubicBezTo>
                  <a:cubicBezTo>
                    <a:pt x="1425400" y="1170871"/>
                    <a:pt x="1446025" y="1128499"/>
                    <a:pt x="1458274" y="1083775"/>
                  </a:cubicBezTo>
                  <a:cubicBezTo>
                    <a:pt x="1464077" y="1061407"/>
                    <a:pt x="1467943" y="1038171"/>
                    <a:pt x="1468373" y="1014946"/>
                  </a:cubicBezTo>
                  <a:cubicBezTo>
                    <a:pt x="1469231" y="991723"/>
                    <a:pt x="1465580" y="968269"/>
                    <a:pt x="1459565" y="946335"/>
                  </a:cubicBezTo>
                  <a:close/>
                  <a:moveTo>
                    <a:pt x="251616" y="1284"/>
                  </a:moveTo>
                  <a:cubicBezTo>
                    <a:pt x="216685" y="4927"/>
                    <a:pt x="188332" y="30329"/>
                    <a:pt x="172548" y="73158"/>
                  </a:cubicBezTo>
                  <a:cubicBezTo>
                    <a:pt x="136741" y="171615"/>
                    <a:pt x="167432" y="368038"/>
                    <a:pt x="253954" y="456649"/>
                  </a:cubicBezTo>
                  <a:cubicBezTo>
                    <a:pt x="330245" y="534530"/>
                    <a:pt x="368976" y="557272"/>
                    <a:pt x="387391" y="568202"/>
                  </a:cubicBezTo>
                  <a:cubicBezTo>
                    <a:pt x="390314" y="569974"/>
                    <a:pt x="393236" y="571648"/>
                    <a:pt x="394698" y="572731"/>
                  </a:cubicBezTo>
                  <a:cubicBezTo>
                    <a:pt x="409605" y="592717"/>
                    <a:pt x="476689" y="639189"/>
                    <a:pt x="500658" y="652579"/>
                  </a:cubicBezTo>
                  <a:lnTo>
                    <a:pt x="506649" y="656026"/>
                  </a:lnTo>
                  <a:cubicBezTo>
                    <a:pt x="520826" y="664000"/>
                    <a:pt x="559849" y="685466"/>
                    <a:pt x="575487" y="697969"/>
                  </a:cubicBezTo>
                  <a:cubicBezTo>
                    <a:pt x="572856" y="699249"/>
                    <a:pt x="569495" y="700922"/>
                    <a:pt x="564964" y="702892"/>
                  </a:cubicBezTo>
                  <a:cubicBezTo>
                    <a:pt x="554002" y="707420"/>
                    <a:pt x="534418" y="713820"/>
                    <a:pt x="513518" y="720516"/>
                  </a:cubicBezTo>
                  <a:cubicBezTo>
                    <a:pt x="477858" y="731937"/>
                    <a:pt x="437520" y="745031"/>
                    <a:pt x="409605" y="758815"/>
                  </a:cubicBezTo>
                  <a:cubicBezTo>
                    <a:pt x="369414" y="778605"/>
                    <a:pt x="321914" y="790814"/>
                    <a:pt x="264185" y="804795"/>
                  </a:cubicBezTo>
                  <a:cubicBezTo>
                    <a:pt x="212156" y="817497"/>
                    <a:pt x="141272" y="834726"/>
                    <a:pt x="87050" y="909554"/>
                  </a:cubicBezTo>
                  <a:cubicBezTo>
                    <a:pt x="36335" y="979657"/>
                    <a:pt x="-2105" y="1038238"/>
                    <a:pt x="90" y="1100168"/>
                  </a:cubicBezTo>
                  <a:cubicBezTo>
                    <a:pt x="1990" y="1156682"/>
                    <a:pt x="23619" y="1225701"/>
                    <a:pt x="77988" y="1249627"/>
                  </a:cubicBezTo>
                  <a:cubicBezTo>
                    <a:pt x="92895" y="1256025"/>
                    <a:pt x="105317" y="1262327"/>
                    <a:pt x="115403" y="1267250"/>
                  </a:cubicBezTo>
                  <a:cubicBezTo>
                    <a:pt x="97865" y="1289206"/>
                    <a:pt x="76088" y="1322976"/>
                    <a:pt x="76526" y="1354582"/>
                  </a:cubicBezTo>
                  <a:cubicBezTo>
                    <a:pt x="76819" y="1388352"/>
                    <a:pt x="98888" y="1533774"/>
                    <a:pt x="133525" y="1561048"/>
                  </a:cubicBezTo>
                  <a:cubicBezTo>
                    <a:pt x="147410" y="1571976"/>
                    <a:pt x="173279" y="1595704"/>
                    <a:pt x="190232" y="1611358"/>
                  </a:cubicBezTo>
                  <a:cubicBezTo>
                    <a:pt x="174594" y="1635481"/>
                    <a:pt x="155448" y="1679984"/>
                    <a:pt x="173279" y="1738468"/>
                  </a:cubicBezTo>
                  <a:cubicBezTo>
                    <a:pt x="195201" y="1810931"/>
                    <a:pt x="218147" y="1862622"/>
                    <a:pt x="320892" y="1896591"/>
                  </a:cubicBezTo>
                  <a:cubicBezTo>
                    <a:pt x="315630" y="1916970"/>
                    <a:pt x="312269" y="1946212"/>
                    <a:pt x="323814" y="1975257"/>
                  </a:cubicBezTo>
                  <a:cubicBezTo>
                    <a:pt x="343983" y="2026259"/>
                    <a:pt x="434743" y="2091635"/>
                    <a:pt x="478151" y="2102169"/>
                  </a:cubicBezTo>
                  <a:cubicBezTo>
                    <a:pt x="520242" y="2112508"/>
                    <a:pt x="562626" y="2107388"/>
                    <a:pt x="587909" y="2104335"/>
                  </a:cubicBezTo>
                  <a:cubicBezTo>
                    <a:pt x="599164" y="2103056"/>
                    <a:pt x="609686" y="2098723"/>
                    <a:pt x="619771" y="2094883"/>
                  </a:cubicBezTo>
                  <a:cubicBezTo>
                    <a:pt x="638624" y="2087302"/>
                    <a:pt x="646371" y="2085432"/>
                    <a:pt x="651486" y="2089468"/>
                  </a:cubicBezTo>
                  <a:cubicBezTo>
                    <a:pt x="684369" y="2115265"/>
                    <a:pt x="710384" y="2117233"/>
                    <a:pt x="756422" y="2111622"/>
                  </a:cubicBezTo>
                  <a:cubicBezTo>
                    <a:pt x="802752" y="2106010"/>
                    <a:pt x="978134" y="2063870"/>
                    <a:pt x="1080148" y="2026259"/>
                  </a:cubicBezTo>
                  <a:cubicBezTo>
                    <a:pt x="1193707" y="1984316"/>
                    <a:pt x="1330943" y="1917858"/>
                    <a:pt x="1357396" y="1904958"/>
                  </a:cubicBezTo>
                  <a:cubicBezTo>
                    <a:pt x="1365582" y="1900824"/>
                    <a:pt x="1375373" y="1895901"/>
                    <a:pt x="1386189" y="1890289"/>
                  </a:cubicBezTo>
                  <a:cubicBezTo>
                    <a:pt x="1436904" y="1864296"/>
                    <a:pt x="1521526" y="1821074"/>
                    <a:pt x="1573700" y="1818317"/>
                  </a:cubicBezTo>
                  <a:cubicBezTo>
                    <a:pt x="1624415" y="1815658"/>
                    <a:pt x="2259882" y="1877391"/>
                    <a:pt x="2600999" y="1910571"/>
                  </a:cubicBezTo>
                  <a:cubicBezTo>
                    <a:pt x="2714121" y="1921501"/>
                    <a:pt x="2806196" y="1930557"/>
                    <a:pt x="2856326" y="1935088"/>
                  </a:cubicBezTo>
                  <a:cubicBezTo>
                    <a:pt x="2989963" y="1947456"/>
                    <a:pt x="3071477" y="1954441"/>
                    <a:pt x="3113962" y="1957939"/>
                  </a:cubicBezTo>
                  <a:lnTo>
                    <a:pt x="3129227" y="1959178"/>
                  </a:lnTo>
                  <a:lnTo>
                    <a:pt x="3129227" y="1909974"/>
                  </a:lnTo>
                  <a:lnTo>
                    <a:pt x="3117786" y="1909003"/>
                  </a:lnTo>
                  <a:cubicBezTo>
                    <a:pt x="3075480" y="1905408"/>
                    <a:pt x="2994275" y="1898424"/>
                    <a:pt x="2861003" y="1886055"/>
                  </a:cubicBezTo>
                  <a:cubicBezTo>
                    <a:pt x="2811019" y="1881329"/>
                    <a:pt x="2718943" y="1872468"/>
                    <a:pt x="2605968" y="1861540"/>
                  </a:cubicBezTo>
                  <a:cubicBezTo>
                    <a:pt x="2110076" y="1813296"/>
                    <a:pt x="1621639" y="1766429"/>
                    <a:pt x="1571362" y="1768990"/>
                  </a:cubicBezTo>
                  <a:cubicBezTo>
                    <a:pt x="1570047" y="1768990"/>
                    <a:pt x="1568440" y="1769481"/>
                    <a:pt x="1567124" y="1769679"/>
                  </a:cubicBezTo>
                  <a:lnTo>
                    <a:pt x="1567124" y="1767906"/>
                  </a:lnTo>
                  <a:cubicBezTo>
                    <a:pt x="1567124" y="1761901"/>
                    <a:pt x="1567562" y="1756092"/>
                    <a:pt x="1568002" y="1750085"/>
                  </a:cubicBezTo>
                  <a:cubicBezTo>
                    <a:pt x="1568878" y="1738270"/>
                    <a:pt x="1570486" y="1726259"/>
                    <a:pt x="1572240" y="1714149"/>
                  </a:cubicBezTo>
                  <a:cubicBezTo>
                    <a:pt x="1575747" y="1690125"/>
                    <a:pt x="1579986" y="1665806"/>
                    <a:pt x="1581009" y="1640600"/>
                  </a:cubicBezTo>
                  <a:cubicBezTo>
                    <a:pt x="1582324" y="1590979"/>
                    <a:pt x="1577647" y="1542143"/>
                    <a:pt x="1572824" y="1493506"/>
                  </a:cubicBezTo>
                  <a:cubicBezTo>
                    <a:pt x="1568147" y="1444868"/>
                    <a:pt x="1563617" y="1396032"/>
                    <a:pt x="1565517" y="1347493"/>
                  </a:cubicBezTo>
                  <a:cubicBezTo>
                    <a:pt x="1566686" y="1323174"/>
                    <a:pt x="1569024" y="1298856"/>
                    <a:pt x="1573555" y="1274733"/>
                  </a:cubicBezTo>
                  <a:cubicBezTo>
                    <a:pt x="1574431" y="1268726"/>
                    <a:pt x="1574431" y="1262327"/>
                    <a:pt x="1575017" y="1256518"/>
                  </a:cubicBezTo>
                  <a:cubicBezTo>
                    <a:pt x="1575893" y="1250513"/>
                    <a:pt x="1578086" y="1244704"/>
                    <a:pt x="1577793" y="1238402"/>
                  </a:cubicBezTo>
                  <a:cubicBezTo>
                    <a:pt x="1578231" y="1226194"/>
                    <a:pt x="1581886" y="1214378"/>
                    <a:pt x="1582762" y="1202072"/>
                  </a:cubicBezTo>
                  <a:lnTo>
                    <a:pt x="1584517" y="1201481"/>
                  </a:lnTo>
                  <a:lnTo>
                    <a:pt x="1582617" y="1202072"/>
                  </a:lnTo>
                  <a:cubicBezTo>
                    <a:pt x="1581300" y="1214378"/>
                    <a:pt x="1577355" y="1225996"/>
                    <a:pt x="1576478" y="1238204"/>
                  </a:cubicBezTo>
                  <a:cubicBezTo>
                    <a:pt x="1576331" y="1244211"/>
                    <a:pt x="1574431" y="1250020"/>
                    <a:pt x="1573117" y="1256025"/>
                  </a:cubicBezTo>
                  <a:cubicBezTo>
                    <a:pt x="1572093" y="1262327"/>
                    <a:pt x="1572093" y="1268135"/>
                    <a:pt x="1570924" y="1274339"/>
                  </a:cubicBezTo>
                  <a:cubicBezTo>
                    <a:pt x="1565809" y="1298461"/>
                    <a:pt x="1562740" y="1322780"/>
                    <a:pt x="1561133" y="1347297"/>
                  </a:cubicBezTo>
                  <a:cubicBezTo>
                    <a:pt x="1557917" y="1396327"/>
                    <a:pt x="1561133" y="1445557"/>
                    <a:pt x="1564347" y="1494391"/>
                  </a:cubicBezTo>
                  <a:cubicBezTo>
                    <a:pt x="1567709" y="1543227"/>
                    <a:pt x="1570924" y="1592061"/>
                    <a:pt x="1568440" y="1640207"/>
                  </a:cubicBezTo>
                  <a:cubicBezTo>
                    <a:pt x="1566831" y="1664033"/>
                    <a:pt x="1561862" y="1687959"/>
                    <a:pt x="1557917" y="1711983"/>
                  </a:cubicBezTo>
                  <a:cubicBezTo>
                    <a:pt x="1555724" y="1724093"/>
                    <a:pt x="1553824" y="1736302"/>
                    <a:pt x="1552509" y="1748805"/>
                  </a:cubicBezTo>
                  <a:cubicBezTo>
                    <a:pt x="1551778" y="1755008"/>
                    <a:pt x="1551340" y="1761310"/>
                    <a:pt x="1551193" y="1767710"/>
                  </a:cubicBezTo>
                  <a:lnTo>
                    <a:pt x="1551193" y="1771845"/>
                  </a:lnTo>
                  <a:cubicBezTo>
                    <a:pt x="1490980" y="1781888"/>
                    <a:pt x="1415858" y="1820186"/>
                    <a:pt x="1364265" y="1846673"/>
                  </a:cubicBezTo>
                  <a:cubicBezTo>
                    <a:pt x="1353743" y="1852087"/>
                    <a:pt x="1344243" y="1857010"/>
                    <a:pt x="1336060" y="1860851"/>
                  </a:cubicBezTo>
                  <a:cubicBezTo>
                    <a:pt x="1310043" y="1873551"/>
                    <a:pt x="1174707" y="1939123"/>
                    <a:pt x="1063486" y="1980181"/>
                  </a:cubicBezTo>
                  <a:cubicBezTo>
                    <a:pt x="960743" y="2018284"/>
                    <a:pt x="788868" y="2058553"/>
                    <a:pt x="750577" y="2063081"/>
                  </a:cubicBezTo>
                  <a:cubicBezTo>
                    <a:pt x="709800" y="2068004"/>
                    <a:pt x="699277" y="2064756"/>
                    <a:pt x="681446" y="2050971"/>
                  </a:cubicBezTo>
                  <a:cubicBezTo>
                    <a:pt x="653240" y="2028818"/>
                    <a:pt x="622255" y="2041126"/>
                    <a:pt x="601648" y="2049298"/>
                  </a:cubicBezTo>
                  <a:cubicBezTo>
                    <a:pt x="594340" y="2052055"/>
                    <a:pt x="586887" y="2055106"/>
                    <a:pt x="581918" y="2055697"/>
                  </a:cubicBezTo>
                  <a:cubicBezTo>
                    <a:pt x="558533" y="2058553"/>
                    <a:pt x="522873" y="2062786"/>
                    <a:pt x="489258" y="2054615"/>
                  </a:cubicBezTo>
                  <a:cubicBezTo>
                    <a:pt x="456374" y="2046639"/>
                    <a:pt x="381252" y="1988845"/>
                    <a:pt x="368829" y="1957044"/>
                  </a:cubicBezTo>
                  <a:cubicBezTo>
                    <a:pt x="361814" y="1939812"/>
                    <a:pt x="364298" y="1921302"/>
                    <a:pt x="367660" y="1908405"/>
                  </a:cubicBezTo>
                  <a:cubicBezTo>
                    <a:pt x="367660" y="1908405"/>
                    <a:pt x="367952" y="1908405"/>
                    <a:pt x="367952" y="1908405"/>
                  </a:cubicBezTo>
                  <a:cubicBezTo>
                    <a:pt x="377745" y="1909685"/>
                    <a:pt x="387391" y="1909685"/>
                    <a:pt x="397183" y="1908405"/>
                  </a:cubicBezTo>
                  <a:cubicBezTo>
                    <a:pt x="423198" y="1905156"/>
                    <a:pt x="447605" y="1894425"/>
                    <a:pt x="469965" y="1884480"/>
                  </a:cubicBezTo>
                  <a:cubicBezTo>
                    <a:pt x="477274" y="1881329"/>
                    <a:pt x="484435" y="1878081"/>
                    <a:pt x="491449" y="1875225"/>
                  </a:cubicBezTo>
                  <a:cubicBezTo>
                    <a:pt x="572856" y="1843030"/>
                    <a:pt x="649148" y="1810539"/>
                    <a:pt x="724561" y="1775881"/>
                  </a:cubicBezTo>
                  <a:cubicBezTo>
                    <a:pt x="728653" y="1774011"/>
                    <a:pt x="732746" y="1772042"/>
                    <a:pt x="736839" y="1770072"/>
                  </a:cubicBezTo>
                  <a:cubicBezTo>
                    <a:pt x="749991" y="1787500"/>
                    <a:pt x="766506" y="1795868"/>
                    <a:pt x="787261" y="1795475"/>
                  </a:cubicBezTo>
                  <a:cubicBezTo>
                    <a:pt x="790768" y="1795475"/>
                    <a:pt x="794568" y="1795080"/>
                    <a:pt x="798513" y="1794589"/>
                  </a:cubicBezTo>
                  <a:cubicBezTo>
                    <a:pt x="814590" y="1792718"/>
                    <a:pt x="833299" y="1787105"/>
                    <a:pt x="848206" y="1778736"/>
                  </a:cubicBezTo>
                  <a:cubicBezTo>
                    <a:pt x="848352" y="1780411"/>
                    <a:pt x="848790" y="1781888"/>
                    <a:pt x="848937" y="1783463"/>
                  </a:cubicBezTo>
                  <a:cubicBezTo>
                    <a:pt x="851421" y="1793505"/>
                    <a:pt x="852444" y="1799314"/>
                    <a:pt x="852006" y="1807289"/>
                  </a:cubicBezTo>
                  <a:cubicBezTo>
                    <a:pt x="851421" y="1822747"/>
                    <a:pt x="844697" y="1839386"/>
                    <a:pt x="835928" y="1854648"/>
                  </a:cubicBezTo>
                  <a:cubicBezTo>
                    <a:pt x="826868" y="1869908"/>
                    <a:pt x="815468" y="1884775"/>
                    <a:pt x="803044" y="1898460"/>
                  </a:cubicBezTo>
                  <a:lnTo>
                    <a:pt x="783022" y="1918743"/>
                  </a:lnTo>
                  <a:cubicBezTo>
                    <a:pt x="779368" y="1922779"/>
                    <a:pt x="776737" y="1926424"/>
                    <a:pt x="773961" y="1929279"/>
                  </a:cubicBezTo>
                  <a:cubicBezTo>
                    <a:pt x="771475" y="1932034"/>
                    <a:pt x="767968" y="1934202"/>
                    <a:pt x="763877" y="1936564"/>
                  </a:cubicBezTo>
                  <a:cubicBezTo>
                    <a:pt x="759784" y="1938927"/>
                    <a:pt x="755253" y="1941093"/>
                    <a:pt x="751015" y="1944735"/>
                  </a:cubicBezTo>
                  <a:cubicBezTo>
                    <a:pt x="746484" y="1948378"/>
                    <a:pt x="743561" y="1953301"/>
                    <a:pt x="741370" y="1958322"/>
                  </a:cubicBezTo>
                  <a:cubicBezTo>
                    <a:pt x="737422" y="1968168"/>
                    <a:pt x="736839" y="1978113"/>
                    <a:pt x="736839" y="1987762"/>
                  </a:cubicBezTo>
                  <a:cubicBezTo>
                    <a:pt x="736691" y="2007158"/>
                    <a:pt x="740491" y="2025865"/>
                    <a:pt x="738739" y="2044769"/>
                  </a:cubicBezTo>
                  <a:cubicBezTo>
                    <a:pt x="742684" y="2026061"/>
                    <a:pt x="740639" y="2006665"/>
                    <a:pt x="742830" y="1988155"/>
                  </a:cubicBezTo>
                  <a:cubicBezTo>
                    <a:pt x="743853" y="1978900"/>
                    <a:pt x="745608" y="1969645"/>
                    <a:pt x="749553" y="1962163"/>
                  </a:cubicBezTo>
                  <a:cubicBezTo>
                    <a:pt x="751599" y="1958521"/>
                    <a:pt x="754084" y="1955271"/>
                    <a:pt x="757299" y="1953301"/>
                  </a:cubicBezTo>
                  <a:cubicBezTo>
                    <a:pt x="760515" y="1951233"/>
                    <a:pt x="764753" y="1949462"/>
                    <a:pt x="769137" y="1947492"/>
                  </a:cubicBezTo>
                  <a:cubicBezTo>
                    <a:pt x="773375" y="1945623"/>
                    <a:pt x="778491" y="1943259"/>
                    <a:pt x="782875" y="1939616"/>
                  </a:cubicBezTo>
                  <a:cubicBezTo>
                    <a:pt x="787113" y="1936170"/>
                    <a:pt x="790330" y="1932232"/>
                    <a:pt x="793399" y="1929672"/>
                  </a:cubicBezTo>
                  <a:lnTo>
                    <a:pt x="815468" y="1911654"/>
                  </a:lnTo>
                  <a:cubicBezTo>
                    <a:pt x="829937" y="1898460"/>
                    <a:pt x="843675" y="1884480"/>
                    <a:pt x="855659" y="1868431"/>
                  </a:cubicBezTo>
                  <a:cubicBezTo>
                    <a:pt x="867497" y="1852087"/>
                    <a:pt x="878166" y="1833577"/>
                    <a:pt x="881674" y="1810931"/>
                  </a:cubicBezTo>
                  <a:cubicBezTo>
                    <a:pt x="883574" y="1800200"/>
                    <a:pt x="882552" y="1786909"/>
                    <a:pt x="881383" y="1778245"/>
                  </a:cubicBezTo>
                  <a:cubicBezTo>
                    <a:pt x="881235" y="1776768"/>
                    <a:pt x="881235" y="1775093"/>
                    <a:pt x="880943" y="1773518"/>
                  </a:cubicBezTo>
                  <a:cubicBezTo>
                    <a:pt x="882552" y="1772435"/>
                    <a:pt x="884304" y="1771156"/>
                    <a:pt x="885474" y="1769876"/>
                  </a:cubicBezTo>
                  <a:cubicBezTo>
                    <a:pt x="896290" y="1760817"/>
                    <a:pt x="902721" y="1746837"/>
                    <a:pt x="904474" y="1733545"/>
                  </a:cubicBezTo>
                  <a:cubicBezTo>
                    <a:pt x="906081" y="1719958"/>
                    <a:pt x="903743" y="1706862"/>
                    <a:pt x="898628" y="1694852"/>
                  </a:cubicBezTo>
                  <a:cubicBezTo>
                    <a:pt x="894097" y="1684316"/>
                    <a:pt x="886643" y="1674569"/>
                    <a:pt x="877143" y="1666889"/>
                  </a:cubicBezTo>
                  <a:lnTo>
                    <a:pt x="875755" y="1665019"/>
                  </a:lnTo>
                  <a:lnTo>
                    <a:pt x="875683" y="1664921"/>
                  </a:lnTo>
                  <a:cubicBezTo>
                    <a:pt x="874804" y="1664033"/>
                    <a:pt x="873928" y="1662951"/>
                    <a:pt x="872174" y="1661474"/>
                  </a:cubicBezTo>
                  <a:cubicBezTo>
                    <a:pt x="871297" y="1660883"/>
                    <a:pt x="870859" y="1660391"/>
                    <a:pt x="870274" y="1660194"/>
                  </a:cubicBezTo>
                  <a:cubicBezTo>
                    <a:pt x="871297" y="1658028"/>
                    <a:pt x="872466" y="1656157"/>
                    <a:pt x="873635" y="1654187"/>
                  </a:cubicBezTo>
                  <a:cubicBezTo>
                    <a:pt x="873490" y="1654385"/>
                    <a:pt x="873490" y="1654385"/>
                    <a:pt x="873928" y="1654187"/>
                  </a:cubicBezTo>
                  <a:cubicBezTo>
                    <a:pt x="876266" y="1651825"/>
                    <a:pt x="880359" y="1647887"/>
                    <a:pt x="882990" y="1642177"/>
                  </a:cubicBezTo>
                  <a:cubicBezTo>
                    <a:pt x="884012" y="1639715"/>
                    <a:pt x="884890" y="1637156"/>
                    <a:pt x="885766" y="1634791"/>
                  </a:cubicBezTo>
                  <a:cubicBezTo>
                    <a:pt x="886204" y="1633709"/>
                    <a:pt x="886352" y="1632429"/>
                    <a:pt x="887081" y="1631345"/>
                  </a:cubicBezTo>
                  <a:cubicBezTo>
                    <a:pt x="892635" y="1619531"/>
                    <a:pt x="896290" y="1607716"/>
                    <a:pt x="899943" y="1596491"/>
                  </a:cubicBezTo>
                  <a:cubicBezTo>
                    <a:pt x="903304" y="1585958"/>
                    <a:pt x="906374" y="1575915"/>
                    <a:pt x="910904" y="1566462"/>
                  </a:cubicBezTo>
                  <a:cubicBezTo>
                    <a:pt x="927712" y="1531411"/>
                    <a:pt x="926835" y="1495277"/>
                    <a:pt x="908274" y="1462098"/>
                  </a:cubicBezTo>
                  <a:cubicBezTo>
                    <a:pt x="888104" y="1425571"/>
                    <a:pt x="846159" y="1395048"/>
                    <a:pt x="801144" y="1382740"/>
                  </a:cubicBezTo>
                  <a:cubicBezTo>
                    <a:pt x="813568" y="1362951"/>
                    <a:pt x="825406" y="1341192"/>
                    <a:pt x="833737" y="1320810"/>
                  </a:cubicBezTo>
                  <a:cubicBezTo>
                    <a:pt x="834321" y="1321698"/>
                    <a:pt x="835052" y="1322485"/>
                    <a:pt x="835637" y="1323371"/>
                  </a:cubicBezTo>
                  <a:cubicBezTo>
                    <a:pt x="838852" y="1327506"/>
                    <a:pt x="842359" y="1330953"/>
                    <a:pt x="846013" y="1334399"/>
                  </a:cubicBezTo>
                  <a:cubicBezTo>
                    <a:pt x="849375" y="1338042"/>
                    <a:pt x="853321" y="1341192"/>
                    <a:pt x="857121" y="1344243"/>
                  </a:cubicBezTo>
                  <a:cubicBezTo>
                    <a:pt x="872613" y="1356552"/>
                    <a:pt x="890297" y="1365510"/>
                    <a:pt x="908566" y="1372008"/>
                  </a:cubicBezTo>
                  <a:cubicBezTo>
                    <a:pt x="945104" y="1384710"/>
                    <a:pt x="983541" y="1388943"/>
                    <a:pt x="1021541" y="1388747"/>
                  </a:cubicBezTo>
                  <a:cubicBezTo>
                    <a:pt x="1097539" y="1388156"/>
                    <a:pt x="1172369" y="1369646"/>
                    <a:pt x="1241938" y="1341486"/>
                  </a:cubicBezTo>
                  <a:cubicBezTo>
                    <a:pt x="1171347" y="1367085"/>
                    <a:pt x="1096370" y="1382544"/>
                    <a:pt x="1021541" y="1380574"/>
                  </a:cubicBezTo>
                  <a:cubicBezTo>
                    <a:pt x="984419" y="1379492"/>
                    <a:pt x="947004" y="1373880"/>
                    <a:pt x="912804" y="1360587"/>
                  </a:cubicBezTo>
                  <a:cubicBezTo>
                    <a:pt x="895852" y="1353696"/>
                    <a:pt x="879774" y="1344933"/>
                    <a:pt x="866183" y="1333315"/>
                  </a:cubicBezTo>
                  <a:cubicBezTo>
                    <a:pt x="859313" y="1327703"/>
                    <a:pt x="853028" y="1321008"/>
                    <a:pt x="847766" y="1314116"/>
                  </a:cubicBezTo>
                  <a:cubicBezTo>
                    <a:pt x="845137" y="1310670"/>
                    <a:pt x="842944" y="1307421"/>
                    <a:pt x="840606" y="1302989"/>
                  </a:cubicBezTo>
                  <a:cubicBezTo>
                    <a:pt x="841483" y="1301218"/>
                    <a:pt x="842359" y="1299052"/>
                    <a:pt x="842944" y="1296295"/>
                  </a:cubicBezTo>
                  <a:cubicBezTo>
                    <a:pt x="851421" y="1259275"/>
                    <a:pt x="827452" y="1214084"/>
                    <a:pt x="813568" y="1195376"/>
                  </a:cubicBezTo>
                  <a:cubicBezTo>
                    <a:pt x="802168" y="1180115"/>
                    <a:pt x="786968" y="1167218"/>
                    <a:pt x="769284" y="1157568"/>
                  </a:cubicBezTo>
                  <a:cubicBezTo>
                    <a:pt x="770746" y="1156879"/>
                    <a:pt x="772061" y="1156091"/>
                    <a:pt x="773522" y="1155402"/>
                  </a:cubicBezTo>
                  <a:cubicBezTo>
                    <a:pt x="783606" y="1149790"/>
                    <a:pt x="793106" y="1140535"/>
                    <a:pt x="799099" y="1129607"/>
                  </a:cubicBezTo>
                  <a:cubicBezTo>
                    <a:pt x="810937" y="1107059"/>
                    <a:pt x="808161" y="1084906"/>
                    <a:pt x="804506" y="1066987"/>
                  </a:cubicBezTo>
                  <a:cubicBezTo>
                    <a:pt x="800413" y="1048774"/>
                    <a:pt x="793982" y="1032133"/>
                    <a:pt x="786968" y="1016282"/>
                  </a:cubicBezTo>
                  <a:cubicBezTo>
                    <a:pt x="779806" y="1000333"/>
                    <a:pt x="771915" y="985267"/>
                    <a:pt x="764168" y="970696"/>
                  </a:cubicBezTo>
                  <a:lnTo>
                    <a:pt x="752915" y="949135"/>
                  </a:lnTo>
                  <a:cubicBezTo>
                    <a:pt x="748384" y="940371"/>
                    <a:pt x="743122" y="931707"/>
                    <a:pt x="735961" y="924816"/>
                  </a:cubicBezTo>
                  <a:cubicBezTo>
                    <a:pt x="722222" y="910243"/>
                    <a:pt x="704539" y="901579"/>
                    <a:pt x="687439" y="896065"/>
                  </a:cubicBezTo>
                  <a:cubicBezTo>
                    <a:pt x="677355" y="893013"/>
                    <a:pt x="667269" y="891044"/>
                    <a:pt x="657186" y="889764"/>
                  </a:cubicBezTo>
                  <a:cubicBezTo>
                    <a:pt x="656748" y="888976"/>
                    <a:pt x="656455" y="888287"/>
                    <a:pt x="656017" y="887401"/>
                  </a:cubicBezTo>
                  <a:cubicBezTo>
                    <a:pt x="653093" y="881396"/>
                    <a:pt x="650024" y="878146"/>
                    <a:pt x="648562" y="873027"/>
                  </a:cubicBezTo>
                  <a:lnTo>
                    <a:pt x="643009" y="857963"/>
                  </a:lnTo>
                  <a:lnTo>
                    <a:pt x="638186" y="841815"/>
                  </a:lnTo>
                  <a:cubicBezTo>
                    <a:pt x="636431" y="836696"/>
                    <a:pt x="635848" y="831280"/>
                    <a:pt x="634531" y="825668"/>
                  </a:cubicBezTo>
                  <a:cubicBezTo>
                    <a:pt x="633217" y="820055"/>
                    <a:pt x="631755" y="814740"/>
                    <a:pt x="631171" y="809324"/>
                  </a:cubicBezTo>
                  <a:cubicBezTo>
                    <a:pt x="629562" y="798790"/>
                    <a:pt x="633071" y="787664"/>
                    <a:pt x="633217" y="776243"/>
                  </a:cubicBezTo>
                  <a:lnTo>
                    <a:pt x="634971" y="775553"/>
                  </a:lnTo>
                  <a:lnTo>
                    <a:pt x="633217" y="776046"/>
                  </a:lnTo>
                  <a:cubicBezTo>
                    <a:pt x="632048" y="787171"/>
                    <a:pt x="627078" y="797510"/>
                    <a:pt x="627224" y="809324"/>
                  </a:cubicBezTo>
                  <a:cubicBezTo>
                    <a:pt x="627517" y="815134"/>
                    <a:pt x="628102" y="820745"/>
                    <a:pt x="628686" y="826357"/>
                  </a:cubicBezTo>
                  <a:cubicBezTo>
                    <a:pt x="629417" y="831478"/>
                    <a:pt x="629417" y="837483"/>
                    <a:pt x="630440" y="843292"/>
                  </a:cubicBezTo>
                  <a:lnTo>
                    <a:pt x="633217" y="859931"/>
                  </a:lnTo>
                  <a:lnTo>
                    <a:pt x="637309" y="876866"/>
                  </a:lnTo>
                  <a:cubicBezTo>
                    <a:pt x="638040" y="880707"/>
                    <a:pt x="639648" y="884644"/>
                    <a:pt x="641255" y="888090"/>
                  </a:cubicBezTo>
                  <a:cubicBezTo>
                    <a:pt x="639355" y="887894"/>
                    <a:pt x="637162" y="887894"/>
                    <a:pt x="635262" y="887598"/>
                  </a:cubicBezTo>
                  <a:cubicBezTo>
                    <a:pt x="600626" y="886317"/>
                    <a:pt x="566718" y="890847"/>
                    <a:pt x="533835" y="897542"/>
                  </a:cubicBezTo>
                  <a:cubicBezTo>
                    <a:pt x="532518" y="897740"/>
                    <a:pt x="531495" y="898133"/>
                    <a:pt x="530180" y="898428"/>
                  </a:cubicBezTo>
                  <a:lnTo>
                    <a:pt x="524773" y="891733"/>
                  </a:lnTo>
                  <a:lnTo>
                    <a:pt x="513518" y="878835"/>
                  </a:lnTo>
                  <a:cubicBezTo>
                    <a:pt x="506065" y="870466"/>
                    <a:pt x="498173" y="861999"/>
                    <a:pt x="490135" y="854122"/>
                  </a:cubicBezTo>
                  <a:cubicBezTo>
                    <a:pt x="482243" y="846147"/>
                    <a:pt x="474496" y="837287"/>
                    <a:pt x="463534" y="831969"/>
                  </a:cubicBezTo>
                  <a:cubicBezTo>
                    <a:pt x="453013" y="826948"/>
                    <a:pt x="441174" y="826555"/>
                    <a:pt x="431674" y="820352"/>
                  </a:cubicBezTo>
                  <a:cubicBezTo>
                    <a:pt x="440589" y="827637"/>
                    <a:pt x="452282" y="829803"/>
                    <a:pt x="461636" y="835416"/>
                  </a:cubicBezTo>
                  <a:cubicBezTo>
                    <a:pt x="470404" y="840930"/>
                    <a:pt x="477127" y="850381"/>
                    <a:pt x="483996" y="859045"/>
                  </a:cubicBezTo>
                  <a:cubicBezTo>
                    <a:pt x="491011" y="868104"/>
                    <a:pt x="497442" y="876669"/>
                    <a:pt x="503873" y="886121"/>
                  </a:cubicBezTo>
                  <a:lnTo>
                    <a:pt x="513373" y="899906"/>
                  </a:lnTo>
                  <a:lnTo>
                    <a:pt x="514687" y="902072"/>
                  </a:lnTo>
                  <a:cubicBezTo>
                    <a:pt x="488380" y="908274"/>
                    <a:pt x="462513" y="915363"/>
                    <a:pt x="437082" y="924421"/>
                  </a:cubicBezTo>
                  <a:cubicBezTo>
                    <a:pt x="435329" y="925110"/>
                    <a:pt x="433429" y="925701"/>
                    <a:pt x="431674" y="926391"/>
                  </a:cubicBezTo>
                  <a:cubicBezTo>
                    <a:pt x="427582" y="906108"/>
                    <a:pt x="419543" y="887401"/>
                    <a:pt x="408291" y="870861"/>
                  </a:cubicBezTo>
                  <a:cubicBezTo>
                    <a:pt x="402443" y="862491"/>
                    <a:pt x="395867" y="854713"/>
                    <a:pt x="388705" y="847624"/>
                  </a:cubicBezTo>
                  <a:cubicBezTo>
                    <a:pt x="385052" y="844178"/>
                    <a:pt x="381398" y="840731"/>
                    <a:pt x="377598" y="837483"/>
                  </a:cubicBezTo>
                  <a:cubicBezTo>
                    <a:pt x="373945" y="833841"/>
                    <a:pt x="368829" y="832364"/>
                    <a:pt x="366198" y="828032"/>
                  </a:cubicBezTo>
                  <a:cubicBezTo>
                    <a:pt x="368098" y="832757"/>
                    <a:pt x="373214" y="835121"/>
                    <a:pt x="376136" y="839058"/>
                  </a:cubicBezTo>
                  <a:cubicBezTo>
                    <a:pt x="379498" y="842701"/>
                    <a:pt x="382714" y="846344"/>
                    <a:pt x="385783" y="850479"/>
                  </a:cubicBezTo>
                  <a:cubicBezTo>
                    <a:pt x="391774" y="858159"/>
                    <a:pt x="397183" y="866529"/>
                    <a:pt x="401422" y="875193"/>
                  </a:cubicBezTo>
                  <a:cubicBezTo>
                    <a:pt x="409605" y="891537"/>
                    <a:pt x="414574" y="909161"/>
                    <a:pt x="415891" y="926784"/>
                  </a:cubicBezTo>
                  <a:cubicBezTo>
                    <a:pt x="408874" y="924027"/>
                    <a:pt x="401713" y="920582"/>
                    <a:pt x="394552" y="917529"/>
                  </a:cubicBezTo>
                  <a:cubicBezTo>
                    <a:pt x="379352" y="910834"/>
                    <a:pt x="364007" y="903942"/>
                    <a:pt x="348369" y="898428"/>
                  </a:cubicBezTo>
                  <a:cubicBezTo>
                    <a:pt x="340330" y="895572"/>
                    <a:pt x="332438" y="892817"/>
                    <a:pt x="324545" y="890651"/>
                  </a:cubicBezTo>
                  <a:cubicBezTo>
                    <a:pt x="316361" y="888287"/>
                    <a:pt x="307592" y="887894"/>
                    <a:pt x="299407" y="887894"/>
                  </a:cubicBezTo>
                  <a:lnTo>
                    <a:pt x="274416" y="887205"/>
                  </a:lnTo>
                  <a:cubicBezTo>
                    <a:pt x="266085" y="886810"/>
                    <a:pt x="257900" y="889173"/>
                    <a:pt x="249716" y="890453"/>
                  </a:cubicBezTo>
                  <a:cubicBezTo>
                    <a:pt x="257900" y="889764"/>
                    <a:pt x="266230" y="887598"/>
                    <a:pt x="274416" y="888681"/>
                  </a:cubicBezTo>
                  <a:lnTo>
                    <a:pt x="299114" y="890847"/>
                  </a:lnTo>
                  <a:cubicBezTo>
                    <a:pt x="315923" y="891044"/>
                    <a:pt x="330683" y="897542"/>
                    <a:pt x="346029" y="903942"/>
                  </a:cubicBezTo>
                  <a:cubicBezTo>
                    <a:pt x="361083" y="910638"/>
                    <a:pt x="375845" y="918218"/>
                    <a:pt x="390460" y="925701"/>
                  </a:cubicBezTo>
                  <a:cubicBezTo>
                    <a:pt x="398060" y="929541"/>
                    <a:pt x="404929" y="933282"/>
                    <a:pt x="412967" y="937123"/>
                  </a:cubicBezTo>
                  <a:cubicBezTo>
                    <a:pt x="417351" y="939092"/>
                    <a:pt x="422760" y="940371"/>
                    <a:pt x="428020" y="939485"/>
                  </a:cubicBezTo>
                  <a:cubicBezTo>
                    <a:pt x="433867" y="938403"/>
                    <a:pt x="436643" y="937123"/>
                    <a:pt x="441027" y="936039"/>
                  </a:cubicBezTo>
                  <a:cubicBezTo>
                    <a:pt x="469820" y="927671"/>
                    <a:pt x="499196" y="921370"/>
                    <a:pt x="528865" y="916938"/>
                  </a:cubicBezTo>
                  <a:lnTo>
                    <a:pt x="529011" y="917923"/>
                  </a:lnTo>
                  <a:cubicBezTo>
                    <a:pt x="530180" y="917727"/>
                    <a:pt x="531495" y="917136"/>
                    <a:pt x="532518" y="916248"/>
                  </a:cubicBezTo>
                  <a:cubicBezTo>
                    <a:pt x="533980" y="916052"/>
                    <a:pt x="535442" y="915561"/>
                    <a:pt x="537195" y="915363"/>
                  </a:cubicBezTo>
                  <a:cubicBezTo>
                    <a:pt x="569495" y="910834"/>
                    <a:pt x="602378" y="908668"/>
                    <a:pt x="633948" y="911720"/>
                  </a:cubicBezTo>
                  <a:cubicBezTo>
                    <a:pt x="665078" y="914772"/>
                    <a:pt x="696646" y="924027"/>
                    <a:pt x="714039" y="945097"/>
                  </a:cubicBezTo>
                  <a:cubicBezTo>
                    <a:pt x="718570" y="950020"/>
                    <a:pt x="721639" y="956025"/>
                    <a:pt x="724415" y="962032"/>
                  </a:cubicBezTo>
                  <a:lnTo>
                    <a:pt x="730115" y="974930"/>
                  </a:lnTo>
                  <a:cubicBezTo>
                    <a:pt x="687146" y="987631"/>
                    <a:pt x="621671" y="1017759"/>
                    <a:pt x="620355" y="1083528"/>
                  </a:cubicBezTo>
                  <a:cubicBezTo>
                    <a:pt x="619917" y="1101250"/>
                    <a:pt x="624302" y="1116905"/>
                    <a:pt x="628102" y="1132364"/>
                  </a:cubicBezTo>
                  <a:cubicBezTo>
                    <a:pt x="628978" y="1135612"/>
                    <a:pt x="629562" y="1138665"/>
                    <a:pt x="630440" y="1141619"/>
                  </a:cubicBezTo>
                  <a:cubicBezTo>
                    <a:pt x="616995" y="1144670"/>
                    <a:pt x="603986" y="1148708"/>
                    <a:pt x="592295" y="1154122"/>
                  </a:cubicBezTo>
                  <a:cubicBezTo>
                    <a:pt x="588933" y="1155600"/>
                    <a:pt x="585718" y="1157568"/>
                    <a:pt x="582795" y="1159538"/>
                  </a:cubicBezTo>
                  <a:cubicBezTo>
                    <a:pt x="581040" y="1160521"/>
                    <a:pt x="579287" y="1161900"/>
                    <a:pt x="577387" y="1162491"/>
                  </a:cubicBezTo>
                  <a:cubicBezTo>
                    <a:pt x="563211" y="1167710"/>
                    <a:pt x="551811" y="1174307"/>
                    <a:pt x="542018" y="1180115"/>
                  </a:cubicBezTo>
                  <a:cubicBezTo>
                    <a:pt x="526673" y="1188976"/>
                    <a:pt x="515711" y="1195376"/>
                    <a:pt x="497735" y="1196656"/>
                  </a:cubicBezTo>
                  <a:cubicBezTo>
                    <a:pt x="391483" y="1203548"/>
                    <a:pt x="288007" y="1215462"/>
                    <a:pt x="182194" y="1228064"/>
                  </a:cubicBezTo>
                  <a:lnTo>
                    <a:pt x="163925" y="1230230"/>
                  </a:lnTo>
                  <a:cubicBezTo>
                    <a:pt x="163341" y="1230230"/>
                    <a:pt x="162901" y="1230428"/>
                    <a:pt x="162317" y="1230428"/>
                  </a:cubicBezTo>
                  <a:cubicBezTo>
                    <a:pt x="159687" y="1229837"/>
                    <a:pt x="157056" y="1229442"/>
                    <a:pt x="154132" y="1229442"/>
                  </a:cubicBezTo>
                  <a:lnTo>
                    <a:pt x="153841" y="1232396"/>
                  </a:lnTo>
                  <a:cubicBezTo>
                    <a:pt x="142294" y="1225996"/>
                    <a:pt x="123003" y="1215855"/>
                    <a:pt x="97572" y="1204631"/>
                  </a:cubicBezTo>
                  <a:cubicBezTo>
                    <a:pt x="69657" y="1192422"/>
                    <a:pt x="50512" y="1150677"/>
                    <a:pt x="48612" y="1098002"/>
                  </a:cubicBezTo>
                  <a:cubicBezTo>
                    <a:pt x="46857" y="1051529"/>
                    <a:pt x="81203" y="1000135"/>
                    <a:pt x="126365" y="937714"/>
                  </a:cubicBezTo>
                  <a:cubicBezTo>
                    <a:pt x="166848" y="881789"/>
                    <a:pt x="215808" y="866331"/>
                    <a:pt x="275438" y="851760"/>
                  </a:cubicBezTo>
                  <a:cubicBezTo>
                    <a:pt x="336383" y="836892"/>
                    <a:pt x="386367" y="823798"/>
                    <a:pt x="430798" y="802038"/>
                  </a:cubicBezTo>
                  <a:cubicBezTo>
                    <a:pt x="455789" y="789732"/>
                    <a:pt x="495980" y="776834"/>
                    <a:pt x="528426" y="766593"/>
                  </a:cubicBezTo>
                  <a:cubicBezTo>
                    <a:pt x="551226" y="759209"/>
                    <a:pt x="570809" y="753006"/>
                    <a:pt x="583818" y="747394"/>
                  </a:cubicBezTo>
                  <a:cubicBezTo>
                    <a:pt x="608955" y="736860"/>
                    <a:pt x="634386" y="722682"/>
                    <a:pt x="626640" y="688714"/>
                  </a:cubicBezTo>
                  <a:cubicBezTo>
                    <a:pt x="664200" y="680344"/>
                    <a:pt x="699862" y="665477"/>
                    <a:pt x="731722" y="644605"/>
                  </a:cubicBezTo>
                  <a:cubicBezTo>
                    <a:pt x="770306" y="619891"/>
                    <a:pt x="795882" y="581395"/>
                    <a:pt x="834613" y="558356"/>
                  </a:cubicBezTo>
                  <a:cubicBezTo>
                    <a:pt x="794568" y="579229"/>
                    <a:pt x="766068" y="616447"/>
                    <a:pt x="727631" y="637712"/>
                  </a:cubicBezTo>
                  <a:cubicBezTo>
                    <a:pt x="694308" y="656617"/>
                    <a:pt x="657769" y="668727"/>
                    <a:pt x="620355" y="674241"/>
                  </a:cubicBezTo>
                  <a:cubicBezTo>
                    <a:pt x="610126" y="660260"/>
                    <a:pt x="585718" y="644408"/>
                    <a:pt x="530326" y="613393"/>
                  </a:cubicBezTo>
                  <a:lnTo>
                    <a:pt x="524335" y="610145"/>
                  </a:lnTo>
                  <a:cubicBezTo>
                    <a:pt x="496858" y="594883"/>
                    <a:pt x="441613" y="553828"/>
                    <a:pt x="434451" y="544769"/>
                  </a:cubicBezTo>
                  <a:cubicBezTo>
                    <a:pt x="431236" y="539846"/>
                    <a:pt x="427143" y="536203"/>
                    <a:pt x="422760" y="533152"/>
                  </a:cubicBezTo>
                  <a:cubicBezTo>
                    <a:pt x="450236" y="518383"/>
                    <a:pt x="473474" y="497017"/>
                    <a:pt x="493789" y="475159"/>
                  </a:cubicBezTo>
                  <a:cubicBezTo>
                    <a:pt x="507818" y="460292"/>
                    <a:pt x="520680" y="444835"/>
                    <a:pt x="533835" y="429475"/>
                  </a:cubicBezTo>
                  <a:cubicBezTo>
                    <a:pt x="540411" y="421795"/>
                    <a:pt x="546842" y="414215"/>
                    <a:pt x="553711" y="406731"/>
                  </a:cubicBezTo>
                  <a:lnTo>
                    <a:pt x="563795" y="395507"/>
                  </a:lnTo>
                  <a:cubicBezTo>
                    <a:pt x="567449" y="391864"/>
                    <a:pt x="568618" y="386548"/>
                    <a:pt x="572271" y="383102"/>
                  </a:cubicBezTo>
                  <a:cubicBezTo>
                    <a:pt x="568326" y="386252"/>
                    <a:pt x="566864" y="391668"/>
                    <a:pt x="563064" y="394918"/>
                  </a:cubicBezTo>
                  <a:lnTo>
                    <a:pt x="552249" y="405451"/>
                  </a:lnTo>
                  <a:cubicBezTo>
                    <a:pt x="544942" y="412540"/>
                    <a:pt x="537926" y="419629"/>
                    <a:pt x="530764" y="426718"/>
                  </a:cubicBezTo>
                  <a:cubicBezTo>
                    <a:pt x="516587" y="441093"/>
                    <a:pt x="502558" y="455764"/>
                    <a:pt x="487942" y="469351"/>
                  </a:cubicBezTo>
                  <a:cubicBezTo>
                    <a:pt x="463974" y="491898"/>
                    <a:pt x="437374" y="512081"/>
                    <a:pt x="407705" y="523897"/>
                  </a:cubicBezTo>
                  <a:cubicBezTo>
                    <a:pt x="389436" y="512967"/>
                    <a:pt x="354652" y="490223"/>
                    <a:pt x="288592" y="422683"/>
                  </a:cubicBezTo>
                  <a:cubicBezTo>
                    <a:pt x="216685" y="349133"/>
                    <a:pt x="188039" y="172895"/>
                    <a:pt x="218147" y="89895"/>
                  </a:cubicBezTo>
                  <a:cubicBezTo>
                    <a:pt x="227208" y="64985"/>
                    <a:pt x="240508" y="51891"/>
                    <a:pt x="256147" y="49921"/>
                  </a:cubicBezTo>
                  <a:cubicBezTo>
                    <a:pt x="331414" y="42341"/>
                    <a:pt x="346029" y="72469"/>
                    <a:pt x="368098" y="117858"/>
                  </a:cubicBezTo>
                  <a:cubicBezTo>
                    <a:pt x="372629" y="126915"/>
                    <a:pt x="376867" y="135973"/>
                    <a:pt x="382129" y="144934"/>
                  </a:cubicBezTo>
                  <a:cubicBezTo>
                    <a:pt x="417936" y="209324"/>
                    <a:pt x="507380" y="268694"/>
                    <a:pt x="549473" y="290846"/>
                  </a:cubicBezTo>
                  <a:cubicBezTo>
                    <a:pt x="561456" y="297246"/>
                    <a:pt x="586009" y="312508"/>
                    <a:pt x="614364" y="330329"/>
                  </a:cubicBezTo>
                  <a:cubicBezTo>
                    <a:pt x="698839" y="383496"/>
                    <a:pt x="826430" y="463738"/>
                    <a:pt x="907835" y="488057"/>
                  </a:cubicBezTo>
                  <a:cubicBezTo>
                    <a:pt x="987196" y="511686"/>
                    <a:pt x="1029287" y="549101"/>
                    <a:pt x="1066701" y="582182"/>
                  </a:cubicBezTo>
                  <a:cubicBezTo>
                    <a:pt x="1077225" y="591437"/>
                    <a:pt x="1087017" y="600299"/>
                    <a:pt x="1097394" y="608470"/>
                  </a:cubicBezTo>
                  <a:cubicBezTo>
                    <a:pt x="1115078" y="622256"/>
                    <a:pt x="1161992" y="663311"/>
                    <a:pt x="1216652" y="710670"/>
                  </a:cubicBezTo>
                  <a:cubicBezTo>
                    <a:pt x="1303174" y="785694"/>
                    <a:pt x="1401242" y="871057"/>
                    <a:pt x="1443042" y="902072"/>
                  </a:cubicBezTo>
                  <a:cubicBezTo>
                    <a:pt x="1499018" y="943326"/>
                    <a:pt x="1650284" y="967446"/>
                    <a:pt x="1905903" y="975423"/>
                  </a:cubicBezTo>
                  <a:cubicBezTo>
                    <a:pt x="2053516" y="980148"/>
                    <a:pt x="2992977" y="953467"/>
                    <a:pt x="3032877" y="952383"/>
                  </a:cubicBezTo>
                  <a:lnTo>
                    <a:pt x="3031707" y="903745"/>
                  </a:lnTo>
                  <a:cubicBezTo>
                    <a:pt x="3021916" y="903942"/>
                    <a:pt x="2053808" y="931314"/>
                    <a:pt x="1907657" y="926784"/>
                  </a:cubicBezTo>
                  <a:cubicBezTo>
                    <a:pt x="1606148" y="917332"/>
                    <a:pt x="1504571" y="886810"/>
                    <a:pt x="1472273" y="862886"/>
                  </a:cubicBezTo>
                  <a:cubicBezTo>
                    <a:pt x="1431934" y="833053"/>
                    <a:pt x="1330505" y="744835"/>
                    <a:pt x="1248807" y="673846"/>
                  </a:cubicBezTo>
                  <a:cubicBezTo>
                    <a:pt x="1193854" y="626095"/>
                    <a:pt x="1146354" y="584841"/>
                    <a:pt x="1127939" y="570172"/>
                  </a:cubicBezTo>
                  <a:cubicBezTo>
                    <a:pt x="1118878" y="563083"/>
                    <a:pt x="1109378" y="554713"/>
                    <a:pt x="1099294" y="545851"/>
                  </a:cubicBezTo>
                  <a:cubicBezTo>
                    <a:pt x="1060270" y="511294"/>
                    <a:pt x="1011896" y="468268"/>
                    <a:pt x="922304" y="441585"/>
                  </a:cubicBezTo>
                  <a:cubicBezTo>
                    <a:pt x="847037" y="419236"/>
                    <a:pt x="717984" y="337911"/>
                    <a:pt x="640524" y="289271"/>
                  </a:cubicBezTo>
                  <a:cubicBezTo>
                    <a:pt x="610271" y="270170"/>
                    <a:pt x="586156" y="255107"/>
                    <a:pt x="572418" y="247821"/>
                  </a:cubicBezTo>
                  <a:cubicBezTo>
                    <a:pt x="528573" y="224585"/>
                    <a:pt x="453013" y="171615"/>
                    <a:pt x="424805" y="121106"/>
                  </a:cubicBezTo>
                  <a:cubicBezTo>
                    <a:pt x="420274" y="112935"/>
                    <a:pt x="416182" y="104566"/>
                    <a:pt x="412236" y="96393"/>
                  </a:cubicBezTo>
                  <a:cubicBezTo>
                    <a:pt x="389143" y="49232"/>
                    <a:pt x="360645" y="-9448"/>
                    <a:pt x="251616" y="1284"/>
                  </a:cubicBezTo>
                  <a:close/>
                </a:path>
              </a:pathLst>
            </a:custGeom>
            <a:solidFill>
              <a:srgbClr val="D58C55"/>
            </a:solidFill>
            <a:ln w="12700">
              <a:miter lim="400000"/>
            </a:ln>
          </p:spPr>
          <p:txBody>
            <a:bodyPr wrap="square" lIns="38100" tIns="38100" rIns="38100" bIns="38100" anchor="ctr">
              <a:noAutofit/>
            </a:bodyPr>
            <a:lstStyle/>
            <a:p>
              <a:endParaRPr lang="en-US" sz="2800"/>
            </a:p>
          </p:txBody>
        </p:sp>
        <p:sp>
          <p:nvSpPr>
            <p:cNvPr id="41" name="Line">
              <a:extLst>
                <a:ext uri="{FF2B5EF4-FFF2-40B4-BE49-F238E27FC236}">
                  <a16:creationId xmlns:a16="http://schemas.microsoft.com/office/drawing/2014/main" xmlns="" id="{F0B5A402-407C-97F6-9DE1-C0E42F82AFB1}"/>
                </a:ext>
              </a:extLst>
            </p:cNvPr>
            <p:cNvSpPr/>
            <p:nvPr/>
          </p:nvSpPr>
          <p:spPr>
            <a:xfrm flipH="1">
              <a:off x="43578" y="1502170"/>
              <a:ext cx="1130379" cy="1130092"/>
            </a:xfrm>
            <a:custGeom>
              <a:avLst/>
              <a:gdLst/>
              <a:ahLst/>
              <a:cxnLst>
                <a:cxn ang="0">
                  <a:pos x="wd2" y="hd2"/>
                </a:cxn>
                <a:cxn ang="5400000">
                  <a:pos x="wd2" y="hd2"/>
                </a:cxn>
                <a:cxn ang="10800000">
                  <a:pos x="wd2" y="hd2"/>
                </a:cxn>
                <a:cxn ang="16200000">
                  <a:pos x="wd2" y="hd2"/>
                </a:cxn>
              </a:cxnLst>
              <a:rect l="0" t="0" r="r" b="b"/>
              <a:pathLst>
                <a:path w="21319" h="21528" extrusionOk="0">
                  <a:moveTo>
                    <a:pt x="21319" y="21444"/>
                  </a:moveTo>
                  <a:cubicBezTo>
                    <a:pt x="18336" y="20744"/>
                    <a:pt x="6235" y="21100"/>
                    <a:pt x="3160" y="21473"/>
                  </a:cubicBezTo>
                  <a:cubicBezTo>
                    <a:pt x="2645" y="21534"/>
                    <a:pt x="2069" y="21600"/>
                    <a:pt x="1652" y="21334"/>
                  </a:cubicBezTo>
                  <a:cubicBezTo>
                    <a:pt x="1336" y="21129"/>
                    <a:pt x="1194" y="20785"/>
                    <a:pt x="1073" y="20457"/>
                  </a:cubicBezTo>
                  <a:cubicBezTo>
                    <a:pt x="278" y="18306"/>
                    <a:pt x="-281" y="16020"/>
                    <a:pt x="149" y="13775"/>
                  </a:cubicBezTo>
                  <a:cubicBezTo>
                    <a:pt x="355" y="12697"/>
                    <a:pt x="781" y="11660"/>
                    <a:pt x="1097" y="10603"/>
                  </a:cubicBezTo>
                  <a:cubicBezTo>
                    <a:pt x="1988" y="7633"/>
                    <a:pt x="2013" y="4474"/>
                    <a:pt x="1158" y="1520"/>
                  </a:cubicBezTo>
                  <a:cubicBezTo>
                    <a:pt x="4623" y="959"/>
                    <a:pt x="16610" y="561"/>
                    <a:pt x="20075" y="0"/>
                  </a:cubicBezTo>
                </a:path>
              </a:pathLst>
            </a:custGeom>
            <a:solidFill>
              <a:srgbClr val="BFBFBF"/>
            </a:solidFill>
            <a:ln w="12700">
              <a:miter lim="400000"/>
            </a:ln>
          </p:spPr>
          <p:txBody>
            <a:bodyPr lIns="38100" tIns="38100" rIns="38100" bIns="38100" anchor="ctr"/>
            <a:lstStyle/>
            <a:p>
              <a:endParaRPr lang="en-US" sz="2800"/>
            </a:p>
          </p:txBody>
        </p:sp>
        <p:sp>
          <p:nvSpPr>
            <p:cNvPr id="42" name="Freeform: Shape 41">
              <a:extLst>
                <a:ext uri="{FF2B5EF4-FFF2-40B4-BE49-F238E27FC236}">
                  <a16:creationId xmlns:a16="http://schemas.microsoft.com/office/drawing/2014/main" xmlns="" id="{C83FC9D1-9734-9D66-8C30-4C1238FFE9DA}"/>
                </a:ext>
              </a:extLst>
            </p:cNvPr>
            <p:cNvSpPr/>
            <p:nvPr/>
          </p:nvSpPr>
          <p:spPr>
            <a:xfrm flipH="1">
              <a:off x="1" y="1288429"/>
              <a:ext cx="787175" cy="1489252"/>
            </a:xfrm>
            <a:custGeom>
              <a:avLst/>
              <a:gdLst>
                <a:gd name="connsiteX0" fmla="*/ 787175 w 787175"/>
                <a:gd name="connsiteY0" fmla="*/ 0 h 1489252"/>
                <a:gd name="connsiteX1" fmla="*/ 558685 w 787175"/>
                <a:gd name="connsiteY1" fmla="*/ 13379 h 1489252"/>
                <a:gd name="connsiteX2" fmla="*/ 308209 w 787175"/>
                <a:gd name="connsiteY2" fmla="*/ 39075 h 1489252"/>
                <a:gd name="connsiteX3" fmla="*/ 68657 w 787175"/>
                <a:gd name="connsiteY3" fmla="*/ 115056 h 1489252"/>
                <a:gd name="connsiteX4" fmla="*/ 33395 w 787175"/>
                <a:gd name="connsiteY4" fmla="*/ 156984 h 1489252"/>
                <a:gd name="connsiteX5" fmla="*/ 31712 w 787175"/>
                <a:gd name="connsiteY5" fmla="*/ 221913 h 1489252"/>
                <a:gd name="connsiteX6" fmla="*/ 36846 w 787175"/>
                <a:gd name="connsiteY6" fmla="*/ 879222 h 1489252"/>
                <a:gd name="connsiteX7" fmla="*/ 31249 w 787175"/>
                <a:gd name="connsiteY7" fmla="*/ 1439275 h 1489252"/>
                <a:gd name="connsiteX8" fmla="*/ 55528 w 787175"/>
                <a:gd name="connsiteY8" fmla="*/ 1479061 h 1489252"/>
                <a:gd name="connsiteX9" fmla="*/ 112713 w 787175"/>
                <a:gd name="connsiteY9" fmla="*/ 1488524 h 1489252"/>
                <a:gd name="connsiteX10" fmla="*/ 495562 w 787175"/>
                <a:gd name="connsiteY10" fmla="*/ 1470772 h 1489252"/>
                <a:gd name="connsiteX11" fmla="*/ 787175 w 787175"/>
                <a:gd name="connsiteY11" fmla="*/ 1470037 h 1489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7175" h="1489252">
                  <a:moveTo>
                    <a:pt x="787175" y="0"/>
                  </a:moveTo>
                  <a:lnTo>
                    <a:pt x="558685" y="13379"/>
                  </a:lnTo>
                  <a:cubicBezTo>
                    <a:pt x="475018" y="20096"/>
                    <a:pt x="391482" y="28644"/>
                    <a:pt x="308209" y="39075"/>
                  </a:cubicBezTo>
                  <a:cubicBezTo>
                    <a:pt x="224220" y="49643"/>
                    <a:pt x="136108" y="63596"/>
                    <a:pt x="68657" y="115056"/>
                  </a:cubicBezTo>
                  <a:cubicBezTo>
                    <a:pt x="54056" y="126177"/>
                    <a:pt x="40086" y="139784"/>
                    <a:pt x="33395" y="156984"/>
                  </a:cubicBezTo>
                  <a:cubicBezTo>
                    <a:pt x="25442" y="177430"/>
                    <a:pt x="28682" y="200224"/>
                    <a:pt x="31712" y="221913"/>
                  </a:cubicBezTo>
                  <a:cubicBezTo>
                    <a:pt x="62219" y="439566"/>
                    <a:pt x="63902" y="661086"/>
                    <a:pt x="36846" y="879222"/>
                  </a:cubicBezTo>
                  <a:cubicBezTo>
                    <a:pt x="13660" y="1066344"/>
                    <a:pt x="-29975" y="1260995"/>
                    <a:pt x="31249" y="1439275"/>
                  </a:cubicBezTo>
                  <a:cubicBezTo>
                    <a:pt x="36425" y="1454333"/>
                    <a:pt x="42863" y="1469805"/>
                    <a:pt x="55528" y="1479061"/>
                  </a:cubicBezTo>
                  <a:cubicBezTo>
                    <a:pt x="71434" y="1490666"/>
                    <a:pt x="92936" y="1489837"/>
                    <a:pt x="112713" y="1488524"/>
                  </a:cubicBezTo>
                  <a:cubicBezTo>
                    <a:pt x="240126" y="1479821"/>
                    <a:pt x="367802" y="1473898"/>
                    <a:pt x="495562" y="1470772"/>
                  </a:cubicBezTo>
                  <a:lnTo>
                    <a:pt x="787175" y="1470037"/>
                  </a:lnTo>
                  <a:close/>
                </a:path>
              </a:pathLst>
            </a:custGeom>
            <a:solidFill>
              <a:schemeClr val="tx1">
                <a:lumMod val="75000"/>
                <a:lumOff val="25000"/>
              </a:schemeClr>
            </a:solidFill>
            <a:ln w="12700">
              <a:miter lim="400000"/>
            </a:ln>
          </p:spPr>
          <p:txBody>
            <a:bodyPr wrap="square" lIns="38100" tIns="38100" rIns="38100" bIns="38100" anchor="ctr">
              <a:noAutofit/>
            </a:bodyPr>
            <a:lstStyle/>
            <a:p>
              <a:endParaRPr lang="en-US" sz="2800"/>
            </a:p>
          </p:txBody>
        </p:sp>
        <p:sp>
          <p:nvSpPr>
            <p:cNvPr id="43" name="Shape">
              <a:extLst>
                <a:ext uri="{FF2B5EF4-FFF2-40B4-BE49-F238E27FC236}">
                  <a16:creationId xmlns:a16="http://schemas.microsoft.com/office/drawing/2014/main" xmlns="" id="{0867CCA4-591B-F722-2A90-2B2FDCA47FC1}"/>
                </a:ext>
              </a:extLst>
            </p:cNvPr>
            <p:cNvSpPr/>
            <p:nvPr/>
          </p:nvSpPr>
          <p:spPr>
            <a:xfrm flipH="1">
              <a:off x="792613" y="1674231"/>
              <a:ext cx="209447" cy="209646"/>
            </a:xfrm>
            <a:custGeom>
              <a:avLst/>
              <a:gdLst/>
              <a:ahLst/>
              <a:cxnLst>
                <a:cxn ang="0">
                  <a:pos x="wd2" y="hd2"/>
                </a:cxn>
                <a:cxn ang="5400000">
                  <a:pos x="wd2" y="hd2"/>
                </a:cxn>
                <a:cxn ang="10800000">
                  <a:pos x="wd2" y="hd2"/>
                </a:cxn>
                <a:cxn ang="16200000">
                  <a:pos x="wd2" y="hd2"/>
                </a:cxn>
              </a:cxnLst>
              <a:rect l="0" t="0" r="r" b="b"/>
              <a:pathLst>
                <a:path w="20950" h="20950" extrusionOk="0">
                  <a:moveTo>
                    <a:pt x="11088" y="20931"/>
                  </a:moveTo>
                  <a:cubicBezTo>
                    <a:pt x="16869" y="20587"/>
                    <a:pt x="21275" y="15644"/>
                    <a:pt x="20931" y="9862"/>
                  </a:cubicBezTo>
                  <a:cubicBezTo>
                    <a:pt x="20587" y="4081"/>
                    <a:pt x="15644" y="-325"/>
                    <a:pt x="9862" y="19"/>
                  </a:cubicBezTo>
                  <a:cubicBezTo>
                    <a:pt x="4081" y="363"/>
                    <a:pt x="-325" y="5306"/>
                    <a:pt x="19" y="11088"/>
                  </a:cubicBezTo>
                  <a:cubicBezTo>
                    <a:pt x="363" y="16869"/>
                    <a:pt x="5306" y="21275"/>
                    <a:pt x="11088" y="20931"/>
                  </a:cubicBezTo>
                  <a:close/>
                  <a:moveTo>
                    <a:pt x="13086" y="5865"/>
                  </a:moveTo>
                  <a:cubicBezTo>
                    <a:pt x="14139" y="5800"/>
                    <a:pt x="15042" y="6617"/>
                    <a:pt x="15107" y="7670"/>
                  </a:cubicBezTo>
                  <a:cubicBezTo>
                    <a:pt x="15171" y="8723"/>
                    <a:pt x="14354" y="9626"/>
                    <a:pt x="13301" y="9691"/>
                  </a:cubicBezTo>
                  <a:cubicBezTo>
                    <a:pt x="12248" y="9755"/>
                    <a:pt x="11345" y="8938"/>
                    <a:pt x="11281" y="7885"/>
                  </a:cubicBezTo>
                  <a:cubicBezTo>
                    <a:pt x="11238" y="6832"/>
                    <a:pt x="12033" y="5929"/>
                    <a:pt x="13086" y="5865"/>
                  </a:cubicBezTo>
                  <a:close/>
                  <a:moveTo>
                    <a:pt x="13387" y="10808"/>
                  </a:moveTo>
                  <a:cubicBezTo>
                    <a:pt x="14440" y="10744"/>
                    <a:pt x="15343" y="11560"/>
                    <a:pt x="15408" y="12613"/>
                  </a:cubicBezTo>
                  <a:cubicBezTo>
                    <a:pt x="15472" y="13667"/>
                    <a:pt x="14655" y="14569"/>
                    <a:pt x="13602" y="14634"/>
                  </a:cubicBezTo>
                  <a:cubicBezTo>
                    <a:pt x="12549" y="14698"/>
                    <a:pt x="11646" y="13882"/>
                    <a:pt x="11582" y="12828"/>
                  </a:cubicBezTo>
                  <a:cubicBezTo>
                    <a:pt x="11517" y="11775"/>
                    <a:pt x="12334" y="10873"/>
                    <a:pt x="13387" y="10808"/>
                  </a:cubicBezTo>
                  <a:close/>
                  <a:moveTo>
                    <a:pt x="7348" y="6187"/>
                  </a:moveTo>
                  <a:cubicBezTo>
                    <a:pt x="8401" y="6123"/>
                    <a:pt x="9304" y="6939"/>
                    <a:pt x="9368" y="7993"/>
                  </a:cubicBezTo>
                  <a:cubicBezTo>
                    <a:pt x="9433" y="9046"/>
                    <a:pt x="8616" y="9948"/>
                    <a:pt x="7563" y="10013"/>
                  </a:cubicBezTo>
                  <a:cubicBezTo>
                    <a:pt x="6510" y="10077"/>
                    <a:pt x="5607" y="9261"/>
                    <a:pt x="5542" y="8208"/>
                  </a:cubicBezTo>
                  <a:cubicBezTo>
                    <a:pt x="5478" y="7154"/>
                    <a:pt x="6273" y="6252"/>
                    <a:pt x="7348" y="6187"/>
                  </a:cubicBezTo>
                  <a:close/>
                  <a:moveTo>
                    <a:pt x="7627" y="11152"/>
                  </a:moveTo>
                  <a:cubicBezTo>
                    <a:pt x="8680" y="11088"/>
                    <a:pt x="9583" y="11904"/>
                    <a:pt x="9648" y="12957"/>
                  </a:cubicBezTo>
                  <a:cubicBezTo>
                    <a:pt x="9712" y="14010"/>
                    <a:pt x="8895" y="14913"/>
                    <a:pt x="7842" y="14978"/>
                  </a:cubicBezTo>
                  <a:cubicBezTo>
                    <a:pt x="6789" y="15042"/>
                    <a:pt x="5886" y="14225"/>
                    <a:pt x="5822" y="13172"/>
                  </a:cubicBezTo>
                  <a:cubicBezTo>
                    <a:pt x="5757" y="12119"/>
                    <a:pt x="6574" y="11216"/>
                    <a:pt x="7627" y="11152"/>
                  </a:cubicBezTo>
                  <a:close/>
                </a:path>
              </a:pathLst>
            </a:custGeom>
            <a:solidFill>
              <a:srgbClr val="E3E4E4"/>
            </a:solidFill>
            <a:ln w="12700">
              <a:miter lim="400000"/>
            </a:ln>
          </p:spPr>
          <p:txBody>
            <a:bodyPr lIns="38100" tIns="38100" rIns="38100" bIns="38100" anchor="ctr"/>
            <a:lstStyle/>
            <a:p>
              <a:endParaRPr lang="en-US" sz="2800"/>
            </a:p>
          </p:txBody>
        </p:sp>
      </p:grpSp>
      <p:grpSp>
        <p:nvGrpSpPr>
          <p:cNvPr id="5" name="Group 4">
            <a:extLst>
              <a:ext uri="{FF2B5EF4-FFF2-40B4-BE49-F238E27FC236}">
                <a16:creationId xmlns:a16="http://schemas.microsoft.com/office/drawing/2014/main" xmlns="" id="{5FEDDD69-48DA-EFCA-0D88-23CC863CB298}"/>
              </a:ext>
            </a:extLst>
          </p:cNvPr>
          <p:cNvGrpSpPr/>
          <p:nvPr/>
        </p:nvGrpSpPr>
        <p:grpSpPr>
          <a:xfrm>
            <a:off x="9000084" y="3959579"/>
            <a:ext cx="2242574" cy="2267049"/>
            <a:chOff x="4523905" y="1362795"/>
            <a:chExt cx="1365563" cy="1380694"/>
          </a:xfrm>
        </p:grpSpPr>
        <p:sp>
          <p:nvSpPr>
            <p:cNvPr id="30" name="Rectangle: Diagonal Corners Rounded 29">
              <a:extLst>
                <a:ext uri="{FF2B5EF4-FFF2-40B4-BE49-F238E27FC236}">
                  <a16:creationId xmlns:a16="http://schemas.microsoft.com/office/drawing/2014/main" xmlns="" id="{F32F866E-F87E-4D36-A433-A091FC38B763}"/>
                </a:ext>
              </a:extLst>
            </p:cNvPr>
            <p:cNvSpPr/>
            <p:nvPr/>
          </p:nvSpPr>
          <p:spPr>
            <a:xfrm flipV="1">
              <a:off x="4523905" y="1429903"/>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1" name="Rectangle: Diagonal Corners Rounded 30">
              <a:extLst>
                <a:ext uri="{FF2B5EF4-FFF2-40B4-BE49-F238E27FC236}">
                  <a16:creationId xmlns:a16="http://schemas.microsoft.com/office/drawing/2014/main" xmlns="" id="{2C3D8D4E-9C19-0CA2-0013-670C35BD93F8}"/>
                </a:ext>
              </a:extLst>
            </p:cNvPr>
            <p:cNvSpPr/>
            <p:nvPr/>
          </p:nvSpPr>
          <p:spPr>
            <a:xfrm flipV="1">
              <a:off x="4583695" y="1362795"/>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2" name="TextBox 51">
              <a:extLst>
                <a:ext uri="{FF2B5EF4-FFF2-40B4-BE49-F238E27FC236}">
                  <a16:creationId xmlns:a16="http://schemas.microsoft.com/office/drawing/2014/main" xmlns="" id="{364B9410-2DA7-00F2-41FD-636EAB6B2C93}"/>
                </a:ext>
              </a:extLst>
            </p:cNvPr>
            <p:cNvSpPr txBox="1"/>
            <p:nvPr/>
          </p:nvSpPr>
          <p:spPr>
            <a:xfrm>
              <a:off x="4583701" y="1658239"/>
              <a:ext cx="1305767" cy="649963"/>
            </a:xfrm>
            <a:prstGeom prst="rect">
              <a:avLst/>
            </a:prstGeom>
            <a:noFill/>
          </p:spPr>
          <p:txBody>
            <a:bodyPr wrap="square" rtlCol="0">
              <a:spAutoFit/>
            </a:bodyPr>
            <a:lstStyle/>
            <a:p>
              <a:pPr algn="ctr" rtl="0">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العلاقات الاجتماعية والمهنية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xmlns="" id="{7EFF1FC2-2C1B-487D-9D79-7FA4AA089F1D}"/>
              </a:ext>
            </a:extLst>
          </p:cNvPr>
          <p:cNvGrpSpPr/>
          <p:nvPr/>
        </p:nvGrpSpPr>
        <p:grpSpPr>
          <a:xfrm>
            <a:off x="4345173" y="3959579"/>
            <a:ext cx="2197563" cy="2267049"/>
            <a:chOff x="2059274" y="1362795"/>
            <a:chExt cx="1338154" cy="1380694"/>
          </a:xfrm>
        </p:grpSpPr>
        <p:sp>
          <p:nvSpPr>
            <p:cNvPr id="26" name="Rectangle: Diagonal Corners Rounded 25">
              <a:extLst>
                <a:ext uri="{FF2B5EF4-FFF2-40B4-BE49-F238E27FC236}">
                  <a16:creationId xmlns:a16="http://schemas.microsoft.com/office/drawing/2014/main" xmlns="" id="{0383D65D-1E03-991F-037C-FA46F4F31518}"/>
                </a:ext>
              </a:extLst>
            </p:cNvPr>
            <p:cNvSpPr/>
            <p:nvPr/>
          </p:nvSpPr>
          <p:spPr>
            <a:xfrm flipV="1">
              <a:off x="2059274" y="1429903"/>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8" name="Rectangle: Diagonal Corners Rounded 27">
              <a:extLst>
                <a:ext uri="{FF2B5EF4-FFF2-40B4-BE49-F238E27FC236}">
                  <a16:creationId xmlns:a16="http://schemas.microsoft.com/office/drawing/2014/main" xmlns="" id="{CB53E2EB-B410-7838-B36E-DC8959A19403}"/>
                </a:ext>
              </a:extLst>
            </p:cNvPr>
            <p:cNvSpPr/>
            <p:nvPr/>
          </p:nvSpPr>
          <p:spPr>
            <a:xfrm flipV="1">
              <a:off x="2119064" y="1362795"/>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9" name="TextBox 48">
              <a:extLst>
                <a:ext uri="{FF2B5EF4-FFF2-40B4-BE49-F238E27FC236}">
                  <a16:creationId xmlns:a16="http://schemas.microsoft.com/office/drawing/2014/main" xmlns="" id="{380CF8C8-A92E-9F21-553E-33C4451CA3BA}"/>
                </a:ext>
              </a:extLst>
            </p:cNvPr>
            <p:cNvSpPr txBox="1"/>
            <p:nvPr/>
          </p:nvSpPr>
          <p:spPr>
            <a:xfrm>
              <a:off x="2118493" y="1551789"/>
              <a:ext cx="1278746" cy="951748"/>
            </a:xfrm>
            <a:prstGeom prst="rect">
              <a:avLst/>
            </a:prstGeom>
            <a:noFill/>
          </p:spPr>
          <p:txBody>
            <a:bodyPr wrap="square" rtlCol="0">
              <a:spAutoFit/>
            </a:bodyPr>
            <a:lstStyle/>
            <a:p>
              <a:pPr algn="ctr" rtl="0">
                <a:lnSpc>
                  <a:spcPct val="115000"/>
                </a:lnSpc>
              </a:pPr>
              <a:r>
                <a:rPr lang="ar-SA"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معدلات الغياب والإرهاق المهني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xmlns="" id="{91B1DA40-BA7E-9ED8-6764-399BE846234D}"/>
              </a:ext>
            </a:extLst>
          </p:cNvPr>
          <p:cNvGrpSpPr/>
          <p:nvPr/>
        </p:nvGrpSpPr>
        <p:grpSpPr>
          <a:xfrm>
            <a:off x="9000086" y="1386114"/>
            <a:ext cx="2197563" cy="2267049"/>
            <a:chOff x="4523905" y="0"/>
            <a:chExt cx="1338154" cy="1380694"/>
          </a:xfrm>
        </p:grpSpPr>
        <p:sp>
          <p:nvSpPr>
            <p:cNvPr id="22" name="Rectangle: Diagonal Corners Rounded 21">
              <a:extLst>
                <a:ext uri="{FF2B5EF4-FFF2-40B4-BE49-F238E27FC236}">
                  <a16:creationId xmlns:a16="http://schemas.microsoft.com/office/drawing/2014/main" xmlns="" id="{F288FC17-7AA3-77EC-28F5-5596AE46AA87}"/>
                </a:ext>
              </a:extLst>
            </p:cNvPr>
            <p:cNvSpPr/>
            <p:nvPr/>
          </p:nvSpPr>
          <p:spPr>
            <a:xfrm flipV="1">
              <a:off x="4523905" y="67108"/>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3" name="Rectangle: Diagonal Corners Rounded 22">
              <a:extLst>
                <a:ext uri="{FF2B5EF4-FFF2-40B4-BE49-F238E27FC236}">
                  <a16:creationId xmlns:a16="http://schemas.microsoft.com/office/drawing/2014/main" xmlns="" id="{2C991A8E-6C18-15F5-68BA-EB0930E9B6E5}"/>
                </a:ext>
              </a:extLst>
            </p:cNvPr>
            <p:cNvSpPr/>
            <p:nvPr/>
          </p:nvSpPr>
          <p:spPr>
            <a:xfrm flipV="1">
              <a:off x="4583695" y="0"/>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4" name="TextBox 45">
              <a:extLst>
                <a:ext uri="{FF2B5EF4-FFF2-40B4-BE49-F238E27FC236}">
                  <a16:creationId xmlns:a16="http://schemas.microsoft.com/office/drawing/2014/main" xmlns="" id="{3BBE8F02-2487-3C9F-D34C-DBB9184DD4D6}"/>
                </a:ext>
              </a:extLst>
            </p:cNvPr>
            <p:cNvSpPr txBox="1"/>
            <p:nvPr/>
          </p:nvSpPr>
          <p:spPr>
            <a:xfrm>
              <a:off x="4720439" y="322471"/>
              <a:ext cx="1002695" cy="649963"/>
            </a:xfrm>
            <a:prstGeom prst="rect">
              <a:avLst/>
            </a:prstGeom>
            <a:noFill/>
          </p:spPr>
          <p:txBody>
            <a:bodyPr wrap="square" rtlCol="0">
              <a:spAutoFit/>
            </a:bodyPr>
            <a:lstStyle/>
            <a:p>
              <a:pPr algn="ctr" rtl="0">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جودة الحياة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xmlns="" id="{F4FFF3D9-8796-85AE-429A-F423778ED763}"/>
              </a:ext>
            </a:extLst>
          </p:cNvPr>
          <p:cNvGrpSpPr/>
          <p:nvPr/>
        </p:nvGrpSpPr>
        <p:grpSpPr>
          <a:xfrm>
            <a:off x="4345173" y="1386114"/>
            <a:ext cx="2197563" cy="2267049"/>
            <a:chOff x="2059274" y="0"/>
            <a:chExt cx="1338154" cy="1380694"/>
          </a:xfrm>
        </p:grpSpPr>
        <p:sp>
          <p:nvSpPr>
            <p:cNvPr id="19" name="Rectangle: Diagonal Corners Rounded 18">
              <a:extLst>
                <a:ext uri="{FF2B5EF4-FFF2-40B4-BE49-F238E27FC236}">
                  <a16:creationId xmlns:a16="http://schemas.microsoft.com/office/drawing/2014/main" xmlns="" id="{6556DE9F-C196-B659-76C0-04399FC00334}"/>
                </a:ext>
              </a:extLst>
            </p:cNvPr>
            <p:cNvSpPr/>
            <p:nvPr/>
          </p:nvSpPr>
          <p:spPr>
            <a:xfrm flipV="1">
              <a:off x="2059274" y="67108"/>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0" name="Rectangle: Diagonal Corners Rounded 19">
              <a:extLst>
                <a:ext uri="{FF2B5EF4-FFF2-40B4-BE49-F238E27FC236}">
                  <a16:creationId xmlns:a16="http://schemas.microsoft.com/office/drawing/2014/main" xmlns="" id="{7FB981D8-606D-F715-EFAF-D9AC898DB345}"/>
                </a:ext>
              </a:extLst>
            </p:cNvPr>
            <p:cNvSpPr/>
            <p:nvPr/>
          </p:nvSpPr>
          <p:spPr>
            <a:xfrm flipV="1">
              <a:off x="2119064" y="0"/>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1" name="TextBox 41">
              <a:extLst>
                <a:ext uri="{FF2B5EF4-FFF2-40B4-BE49-F238E27FC236}">
                  <a16:creationId xmlns:a16="http://schemas.microsoft.com/office/drawing/2014/main" xmlns="" id="{52A01A60-F13C-1D51-225C-6A3BF1B21FEE}"/>
                </a:ext>
              </a:extLst>
            </p:cNvPr>
            <p:cNvSpPr txBox="1"/>
            <p:nvPr/>
          </p:nvSpPr>
          <p:spPr>
            <a:xfrm>
              <a:off x="2256388" y="473364"/>
              <a:ext cx="1002695" cy="348178"/>
            </a:xfrm>
            <a:prstGeom prst="rect">
              <a:avLst/>
            </a:prstGeom>
            <a:noFill/>
          </p:spPr>
          <p:txBody>
            <a:bodyPr wrap="square" rtlCol="0">
              <a:spAutoFit/>
            </a:bodyPr>
            <a:lstStyle/>
            <a:p>
              <a:pPr algn="ctr" rtl="0">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xmlns="" id="{631CE638-4F54-F36A-81EA-EE7610D44A1D}"/>
              </a:ext>
            </a:extLst>
          </p:cNvPr>
          <p:cNvGrpSpPr/>
          <p:nvPr/>
        </p:nvGrpSpPr>
        <p:grpSpPr>
          <a:xfrm>
            <a:off x="6675424" y="2624868"/>
            <a:ext cx="2197563" cy="2267049"/>
            <a:chOff x="3293069" y="655990"/>
            <a:chExt cx="1338154" cy="1380694"/>
          </a:xfrm>
        </p:grpSpPr>
        <p:sp>
          <p:nvSpPr>
            <p:cNvPr id="16" name="Rectangle: Diagonal Corners Rounded 15">
              <a:extLst>
                <a:ext uri="{FF2B5EF4-FFF2-40B4-BE49-F238E27FC236}">
                  <a16:creationId xmlns:a16="http://schemas.microsoft.com/office/drawing/2014/main" xmlns="" id="{2BA47EAE-A643-3ED6-AE3F-2CED2492D44F}"/>
                </a:ext>
              </a:extLst>
            </p:cNvPr>
            <p:cNvSpPr/>
            <p:nvPr/>
          </p:nvSpPr>
          <p:spPr>
            <a:xfrm flipV="1">
              <a:off x="3293069" y="723098"/>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7" name="Rectangle: Diagonal Corners Rounded 16">
              <a:extLst>
                <a:ext uri="{FF2B5EF4-FFF2-40B4-BE49-F238E27FC236}">
                  <a16:creationId xmlns:a16="http://schemas.microsoft.com/office/drawing/2014/main" xmlns="" id="{BD60ABC6-EAD8-0D8E-0572-BF6B9B570916}"/>
                </a:ext>
              </a:extLst>
            </p:cNvPr>
            <p:cNvSpPr/>
            <p:nvPr/>
          </p:nvSpPr>
          <p:spPr>
            <a:xfrm flipV="1">
              <a:off x="3352859" y="655990"/>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8" name="TextBox 130">
              <a:extLst>
                <a:ext uri="{FF2B5EF4-FFF2-40B4-BE49-F238E27FC236}">
                  <a16:creationId xmlns:a16="http://schemas.microsoft.com/office/drawing/2014/main" xmlns="" id="{EA1AA3CA-8E67-0196-1577-49300B20833C}"/>
                </a:ext>
              </a:extLst>
            </p:cNvPr>
            <p:cNvSpPr txBox="1"/>
            <p:nvPr/>
          </p:nvSpPr>
          <p:spPr>
            <a:xfrm>
              <a:off x="3409515" y="969040"/>
              <a:ext cx="1161918" cy="649963"/>
            </a:xfrm>
            <a:prstGeom prst="rect">
              <a:avLst/>
            </a:prstGeom>
            <a:noFill/>
          </p:spPr>
          <p:txBody>
            <a:bodyPr wrap="square" rtlCol="0">
              <a:spAutoFit/>
            </a:bodyPr>
            <a:lstStyle/>
            <a:p>
              <a:pPr algn="ctr" rtl="0">
                <a:lnSpc>
                  <a:spcPct val="115000"/>
                </a:lnSpc>
              </a:pPr>
              <a:r>
                <a:rPr lang="ar-SA"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معدلات التوتر والقلق</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769514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379E731-D88F-0181-F98D-6A939973E5B1}"/>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xmlns="" id="{7B6BF3A4-CDA3-2E55-0C64-458515AF0AA2}"/>
              </a:ext>
            </a:extLst>
          </p:cNvPr>
          <p:cNvSpPr txBox="1"/>
          <p:nvPr/>
        </p:nvSpPr>
        <p:spPr>
          <a:xfrm>
            <a:off x="1676848" y="3645368"/>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"أفكار للتحفيز":</a:t>
            </a:r>
            <a:endParaRPr lang="en-US" dirty="0"/>
          </a:p>
        </p:txBody>
      </p:sp>
      <p:pic>
        <p:nvPicPr>
          <p:cNvPr id="5" name="Picture 4">
            <a:extLst>
              <a:ext uri="{FF2B5EF4-FFF2-40B4-BE49-F238E27FC236}">
                <a16:creationId xmlns:a16="http://schemas.microsoft.com/office/drawing/2014/main" xmlns="" id="{6F7A36D6-753C-83EB-CEE1-430A9F4210F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682" y="1238297"/>
            <a:ext cx="4287207" cy="4381407"/>
          </a:xfrm>
          <a:prstGeom prst="rect">
            <a:avLst/>
          </a:prstGeom>
        </p:spPr>
      </p:pic>
      <p:sp>
        <p:nvSpPr>
          <p:cNvPr id="3" name="TextBox 2">
            <a:extLst>
              <a:ext uri="{FF2B5EF4-FFF2-40B4-BE49-F238E27FC236}">
                <a16:creationId xmlns:a16="http://schemas.microsoft.com/office/drawing/2014/main" xmlns="" id="{917B6409-4E15-F9C7-A511-F9908BA52AB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تنفيذ تمرين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xmlns="" id="{747FDEDF-4D11-CF73-49C2-664281578C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29661219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E68AD3B-36FC-76FD-1E1B-4F6F3F98F2E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xmlns="" id="{34CCDB59-223D-A43C-3787-C001BCDD90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a:off x="279348" y="1237621"/>
            <a:ext cx="5146157" cy="5146157"/>
          </a:xfrm>
          <a:prstGeom prst="rect">
            <a:avLst/>
          </a:prstGeom>
        </p:spPr>
      </p:pic>
      <p:sp>
        <p:nvSpPr>
          <p:cNvPr id="5" name="TextBox 4">
            <a:extLst>
              <a:ext uri="{FF2B5EF4-FFF2-40B4-BE49-F238E27FC236}">
                <a16:creationId xmlns:a16="http://schemas.microsoft.com/office/drawing/2014/main" xmlns="" id="{2DA67840-92D1-8BF1-C932-CFBEDC6B63CC}"/>
              </a:ext>
            </a:extLst>
          </p:cNvPr>
          <p:cNvSpPr txBox="1"/>
          <p:nvPr/>
        </p:nvSpPr>
        <p:spPr>
          <a:xfrm>
            <a:off x="5215955" y="2402621"/>
            <a:ext cx="6224506" cy="2816156"/>
          </a:xfrm>
          <a:prstGeom prst="rect">
            <a:avLst/>
          </a:prstGeom>
          <a:noFill/>
        </p:spPr>
        <p:txBody>
          <a:bodyPr wrap="square">
            <a:spAutoFit/>
          </a:bodyPr>
          <a:lstStyle>
            <a:defPPr>
              <a:defRPr lang="en-US"/>
            </a:defPPr>
            <a:lvl1pPr marR="0" indent="0" algn="just" rtl="1">
              <a:lnSpc>
                <a:spcPct val="150000"/>
              </a:lnSpc>
              <a:spcBef>
                <a:spcPts val="0"/>
              </a:spcBef>
              <a:spcAft>
                <a:spcPts val="0"/>
              </a:spcAft>
              <a:buSzPct val="130000"/>
              <a:buNone/>
              <a:defRPr sz="2400" b="1">
                <a:latin typeface="Adobe Arabic" panose="02040503050201020203" pitchFamily="18" charset="-78"/>
                <a:cs typeface="Adobe Arabic" panose="02040503050201020203" pitchFamily="18" charset="-78"/>
              </a:defRPr>
            </a:lvl1pPr>
          </a:lstStyle>
          <a:p>
            <a:r>
              <a:rPr lang="ar-SA"/>
              <a:t>في هذا التمرين، يُطلب من المشاركين العمل بشكل فردي أو ضمن مجموعات صغيرة لاقتراح أفكار عملية لتحفيز الموظفين في بيئة العمل. بعد ذلك، يتم مناقشة كل فكرة مع المجموعة لتقييم مدى إمكانية تطبيقها وتأثيرها المحتمل على الصحة النفسية للموظفين. الهدف من التمرين هو تعزيز الإبداع في إيجاد حلول لتحفيز الفرق وتعميق فهم العلاقة بين التحفيز والصحة النفسية</a:t>
            </a:r>
            <a:endParaRPr lang="en-US" dirty="0"/>
          </a:p>
        </p:txBody>
      </p:sp>
      <p:sp>
        <p:nvSpPr>
          <p:cNvPr id="9" name="TextBox 8">
            <a:extLst>
              <a:ext uri="{FF2B5EF4-FFF2-40B4-BE49-F238E27FC236}">
                <a16:creationId xmlns:a16="http://schemas.microsoft.com/office/drawing/2014/main" xmlns="" id="{799857FF-0F60-1D8E-DACF-99F006CB47A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الوصف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10" name="Picture 9">
            <a:extLst>
              <a:ext uri="{FF2B5EF4-FFF2-40B4-BE49-F238E27FC236}">
                <a16:creationId xmlns:a16="http://schemas.microsoft.com/office/drawing/2014/main" xmlns="" id="{8D5A4D9B-6F30-D9D4-2FB9-A48497E354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24327275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3DC36BE-E4DA-E9F1-4F17-660F70DD91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xmlns="" id="{9AB8B727-97C1-38C4-EFDE-1C958D9BC56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EG" sz="3600" b="1" dirty="0">
                <a:solidFill>
                  <a:schemeClr val="bg1"/>
                </a:solidFill>
                <a:latin typeface="Adobe Arabic" panose="02040503050201020203" pitchFamily="18" charset="-78"/>
                <a:cs typeface="Adobe Arabic" panose="02040503050201020203" pitchFamily="18" charset="-78"/>
              </a:rPr>
              <a:t>مفهوم الصحة النفسية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xmlns="" id="{1C9CD01C-B00F-E81F-0898-70271A57DE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xmlns="" id="{9B88F5DF-C33B-388C-8857-EAB0465B48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833" y="1667182"/>
            <a:ext cx="4762500" cy="4762500"/>
          </a:xfrm>
          <a:prstGeom prst="rect">
            <a:avLst/>
          </a:prstGeom>
        </p:spPr>
      </p:pic>
      <p:sp>
        <p:nvSpPr>
          <p:cNvPr id="4" name="TextBox 3">
            <a:extLst>
              <a:ext uri="{FF2B5EF4-FFF2-40B4-BE49-F238E27FC236}">
                <a16:creationId xmlns:a16="http://schemas.microsoft.com/office/drawing/2014/main" xmlns="" id="{BDB29891-6585-9C17-38D2-0A94A086A3CE}"/>
              </a:ext>
            </a:extLst>
          </p:cNvPr>
          <p:cNvSpPr txBox="1"/>
          <p:nvPr/>
        </p:nvSpPr>
        <p:spPr>
          <a:xfrm>
            <a:off x="5692878" y="3033175"/>
            <a:ext cx="5338916" cy="1815882"/>
          </a:xfrm>
          <a:prstGeom prst="rect">
            <a:avLst/>
          </a:prstGeom>
          <a:noFill/>
        </p:spPr>
        <p:txBody>
          <a:bodyPr wrap="square">
            <a:spAutoFit/>
          </a:bodyPr>
          <a:lstStyle>
            <a:defPPr>
              <a:defRPr lang="en-US"/>
            </a:defPPr>
            <a:lvl1pPr algn="just" rtl="1">
              <a:defRPr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الصحة النفسية تعني حالة من التوازن النفسي والعقلي والاجتماعي التي تُمكّن الفرد من التعامل بفعالية مع ضغوط الحياة اليومية، والعمل بشكل منتج، والمساهمة في المجتمع</a:t>
            </a:r>
            <a:endParaRPr lang="en-US" dirty="0"/>
          </a:p>
        </p:txBody>
      </p:sp>
    </p:spTree>
    <p:extLst>
      <p:ext uri="{BB962C8B-B14F-4D97-AF65-F5344CB8AC3E}">
        <p14:creationId xmlns:p14="http://schemas.microsoft.com/office/powerpoint/2010/main" val="29788864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DE8A67F-A0B3-91D9-BF22-9416CEA48688}"/>
            </a:ext>
          </a:extLst>
        </p:cNvPr>
        <p:cNvGrpSpPr/>
        <p:nvPr/>
      </p:nvGrpSpPr>
      <p:grpSpPr>
        <a:xfrm>
          <a:off x="0" y="0"/>
          <a:ext cx="0" cy="0"/>
          <a:chOff x="0" y="0"/>
          <a:chExt cx="0" cy="0"/>
        </a:xfrm>
      </p:grpSpPr>
      <p:sp>
        <p:nvSpPr>
          <p:cNvPr id="30" name="TextBox 29">
            <a:extLst>
              <a:ext uri="{FF2B5EF4-FFF2-40B4-BE49-F238E27FC236}">
                <a16:creationId xmlns:a16="http://schemas.microsoft.com/office/drawing/2014/main" xmlns="" id="{949FE172-6538-2188-33FB-35CE44404201}"/>
              </a:ext>
            </a:extLst>
          </p:cNvPr>
          <p:cNvSpPr txBox="1"/>
          <p:nvPr/>
        </p:nvSpPr>
        <p:spPr>
          <a:xfrm>
            <a:off x="1547626" y="1211707"/>
            <a:ext cx="4548374"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solidFill>
                  <a:srgbClr val="168489"/>
                </a:solidFill>
                <a:latin typeface="Adobe Arabic" panose="02040503050201020203" pitchFamily="18" charset="-78"/>
                <a:cs typeface="Adobe Arabic" panose="02040503050201020203" pitchFamily="18" charset="-78"/>
              </a:defRPr>
            </a:lvl1pPr>
          </a:lstStyle>
          <a:p>
            <a:r>
              <a:rPr lang="ar-SY"/>
              <a:t>"تقييم الصحة النفسية":</a:t>
            </a:r>
            <a:endParaRPr lang="en-US" dirty="0"/>
          </a:p>
        </p:txBody>
      </p:sp>
      <p:pic>
        <p:nvPicPr>
          <p:cNvPr id="3" name="Picture 2">
            <a:extLst>
              <a:ext uri="{FF2B5EF4-FFF2-40B4-BE49-F238E27FC236}">
                <a16:creationId xmlns:a16="http://schemas.microsoft.com/office/drawing/2014/main" xmlns="" id="{176C866F-7126-8000-C217-091E8C0FBF0C}"/>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sp>
        <p:nvSpPr>
          <p:cNvPr id="2" name="TextBox 1">
            <a:extLst>
              <a:ext uri="{FF2B5EF4-FFF2-40B4-BE49-F238E27FC236}">
                <a16:creationId xmlns:a16="http://schemas.microsoft.com/office/drawing/2014/main" xmlns="" id="{492B3849-FD44-9B13-8488-B918F3A8CAF8}"/>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ممارسة 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0BEDFD2E-B084-C883-173C-CD352FC650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xmlns="" id="{3C468204-091A-ADD9-0E6E-F9C98F452F0F}"/>
              </a:ext>
            </a:extLst>
          </p:cNvPr>
          <p:cNvSpPr txBox="1"/>
          <p:nvPr/>
        </p:nvSpPr>
        <p:spPr>
          <a:xfrm>
            <a:off x="741381" y="1870349"/>
            <a:ext cx="6160864" cy="462280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في هذا النشاط، يُقدّم المدرب استبياناً بسيطاً للمشاركين لتقييم حالتهم النفسية الحالية. يهدف الاستبيان إلى مساعدة المشاركين على التعرّف على مستوى صحتهم النفسية من خلال قياس جوانب مختلفة مثل التوتر، الرضا، القلق، ومستوى الطاقة. بعد تعبئة الاستبيان، يتم مناقشة النتائج بشكل عام دون الحاجة إلى مشاركة النتائج الفردية، مع التركيز على استراتيجيات تحسين الصحة النفسية وتعزيز الرفاهية</a:t>
            </a:r>
            <a:endParaRPr lang="en-US"/>
          </a:p>
        </p:txBody>
      </p:sp>
    </p:spTree>
    <p:extLst>
      <p:ext uri="{BB962C8B-B14F-4D97-AF65-F5344CB8AC3E}">
        <p14:creationId xmlns:p14="http://schemas.microsoft.com/office/powerpoint/2010/main" val="2199039458"/>
      </p:ext>
    </p:extLst>
  </p:cSld>
  <p:clrMapOvr>
    <a:masterClrMapping/>
  </p:clrMapOvr>
  <p:transition spd="slow">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47CDB2E-3277-4430-CE13-662251486D3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xmlns="" id="{4BFACAD0-B5F3-8029-5756-449830E1B071}"/>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Y"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6A650E32-F33B-A22B-D5C6-28B9532F92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Idea - Free education icons">
            <a:extLst>
              <a:ext uri="{FF2B5EF4-FFF2-40B4-BE49-F238E27FC236}">
                <a16:creationId xmlns:a16="http://schemas.microsoft.com/office/drawing/2014/main" xmlns="" id="{7BD010CA-EB0F-8395-0D38-FAA62A058D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31079"/>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A5702F60-3510-6BFF-5084-8B332DE20515}"/>
              </a:ext>
            </a:extLst>
          </p:cNvPr>
          <p:cNvSpPr txBox="1"/>
          <p:nvPr/>
        </p:nvSpPr>
        <p:spPr>
          <a:xfrm>
            <a:off x="5259692" y="1023001"/>
            <a:ext cx="6415238" cy="2816156"/>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في ختام هذه الدورة التدريبية التي حملت عنوان "الصحة النفسية والمهنية للموظف"، أود أن أتوجه بخالص الشكر والتقدير لجميع المشاركين على حضوركم الفعّال وتفاعلكم المثري الذي ساهم في نجاح الدورة. لقد أظهرتم اهتماماً كبيراً بتحسين صحتكم النفسية والمهنية، وهو أمر يعكس حرصكم على تطوير أنفسكم وبيئة عملكم</a:t>
            </a:r>
            <a:endParaRPr lang="en-US">
              <a:solidFill>
                <a:srgbClr val="168489"/>
              </a:solidFill>
            </a:endParaRPr>
          </a:p>
        </p:txBody>
      </p:sp>
      <p:sp>
        <p:nvSpPr>
          <p:cNvPr id="7" name="TextBox 6">
            <a:extLst>
              <a:ext uri="{FF2B5EF4-FFF2-40B4-BE49-F238E27FC236}">
                <a16:creationId xmlns:a16="http://schemas.microsoft.com/office/drawing/2014/main" xmlns="" id="{00645152-E6F1-1188-D597-4E77B7091335}"/>
              </a:ext>
            </a:extLst>
          </p:cNvPr>
          <p:cNvSpPr txBox="1"/>
          <p:nvPr/>
        </p:nvSpPr>
        <p:spPr>
          <a:xfrm>
            <a:off x="5259692" y="440114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لقد تناولنا خلال الدورة العديد من المحاور الهامة التي تهدف إلى تعزيز الصحة النفسية وتحقيق التوازن بين الحياة المهنية والشخصية. وبهذا</a:t>
            </a:r>
            <a:endParaRPr lang="en-US" dirty="0"/>
          </a:p>
        </p:txBody>
      </p:sp>
    </p:spTree>
    <p:extLst>
      <p:ext uri="{BB962C8B-B14F-4D97-AF65-F5344CB8AC3E}">
        <p14:creationId xmlns:p14="http://schemas.microsoft.com/office/powerpoint/2010/main" val="4558918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9E4F841-B525-F53D-DD28-FED598BEEFF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xmlns="" id="{59E985E0-318A-C0FF-408F-46E5E1BB8FD0}"/>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Y"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DEA7C05A-9DDB-370B-303D-AFBDA44DE2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Idea - Free education icons">
            <a:extLst>
              <a:ext uri="{FF2B5EF4-FFF2-40B4-BE49-F238E27FC236}">
                <a16:creationId xmlns:a16="http://schemas.microsoft.com/office/drawing/2014/main" xmlns="" id="{D9F2CFEE-5BDF-A012-A676-DD62ACE336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31079"/>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4A015BDF-F3FE-C75B-40A5-4D1AA5614F0F}"/>
              </a:ext>
            </a:extLst>
          </p:cNvPr>
          <p:cNvSpPr txBox="1"/>
          <p:nvPr/>
        </p:nvSpPr>
        <p:spPr>
          <a:xfrm>
            <a:off x="5201634" y="127691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أود أن أقدم لكم أبرز التوصيات التي يمكنكم تطبيقها لتحقيق أقصى استفادة في حياتكم اليومية:  </a:t>
            </a:r>
            <a:endParaRPr lang="en-US"/>
          </a:p>
        </p:txBody>
      </p:sp>
      <p:sp>
        <p:nvSpPr>
          <p:cNvPr id="7" name="TextBox 6">
            <a:extLst>
              <a:ext uri="{FF2B5EF4-FFF2-40B4-BE49-F238E27FC236}">
                <a16:creationId xmlns:a16="http://schemas.microsoft.com/office/drawing/2014/main" xmlns="" id="{8C93A2A5-AC3F-BF41-A772-EE43CE8FCC70}"/>
              </a:ext>
            </a:extLst>
          </p:cNvPr>
          <p:cNvSpPr txBox="1"/>
          <p:nvPr/>
        </p:nvSpPr>
        <p:spPr>
          <a:xfrm>
            <a:off x="5201634" y="3109432"/>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1. الاهتمام بالصحة النفسية كأولوية: </a:t>
            </a:r>
            <a:r>
              <a:rPr lang="ar-SA" dirty="0"/>
              <a:t>خصصوا وقتاً يومياً للعناية بأنفسكم، سواء من خلال ممارسة الرياضة، التأمل، أو الانخراط في أنشطة ممتعة.  </a:t>
            </a:r>
            <a:endParaRPr lang="en-US" dirty="0"/>
          </a:p>
        </p:txBody>
      </p:sp>
      <p:sp>
        <p:nvSpPr>
          <p:cNvPr id="3" name="TextBox 2">
            <a:extLst>
              <a:ext uri="{FF2B5EF4-FFF2-40B4-BE49-F238E27FC236}">
                <a16:creationId xmlns:a16="http://schemas.microsoft.com/office/drawing/2014/main" xmlns="" id="{4FC61B83-82CA-05AD-4203-EB798AC237A3}"/>
              </a:ext>
            </a:extLst>
          </p:cNvPr>
          <p:cNvSpPr txBox="1"/>
          <p:nvPr/>
        </p:nvSpPr>
        <p:spPr>
          <a:xfrm>
            <a:off x="5201634" y="494194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2. إدارة التوتر وضغوط العمل: </a:t>
            </a:r>
            <a:r>
              <a:rPr lang="ar-SA" dirty="0"/>
              <a:t>استخدموا استراتيجيات مثل تنظيم الوقت، تقسيم المهام، وطلب الدعم عند الحاجة لتقليل التوتر وتحقيق إنتاجية أفضل.  </a:t>
            </a:r>
            <a:endParaRPr lang="en-US" dirty="0"/>
          </a:p>
        </p:txBody>
      </p:sp>
    </p:spTree>
    <p:extLst>
      <p:ext uri="{BB962C8B-B14F-4D97-AF65-F5344CB8AC3E}">
        <p14:creationId xmlns:p14="http://schemas.microsoft.com/office/powerpoint/2010/main" val="21343324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42FFB13-FF72-DD01-590A-CDE28DC3C4B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xmlns="" id="{42C24D70-9054-7679-D01F-0CFA4FD7F159}"/>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Y"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1A867C3A-B9E2-5ACA-B285-1FC299DE1F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Idea - Free education icons">
            <a:extLst>
              <a:ext uri="{FF2B5EF4-FFF2-40B4-BE49-F238E27FC236}">
                <a16:creationId xmlns:a16="http://schemas.microsoft.com/office/drawing/2014/main" xmlns="" id="{6F59BD92-67D1-3C26-2A32-5B9B312B45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31079"/>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19599D08-220D-78C8-9670-26F67ED666F6}"/>
              </a:ext>
            </a:extLst>
          </p:cNvPr>
          <p:cNvSpPr txBox="1"/>
          <p:nvPr/>
        </p:nvSpPr>
        <p:spPr>
          <a:xfrm>
            <a:off x="5201634" y="127691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3. تعزيز العلاقات الإيجابية في بيئة العمل: </a:t>
            </a:r>
            <a:r>
              <a:rPr lang="ar-SA" dirty="0"/>
              <a:t>احرصوا على بناء بيئة عمل داعمة قائمة على التعاون والتواصل الفعّال مع الزملاء.  </a:t>
            </a:r>
            <a:endParaRPr lang="en-US" dirty="0"/>
          </a:p>
        </p:txBody>
      </p:sp>
      <p:sp>
        <p:nvSpPr>
          <p:cNvPr id="7" name="TextBox 6">
            <a:extLst>
              <a:ext uri="{FF2B5EF4-FFF2-40B4-BE49-F238E27FC236}">
                <a16:creationId xmlns:a16="http://schemas.microsoft.com/office/drawing/2014/main" xmlns="" id="{39212CB0-CB69-254F-1FA2-C5D399FD66F2}"/>
              </a:ext>
            </a:extLst>
          </p:cNvPr>
          <p:cNvSpPr txBox="1"/>
          <p:nvPr/>
        </p:nvSpPr>
        <p:spPr>
          <a:xfrm>
            <a:off x="5201634" y="3109432"/>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4. التوازن بين الحياة المهنية والشخصية: </a:t>
            </a:r>
            <a:r>
              <a:rPr lang="ar-SA" dirty="0"/>
              <a:t>احرصوا على تحديد أوقات للراحة وقضاء وقت ممتع مع العائلة والأصدقاء، وتجنبوا الاستغراق التام في العمل.  </a:t>
            </a:r>
            <a:endParaRPr lang="en-US" dirty="0"/>
          </a:p>
        </p:txBody>
      </p:sp>
      <p:sp>
        <p:nvSpPr>
          <p:cNvPr id="3" name="TextBox 2">
            <a:extLst>
              <a:ext uri="{FF2B5EF4-FFF2-40B4-BE49-F238E27FC236}">
                <a16:creationId xmlns:a16="http://schemas.microsoft.com/office/drawing/2014/main" xmlns="" id="{54D4E6CB-F3FA-E15E-C64C-FD57FF96E6AE}"/>
              </a:ext>
            </a:extLst>
          </p:cNvPr>
          <p:cNvSpPr txBox="1"/>
          <p:nvPr/>
        </p:nvSpPr>
        <p:spPr>
          <a:xfrm>
            <a:off x="5201634" y="4941947"/>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solidFill>
                  <a:srgbClr val="168489"/>
                </a:solidFill>
              </a:rPr>
              <a:t>5. طلب المساعدة عند الحاجة: </a:t>
            </a:r>
            <a:r>
              <a:rPr lang="ar-SA" dirty="0"/>
              <a:t>لا تترددوا في طلب الدعم من مختصين نفسيين أو استشاريين إذا شعرتم بوجود تحديات نفسية تحتاج إلى تدخل.  </a:t>
            </a:r>
            <a:endParaRPr lang="en-US" dirty="0"/>
          </a:p>
        </p:txBody>
      </p:sp>
    </p:spTree>
    <p:extLst>
      <p:ext uri="{BB962C8B-B14F-4D97-AF65-F5344CB8AC3E}">
        <p14:creationId xmlns:p14="http://schemas.microsoft.com/office/powerpoint/2010/main" val="23461515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C27CFBE-E4B1-5F6D-E66F-135BE45C501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xmlns="" id="{3BC900A1-AED4-3D6D-87C0-DAECA931D3A2}"/>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Y" sz="3600" b="1" dirty="0">
                <a:solidFill>
                  <a:schemeClr val="bg1"/>
                </a:solidFill>
                <a:latin typeface="Adobe Arabic" panose="02040503050201020203" pitchFamily="18" charset="-78"/>
                <a:cs typeface="Adobe Arabic" panose="02040503050201020203" pitchFamily="18" charset="-78"/>
              </a:rPr>
              <a:t>الخاتمة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8" name="Picture 7">
            <a:extLst>
              <a:ext uri="{FF2B5EF4-FFF2-40B4-BE49-F238E27FC236}">
                <a16:creationId xmlns:a16="http://schemas.microsoft.com/office/drawing/2014/main" xmlns="" id="{709AA88A-D906-9625-B22D-BA505B4C90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Idea - Free education icons">
            <a:extLst>
              <a:ext uri="{FF2B5EF4-FFF2-40B4-BE49-F238E27FC236}">
                <a16:creationId xmlns:a16="http://schemas.microsoft.com/office/drawing/2014/main" xmlns="" id="{9F5F184B-CF0F-FE50-A6CC-5FC98B010E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31079"/>
            <a:ext cx="3386204" cy="338620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D76DC4AF-7ABD-F6C2-6BD7-A2D4387C2811}"/>
              </a:ext>
            </a:extLst>
          </p:cNvPr>
          <p:cNvSpPr txBox="1"/>
          <p:nvPr/>
        </p:nvSpPr>
        <p:spPr>
          <a:xfrm>
            <a:off x="5201634" y="1276917"/>
            <a:ext cx="6415238" cy="1708160"/>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ختاماً، أذكّر بأن الصحة النفسية ليست هدفاً مؤقتاً نسعى إليه، بل هي رحلة مستمرة تتطلب اهتماماً دائماً. أنتم القوة الحقيقية وراء نجاح مؤسساتكم ومجتمعاتكم، واعتناؤكم بأنفسكم هو الخطوة الأولى لتحقيق ذلك النجاح</a:t>
            </a:r>
            <a:endParaRPr lang="en-US" dirty="0"/>
          </a:p>
        </p:txBody>
      </p:sp>
      <p:sp>
        <p:nvSpPr>
          <p:cNvPr id="7" name="TextBox 6">
            <a:extLst>
              <a:ext uri="{FF2B5EF4-FFF2-40B4-BE49-F238E27FC236}">
                <a16:creationId xmlns:a16="http://schemas.microsoft.com/office/drawing/2014/main" xmlns="" id="{5526D1F1-8E09-60DB-5212-F2C8554F8299}"/>
              </a:ext>
            </a:extLst>
          </p:cNvPr>
          <p:cNvSpPr txBox="1"/>
          <p:nvPr/>
        </p:nvSpPr>
        <p:spPr>
          <a:xfrm>
            <a:off x="5201634" y="3513639"/>
            <a:ext cx="6415238" cy="1154162"/>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شكراً لكم مرة أخرى، وأتمنى لكم دوام التوفيق والتميز، سواء على المستوى المهني أو الشخصي</a:t>
            </a:r>
            <a:endParaRPr lang="en-US" dirty="0"/>
          </a:p>
        </p:txBody>
      </p:sp>
      <p:sp>
        <p:nvSpPr>
          <p:cNvPr id="3" name="TextBox 2">
            <a:extLst>
              <a:ext uri="{FF2B5EF4-FFF2-40B4-BE49-F238E27FC236}">
                <a16:creationId xmlns:a16="http://schemas.microsoft.com/office/drawing/2014/main" xmlns="" id="{70BB5409-977B-F618-9296-41083CDEA57B}"/>
              </a:ext>
            </a:extLst>
          </p:cNvPr>
          <p:cNvSpPr txBox="1"/>
          <p:nvPr/>
        </p:nvSpPr>
        <p:spPr>
          <a:xfrm>
            <a:off x="5201634" y="5196362"/>
            <a:ext cx="6415238" cy="769441"/>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sz="3200">
                <a:solidFill>
                  <a:srgbClr val="168489"/>
                </a:solidFill>
                <a:effectLst>
                  <a:outerShdw blurRad="38100" dist="38100" dir="2700000" algn="tl">
                    <a:srgbClr val="000000">
                      <a:alpha val="43137"/>
                    </a:srgbClr>
                  </a:outerShdw>
                </a:effectLst>
              </a:rPr>
              <a:t>مع أطيب الأمنيات بالصحة والسعادة.</a:t>
            </a:r>
            <a:endParaRPr lang="en-US" sz="3200">
              <a:solidFill>
                <a:srgbClr val="168489"/>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201355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xmlns=""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885</TotalTime>
  <Words>4545</Words>
  <Application>Microsoft Office PowerPoint</Application>
  <PresentationFormat>Custom</PresentationFormat>
  <Paragraphs>925</Paragraphs>
  <Slides>95</Slides>
  <Notes>84</Notes>
  <HiddenSlides>0</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Contents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user</cp:lastModifiedBy>
  <cp:revision>1194</cp:revision>
  <cp:lastPrinted>2023-07-16T13:31:37Z</cp:lastPrinted>
  <dcterms:created xsi:type="dcterms:W3CDTF">2020-01-20T05:08:25Z</dcterms:created>
  <dcterms:modified xsi:type="dcterms:W3CDTF">2025-02-09T06:36:25Z</dcterms:modified>
</cp:coreProperties>
</file>