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heme/themeOverride1.xml" ContentType="application/vnd.openxmlformats-officedocument.themeOverride+xml"/>
  <Override PartName="/ppt/notesSlides/notesSlide4.xml" ContentType="application/vnd.openxmlformats-officedocument.presentationml.notesSlide+xml"/>
  <Override PartName="/ppt/theme/themeOverride2.xml" ContentType="application/vnd.openxmlformats-officedocument.themeOverride+xml"/>
  <Override PartName="/ppt/notesSlides/notesSlide5.xml" ContentType="application/vnd.openxmlformats-officedocument.presentationml.notesSlide+xml"/>
  <Override PartName="/ppt/theme/themeOverride3.xml" ContentType="application/vnd.openxmlformats-officedocument.themeOverride+xml"/>
  <Override PartName="/ppt/notesSlides/notesSlide6.xml" ContentType="application/vnd.openxmlformats-officedocument.presentationml.notesSlide+xml"/>
  <Override PartName="/ppt/theme/themeOverride4.xml" ContentType="application/vnd.openxmlformats-officedocument.themeOverr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heme/themeOverride5.xml" ContentType="application/vnd.openxmlformats-officedocument.themeOverride+xml"/>
  <Override PartName="/ppt/theme/themeOverride6.xml" ContentType="application/vnd.openxmlformats-officedocument.themeOverr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notesSlides/notesSlide12.xml" ContentType="application/vnd.openxmlformats-officedocument.presentationml.notesSlide+xml"/>
  <Override PartName="/ppt/theme/themeOverride10.xml" ContentType="application/vnd.openxmlformats-officedocument.themeOverr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heme/themeOverride11.xml" ContentType="application/vnd.openxmlformats-officedocument.themeOverride+xml"/>
  <Override PartName="/ppt/notesSlides/notesSlide15.xml" ContentType="application/vnd.openxmlformats-officedocument.presentationml.notesSlide+xml"/>
  <Override PartName="/ppt/theme/themeOverride12.xml" ContentType="application/vnd.openxmlformats-officedocument.themeOverride+xml"/>
  <Override PartName="/ppt/notesSlides/notesSlide16.xml" ContentType="application/vnd.openxmlformats-officedocument.presentationml.notesSlide+xml"/>
  <Override PartName="/ppt/theme/themeOverride13.xml" ContentType="application/vnd.openxmlformats-officedocument.themeOverride+xml"/>
  <Override PartName="/ppt/notesSlides/notesSlide17.xml" ContentType="application/vnd.openxmlformats-officedocument.presentationml.notesSlide+xml"/>
  <Override PartName="/ppt/theme/themeOverride14.xml" ContentType="application/vnd.openxmlformats-officedocument.themeOverride+xml"/>
  <Override PartName="/ppt/notesSlides/notesSlide18.xml" ContentType="application/vnd.openxmlformats-officedocument.presentationml.notesSlide+xml"/>
  <Override PartName="/ppt/theme/themeOverride15.xml" ContentType="application/vnd.openxmlformats-officedocument.themeOverr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heme/themeOverride16.xml" ContentType="application/vnd.openxmlformats-officedocument.themeOverride+xml"/>
  <Override PartName="/ppt/theme/themeOverride17.xml" ContentType="application/vnd.openxmlformats-officedocument.themeOverride+xml"/>
  <Override PartName="/ppt/notesSlides/notesSlide21.xml" ContentType="application/vnd.openxmlformats-officedocument.presentationml.notesSlide+xml"/>
  <Override PartName="/ppt/theme/themeOverride18.xml" ContentType="application/vnd.openxmlformats-officedocument.themeOverride+xml"/>
  <Override PartName="/ppt/theme/themeOverride19.xml" ContentType="application/vnd.openxmlformats-officedocument.themeOverride+xml"/>
  <Override PartName="/ppt/notesSlides/notesSlide22.xml" ContentType="application/vnd.openxmlformats-officedocument.presentationml.notesSlide+xml"/>
  <Override PartName="/ppt/theme/themeOverride20.xml" ContentType="application/vnd.openxmlformats-officedocument.themeOverride+xml"/>
  <Override PartName="/ppt/theme/themeOverride21.xml" ContentType="application/vnd.openxmlformats-officedocument.themeOverride+xml"/>
  <Override PartName="/ppt/notesSlides/notesSlide23.xml" ContentType="application/vnd.openxmlformats-officedocument.presentationml.notesSlide+xml"/>
  <Override PartName="/ppt/theme/themeOverride22.xml" ContentType="application/vnd.openxmlformats-officedocument.themeOverride+xml"/>
  <Override PartName="/ppt/notesSlides/notesSlide24.xml" ContentType="application/vnd.openxmlformats-officedocument.presentationml.notesSlide+xml"/>
  <Override PartName="/ppt/theme/themeOverride23.xml" ContentType="application/vnd.openxmlformats-officedocument.themeOverride+xml"/>
  <Override PartName="/ppt/notesSlides/notesSlide25.xml" ContentType="application/vnd.openxmlformats-officedocument.presentationml.notesSlide+xml"/>
  <Override PartName="/ppt/theme/themeOverride24.xml" ContentType="application/vnd.openxmlformats-officedocument.themeOverride+xml"/>
  <Override PartName="/ppt/theme/themeOverride25.xml" ContentType="application/vnd.openxmlformats-officedocument.themeOverride+xml"/>
  <Override PartName="/ppt/notesSlides/notesSlide26.xml" ContentType="application/vnd.openxmlformats-officedocument.presentationml.notesSlide+xml"/>
  <Override PartName="/ppt/theme/themeOverride26.xml" ContentType="application/vnd.openxmlformats-officedocument.themeOverride+xml"/>
  <Override PartName="/ppt/notesSlides/notesSlide27.xml" ContentType="application/vnd.openxmlformats-officedocument.presentationml.notesSlide+xml"/>
  <Override PartName="/ppt/theme/themeOverride27.xml" ContentType="application/vnd.openxmlformats-officedocument.themeOverride+xml"/>
  <Override PartName="/ppt/theme/themeOverride28.xml" ContentType="application/vnd.openxmlformats-officedocument.themeOverride+xml"/>
  <Override PartName="/ppt/notesSlides/notesSlide28.xml" ContentType="application/vnd.openxmlformats-officedocument.presentationml.notesSlide+xml"/>
  <Override PartName="/ppt/theme/themeOverride29.xml" ContentType="application/vnd.openxmlformats-officedocument.themeOverride+xml"/>
  <Override PartName="/ppt/notesSlides/notesSlide29.xml" ContentType="application/vnd.openxmlformats-officedocument.presentationml.notesSlide+xml"/>
  <Override PartName="/ppt/theme/themeOverride30.xml" ContentType="application/vnd.openxmlformats-officedocument.themeOverride+xml"/>
  <Override PartName="/ppt/theme/themeOverride31.xml" ContentType="application/vnd.openxmlformats-officedocument.themeOverride+xml"/>
  <Override PartName="/ppt/notesSlides/notesSlide30.xml" ContentType="application/vnd.openxmlformats-officedocument.presentationml.notesSlide+xml"/>
  <Override PartName="/ppt/theme/themeOverride32.xml" ContentType="application/vnd.openxmlformats-officedocument.themeOverride+xml"/>
  <Override PartName="/ppt/notesSlides/notesSlide31.xml" ContentType="application/vnd.openxmlformats-officedocument.presentationml.notesSlide+xml"/>
  <Override PartName="/ppt/theme/themeOverride33.xml" ContentType="application/vnd.openxmlformats-officedocument.themeOverr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theme/themeOverride34.xml" ContentType="application/vnd.openxmlformats-officedocument.themeOverride+xml"/>
  <Override PartName="/ppt/notesSlides/notesSlide34.xml" ContentType="application/vnd.openxmlformats-officedocument.presentationml.notesSlide+xml"/>
  <Override PartName="/ppt/theme/themeOverride35.xml" ContentType="application/vnd.openxmlformats-officedocument.themeOverride+xml"/>
  <Override PartName="/ppt/notesSlides/notesSlide35.xml" ContentType="application/vnd.openxmlformats-officedocument.presentationml.notesSlide+xml"/>
  <Override PartName="/ppt/theme/themeOverride36.xml" ContentType="application/vnd.openxmlformats-officedocument.themeOverride+xml"/>
  <Override PartName="/ppt/notesSlides/notesSlide36.xml" ContentType="application/vnd.openxmlformats-officedocument.presentationml.notesSlide+xml"/>
  <Override PartName="/ppt/theme/themeOverride37.xml" ContentType="application/vnd.openxmlformats-officedocument.themeOverride+xml"/>
  <Override PartName="/ppt/theme/themeOverride38.xml" ContentType="application/vnd.openxmlformats-officedocument.themeOverr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theme/themeOverride39.xml" ContentType="application/vnd.openxmlformats-officedocument.themeOverride+xml"/>
  <Override PartName="/ppt/notesSlides/notesSlide39.xml" ContentType="application/vnd.openxmlformats-officedocument.presentationml.notesSlide+xml"/>
  <Override PartName="/ppt/theme/themeOverride40.xml" ContentType="application/vnd.openxmlformats-officedocument.themeOverride+xml"/>
  <Override PartName="/ppt/notesSlides/notesSlide40.xml" ContentType="application/vnd.openxmlformats-officedocument.presentationml.notesSlide+xml"/>
  <Override PartName="/ppt/theme/themeOverride41.xml" ContentType="application/vnd.openxmlformats-officedocument.themeOverride+xml"/>
  <Override PartName="/ppt/notesSlides/notesSlide41.xml" ContentType="application/vnd.openxmlformats-officedocument.presentationml.notesSlide+xml"/>
  <Override PartName="/ppt/theme/themeOverride42.xml" ContentType="application/vnd.openxmlformats-officedocument.themeOverride+xml"/>
  <Override PartName="/ppt/notesSlides/notesSlide42.xml" ContentType="application/vnd.openxmlformats-officedocument.presentationml.notesSlide+xml"/>
  <Override PartName="/ppt/theme/themeOverride43.xml" ContentType="application/vnd.openxmlformats-officedocument.themeOverride+xml"/>
  <Override PartName="/ppt/theme/themeOverride44.xml" ContentType="application/vnd.openxmlformats-officedocument.themeOverride+xml"/>
  <Override PartName="/ppt/notesSlides/notesSlide43.xml" ContentType="application/vnd.openxmlformats-officedocument.presentationml.notesSlide+xml"/>
  <Override PartName="/ppt/theme/themeOverride45.xml" ContentType="application/vnd.openxmlformats-officedocument.themeOverride+xml"/>
  <Override PartName="/ppt/theme/themeOverride46.xml" ContentType="application/vnd.openxmlformats-officedocument.themeOverride+xml"/>
  <Override PartName="/ppt/notesSlides/notesSlide44.xml" ContentType="application/vnd.openxmlformats-officedocument.presentationml.notesSlide+xml"/>
  <Override PartName="/ppt/theme/themeOverride47.xml" ContentType="application/vnd.openxmlformats-officedocument.themeOverride+xml"/>
  <Override PartName="/ppt/theme/themeOverride48.xml" ContentType="application/vnd.openxmlformats-officedocument.themeOverride+xml"/>
  <Override PartName="/ppt/notesSlides/notesSlide45.xml" ContentType="application/vnd.openxmlformats-officedocument.presentationml.notesSlide+xml"/>
  <Override PartName="/ppt/theme/themeOverride49.xml" ContentType="application/vnd.openxmlformats-officedocument.themeOverride+xml"/>
  <Override PartName="/ppt/notesSlides/notesSlide46.xml" ContentType="application/vnd.openxmlformats-officedocument.presentationml.notesSlide+xml"/>
  <Override PartName="/ppt/theme/themeOverride50.xml" ContentType="application/vnd.openxmlformats-officedocument.themeOverride+xml"/>
  <Override PartName="/ppt/notesSlides/notesSlide47.xml" ContentType="application/vnd.openxmlformats-officedocument.presentationml.notesSlide+xml"/>
  <Override PartName="/ppt/theme/themeOverride51.xml" ContentType="application/vnd.openxmlformats-officedocument.themeOverride+xml"/>
  <Override PartName="/ppt/theme/themeOverride52.xml" ContentType="application/vnd.openxmlformats-officedocument.themeOverride+xml"/>
  <Override PartName="/ppt/notesSlides/notesSlide48.xml" ContentType="application/vnd.openxmlformats-officedocument.presentationml.notesSlide+xml"/>
  <Override PartName="/ppt/theme/themeOverride53.xml" ContentType="application/vnd.openxmlformats-officedocument.themeOverride+xml"/>
  <Override PartName="/ppt/theme/themeOverride54.xml" ContentType="application/vnd.openxmlformats-officedocument.themeOverride+xml"/>
  <Override PartName="/ppt/notesSlides/notesSlide49.xml" ContentType="application/vnd.openxmlformats-officedocument.presentationml.notesSlide+xml"/>
  <Override PartName="/ppt/theme/themeOverride55.xml" ContentType="application/vnd.openxmlformats-officedocument.themeOverride+xml"/>
  <Override PartName="/ppt/theme/themeOverride56.xml" ContentType="application/vnd.openxmlformats-officedocument.themeOverride+xml"/>
  <Override PartName="/ppt/notesSlides/notesSlide50.xml" ContentType="application/vnd.openxmlformats-officedocument.presentationml.notesSlide+xml"/>
  <Override PartName="/ppt/theme/themeOverride57.xml" ContentType="application/vnd.openxmlformats-officedocument.themeOverride+xml"/>
  <Override PartName="/ppt/notesSlides/notesSlide5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60" r:id="rId1"/>
    <p:sldMasterId id="2147483672" r:id="rId2"/>
    <p:sldMasterId id="2147483684" r:id="rId3"/>
    <p:sldMasterId id="2147483696" r:id="rId4"/>
    <p:sldMasterId id="2147483720" r:id="rId5"/>
  </p:sldMasterIdLst>
  <p:notesMasterIdLst>
    <p:notesMasterId r:id="rId96"/>
  </p:notesMasterIdLst>
  <p:sldIdLst>
    <p:sldId id="257" r:id="rId6"/>
    <p:sldId id="258" r:id="rId7"/>
    <p:sldId id="415" r:id="rId8"/>
    <p:sldId id="396" r:id="rId9"/>
    <p:sldId id="418" r:id="rId10"/>
    <p:sldId id="260" r:id="rId11"/>
    <p:sldId id="417" r:id="rId12"/>
    <p:sldId id="416" r:id="rId13"/>
    <p:sldId id="261" r:id="rId14"/>
    <p:sldId id="383" r:id="rId15"/>
    <p:sldId id="262" r:id="rId16"/>
    <p:sldId id="263" r:id="rId17"/>
    <p:sldId id="264" r:id="rId18"/>
    <p:sldId id="335" r:id="rId19"/>
    <p:sldId id="336" r:id="rId20"/>
    <p:sldId id="265" r:id="rId21"/>
    <p:sldId id="269" r:id="rId22"/>
    <p:sldId id="337" r:id="rId23"/>
    <p:sldId id="338" r:id="rId24"/>
    <p:sldId id="339" r:id="rId25"/>
    <p:sldId id="275" r:id="rId26"/>
    <p:sldId id="340" r:id="rId27"/>
    <p:sldId id="289" r:id="rId28"/>
    <p:sldId id="341" r:id="rId29"/>
    <p:sldId id="342" r:id="rId30"/>
    <p:sldId id="344" r:id="rId31"/>
    <p:sldId id="334" r:id="rId32"/>
    <p:sldId id="345" r:id="rId33"/>
    <p:sldId id="343" r:id="rId34"/>
    <p:sldId id="348" r:id="rId35"/>
    <p:sldId id="347" r:id="rId36"/>
    <p:sldId id="349" r:id="rId37"/>
    <p:sldId id="350" r:id="rId38"/>
    <p:sldId id="352" r:id="rId39"/>
    <p:sldId id="353" r:id="rId40"/>
    <p:sldId id="354" r:id="rId41"/>
    <p:sldId id="357" r:id="rId42"/>
    <p:sldId id="358" r:id="rId43"/>
    <p:sldId id="346" r:id="rId44"/>
    <p:sldId id="359" r:id="rId45"/>
    <p:sldId id="351" r:id="rId46"/>
    <p:sldId id="361" r:id="rId47"/>
    <p:sldId id="365" r:id="rId48"/>
    <p:sldId id="362" r:id="rId49"/>
    <p:sldId id="363" r:id="rId50"/>
    <p:sldId id="366" r:id="rId51"/>
    <p:sldId id="367" r:id="rId52"/>
    <p:sldId id="364" r:id="rId53"/>
    <p:sldId id="370" r:id="rId54"/>
    <p:sldId id="371" r:id="rId55"/>
    <p:sldId id="368" r:id="rId56"/>
    <p:sldId id="372" r:id="rId57"/>
    <p:sldId id="373" r:id="rId58"/>
    <p:sldId id="374" r:id="rId59"/>
    <p:sldId id="369" r:id="rId60"/>
    <p:sldId id="375" r:id="rId61"/>
    <p:sldId id="376" r:id="rId62"/>
    <p:sldId id="384" r:id="rId63"/>
    <p:sldId id="385" r:id="rId64"/>
    <p:sldId id="382" r:id="rId65"/>
    <p:sldId id="377" r:id="rId66"/>
    <p:sldId id="386" r:id="rId67"/>
    <p:sldId id="378" r:id="rId68"/>
    <p:sldId id="387" r:id="rId69"/>
    <p:sldId id="379" r:id="rId70"/>
    <p:sldId id="389" r:id="rId71"/>
    <p:sldId id="391" r:id="rId72"/>
    <p:sldId id="419" r:id="rId73"/>
    <p:sldId id="392" r:id="rId74"/>
    <p:sldId id="393" r:id="rId75"/>
    <p:sldId id="394" r:id="rId76"/>
    <p:sldId id="380" r:id="rId77"/>
    <p:sldId id="414" r:id="rId78"/>
    <p:sldId id="397" r:id="rId79"/>
    <p:sldId id="398" r:id="rId80"/>
    <p:sldId id="399" r:id="rId81"/>
    <p:sldId id="400" r:id="rId82"/>
    <p:sldId id="401" r:id="rId83"/>
    <p:sldId id="402" r:id="rId84"/>
    <p:sldId id="403" r:id="rId85"/>
    <p:sldId id="404" r:id="rId86"/>
    <p:sldId id="405" r:id="rId87"/>
    <p:sldId id="406" r:id="rId88"/>
    <p:sldId id="407" r:id="rId89"/>
    <p:sldId id="408" r:id="rId90"/>
    <p:sldId id="409" r:id="rId91"/>
    <p:sldId id="410" r:id="rId92"/>
    <p:sldId id="411" r:id="rId93"/>
    <p:sldId id="412" r:id="rId94"/>
    <p:sldId id="413" r:id="rId95"/>
  </p:sldIdLst>
  <p:sldSz cx="12192000" cy="6858000"/>
  <p:notesSz cx="6858000" cy="9144000"/>
  <p:defaultText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4380"/>
    <p:restoredTop sz="94061" autoAdjust="0"/>
  </p:normalViewPr>
  <p:slideViewPr>
    <p:cSldViewPr snapToGrid="0">
      <p:cViewPr>
        <p:scale>
          <a:sx n="60" d="100"/>
          <a:sy n="60" d="100"/>
        </p:scale>
        <p:origin x="1032" y="204"/>
      </p:cViewPr>
      <p:guideLst/>
    </p:cSldViewPr>
  </p:slideViewPr>
  <p:notesTextViewPr>
    <p:cViewPr>
      <p:scale>
        <a:sx n="1" d="1"/>
        <a:sy n="1" d="1"/>
      </p:scale>
      <p:origin x="0" y="0"/>
    </p:cViewPr>
  </p:notesTextViewPr>
  <p:notesViewPr>
    <p:cSldViewPr snapToGrid="0">
      <p:cViewPr varScale="1">
        <p:scale>
          <a:sx n="50" d="100"/>
          <a:sy n="50" d="100"/>
        </p:scale>
        <p:origin x="2886" y="66"/>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6" Type="http://schemas.openxmlformats.org/officeDocument/2006/relationships/slide" Target="slides/slide11.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5" Type="http://schemas.openxmlformats.org/officeDocument/2006/relationships/slideMaster" Target="slideMasters/slideMaster5.xml"/><Relationship Id="rId90" Type="http://schemas.openxmlformats.org/officeDocument/2006/relationships/slide" Target="slides/slide85.xml"/><Relationship Id="rId95" Type="http://schemas.openxmlformats.org/officeDocument/2006/relationships/slide" Target="slides/slide90.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80" Type="http://schemas.openxmlformats.org/officeDocument/2006/relationships/slide" Target="slides/slide75.xml"/><Relationship Id="rId85" Type="http://schemas.openxmlformats.org/officeDocument/2006/relationships/slide" Target="slides/slide80.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slide" Target="slides/slide83.xml"/><Relationship Id="rId91" Type="http://schemas.openxmlformats.org/officeDocument/2006/relationships/slide" Target="slides/slide86.xml"/><Relationship Id="rId96"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slide" Target="slides/slide89.xml"/><Relationship Id="rId99"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presProps" Target="presProps.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slideMaster" Target="slideMasters/slideMaster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tableStyles" Target="tableStyles.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رأس 1"/>
          <p:cNvSpPr>
            <a:spLocks noGrp="1"/>
          </p:cNvSpPr>
          <p:nvPr>
            <p:ph type="hdr" sz="quarter"/>
          </p:nvPr>
        </p:nvSpPr>
        <p:spPr>
          <a:xfrm>
            <a:off x="3886200" y="0"/>
            <a:ext cx="2971800" cy="458788"/>
          </a:xfrm>
          <a:prstGeom prst="rect">
            <a:avLst/>
          </a:prstGeom>
        </p:spPr>
        <p:txBody>
          <a:bodyPr vert="horz" lIns="91440" tIns="45720" rIns="91440" bIns="45720" rtlCol="1"/>
          <a:lstStyle>
            <a:lvl1pPr algn="l">
              <a:defRPr sz="1200"/>
            </a:lvl1pPr>
          </a:lstStyle>
          <a:p>
            <a:endParaRPr lang="en-US"/>
          </a:p>
        </p:txBody>
      </p:sp>
      <p:sp>
        <p:nvSpPr>
          <p:cNvPr id="3" name="عنصر نائب للتاريخ 2"/>
          <p:cNvSpPr>
            <a:spLocks noGrp="1"/>
          </p:cNvSpPr>
          <p:nvPr>
            <p:ph type="dt" idx="1"/>
          </p:nvPr>
        </p:nvSpPr>
        <p:spPr>
          <a:xfrm>
            <a:off x="1588" y="0"/>
            <a:ext cx="2971800" cy="458788"/>
          </a:xfrm>
          <a:prstGeom prst="rect">
            <a:avLst/>
          </a:prstGeom>
        </p:spPr>
        <p:txBody>
          <a:bodyPr vert="horz" lIns="91440" tIns="45720" rIns="91440" bIns="45720" rtlCol="1"/>
          <a:lstStyle>
            <a:lvl1pPr algn="r">
              <a:defRPr sz="1200"/>
            </a:lvl1pPr>
          </a:lstStyle>
          <a:p>
            <a:fld id="{22BAC72E-4E24-4AC4-8DB3-8C718208DB8E}" type="datetimeFigureOut">
              <a:rPr lang="en-US" smtClean="0"/>
              <a:t>4/27/2025</a:t>
            </a:fld>
            <a:endParaRPr lang="en-US"/>
          </a:p>
        </p:txBody>
      </p:sp>
      <p:sp>
        <p:nvSpPr>
          <p:cNvPr id="4" name="عنصر نائب لصورة الشريحة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1" anchor="ctr"/>
          <a:lstStyle/>
          <a:p>
            <a:endParaRPr lang="en-US"/>
          </a:p>
        </p:txBody>
      </p:sp>
      <p:sp>
        <p:nvSpPr>
          <p:cNvPr id="5" name="عنصر نائب للملاحظات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ar-SA"/>
              <a:t>انقر لتحرير أنماط نص الشكل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endParaRPr lang="en-US"/>
          </a:p>
        </p:txBody>
      </p:sp>
      <p:sp>
        <p:nvSpPr>
          <p:cNvPr id="6" name="عنصر نائب للتذييل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l">
              <a:defRPr sz="1200"/>
            </a:lvl1pPr>
          </a:lstStyle>
          <a:p>
            <a:endParaRPr lang="en-US"/>
          </a:p>
        </p:txBody>
      </p:sp>
      <p:sp>
        <p:nvSpPr>
          <p:cNvPr id="7" name="عنصر نائب لرقم الشريحة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r">
              <a:defRPr sz="1200"/>
            </a:lvl1pPr>
          </a:lstStyle>
          <a:p>
            <a:fld id="{D38F625F-3146-4288-9877-2F891885D12E}" type="slidenum">
              <a:rPr lang="en-US" smtClean="0"/>
              <a:t>‹#›</a:t>
            </a:fld>
            <a:endParaRPr lang="en-US"/>
          </a:p>
        </p:txBody>
      </p:sp>
    </p:spTree>
    <p:extLst>
      <p:ext uri="{BB962C8B-B14F-4D97-AF65-F5344CB8AC3E}">
        <p14:creationId xmlns:p14="http://schemas.microsoft.com/office/powerpoint/2010/main" val="247388110"/>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D38F625F-3146-4288-9877-2F891885D12E}" type="slidenum">
              <a:rPr lang="en-US" smtClean="0"/>
              <a:t>1</a:t>
            </a:fld>
            <a:endParaRPr lang="en-US"/>
          </a:p>
        </p:txBody>
      </p:sp>
    </p:spTree>
    <p:extLst>
      <p:ext uri="{BB962C8B-B14F-4D97-AF65-F5344CB8AC3E}">
        <p14:creationId xmlns:p14="http://schemas.microsoft.com/office/powerpoint/2010/main" val="15647223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D38F625F-3146-4288-9877-2F891885D12E}" type="slidenum">
              <a:rPr lang="en-US" smtClean="0"/>
              <a:t>14</a:t>
            </a:fld>
            <a:endParaRPr lang="en-US"/>
          </a:p>
        </p:txBody>
      </p:sp>
    </p:spTree>
    <p:extLst>
      <p:ext uri="{BB962C8B-B14F-4D97-AF65-F5344CB8AC3E}">
        <p14:creationId xmlns:p14="http://schemas.microsoft.com/office/powerpoint/2010/main" val="40842424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D38F625F-3146-4288-9877-2F891885D12E}" type="slidenum">
              <a:rPr lang="en-US" smtClean="0"/>
              <a:t>15</a:t>
            </a:fld>
            <a:endParaRPr lang="en-US"/>
          </a:p>
        </p:txBody>
      </p:sp>
    </p:spTree>
    <p:extLst>
      <p:ext uri="{BB962C8B-B14F-4D97-AF65-F5344CB8AC3E}">
        <p14:creationId xmlns:p14="http://schemas.microsoft.com/office/powerpoint/2010/main" val="18563444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D38F625F-3146-4288-9877-2F891885D12E}" type="slidenum">
              <a:rPr lang="en-US" smtClean="0"/>
              <a:t>19</a:t>
            </a:fld>
            <a:endParaRPr lang="en-US"/>
          </a:p>
        </p:txBody>
      </p:sp>
    </p:spTree>
    <p:extLst>
      <p:ext uri="{BB962C8B-B14F-4D97-AF65-F5344CB8AC3E}">
        <p14:creationId xmlns:p14="http://schemas.microsoft.com/office/powerpoint/2010/main" val="30872589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D38F625F-3146-4288-9877-2F891885D12E}" type="slidenum">
              <a:rPr lang="en-US" smtClean="0"/>
              <a:t>21</a:t>
            </a:fld>
            <a:endParaRPr lang="en-US"/>
          </a:p>
        </p:txBody>
      </p:sp>
    </p:spTree>
    <p:extLst>
      <p:ext uri="{BB962C8B-B14F-4D97-AF65-F5344CB8AC3E}">
        <p14:creationId xmlns:p14="http://schemas.microsoft.com/office/powerpoint/2010/main" val="19811163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D38F625F-3146-4288-9877-2F891885D12E}" type="slidenum">
              <a:rPr lang="en-US" smtClean="0"/>
              <a:t>22</a:t>
            </a:fld>
            <a:endParaRPr lang="en-US"/>
          </a:p>
        </p:txBody>
      </p:sp>
    </p:spTree>
    <p:extLst>
      <p:ext uri="{BB962C8B-B14F-4D97-AF65-F5344CB8AC3E}">
        <p14:creationId xmlns:p14="http://schemas.microsoft.com/office/powerpoint/2010/main" val="17504446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D38F625F-3146-4288-9877-2F891885D12E}" type="slidenum">
              <a:rPr lang="en-US" smtClean="0"/>
              <a:t>23</a:t>
            </a:fld>
            <a:endParaRPr lang="en-US"/>
          </a:p>
        </p:txBody>
      </p:sp>
    </p:spTree>
    <p:extLst>
      <p:ext uri="{BB962C8B-B14F-4D97-AF65-F5344CB8AC3E}">
        <p14:creationId xmlns:p14="http://schemas.microsoft.com/office/powerpoint/2010/main" val="31082884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D38F625F-3146-4288-9877-2F891885D12E}" type="slidenum">
              <a:rPr lang="en-US" smtClean="0"/>
              <a:t>25</a:t>
            </a:fld>
            <a:endParaRPr lang="en-US"/>
          </a:p>
        </p:txBody>
      </p:sp>
    </p:spTree>
    <p:extLst>
      <p:ext uri="{BB962C8B-B14F-4D97-AF65-F5344CB8AC3E}">
        <p14:creationId xmlns:p14="http://schemas.microsoft.com/office/powerpoint/2010/main" val="37064052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D38F625F-3146-4288-9877-2F891885D12E}" type="slidenum">
              <a:rPr lang="en-US" smtClean="0"/>
              <a:t>27</a:t>
            </a:fld>
            <a:endParaRPr lang="en-US"/>
          </a:p>
        </p:txBody>
      </p:sp>
    </p:spTree>
    <p:extLst>
      <p:ext uri="{BB962C8B-B14F-4D97-AF65-F5344CB8AC3E}">
        <p14:creationId xmlns:p14="http://schemas.microsoft.com/office/powerpoint/2010/main" val="36922908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D38F625F-3146-4288-9877-2F891885D12E}" type="slidenum">
              <a:rPr lang="en-US" smtClean="0"/>
              <a:t>29</a:t>
            </a:fld>
            <a:endParaRPr lang="en-US"/>
          </a:p>
        </p:txBody>
      </p:sp>
    </p:spTree>
    <p:extLst>
      <p:ext uri="{BB962C8B-B14F-4D97-AF65-F5344CB8AC3E}">
        <p14:creationId xmlns:p14="http://schemas.microsoft.com/office/powerpoint/2010/main" val="15558555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D38F625F-3146-4288-9877-2F891885D12E}" type="slidenum">
              <a:rPr lang="en-US" smtClean="0"/>
              <a:t>31</a:t>
            </a:fld>
            <a:endParaRPr lang="en-US"/>
          </a:p>
        </p:txBody>
      </p:sp>
    </p:spTree>
    <p:extLst>
      <p:ext uri="{BB962C8B-B14F-4D97-AF65-F5344CB8AC3E}">
        <p14:creationId xmlns:p14="http://schemas.microsoft.com/office/powerpoint/2010/main" val="29938216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8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8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8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8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SA" sz="18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8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D38F625F-3146-4288-9877-2F891885D12E}" type="slidenum">
              <a:rPr lang="en-US" smtClean="0"/>
              <a:t>4</a:t>
            </a:fld>
            <a:endParaRPr lang="en-US"/>
          </a:p>
        </p:txBody>
      </p:sp>
    </p:spTree>
    <p:extLst>
      <p:ext uri="{BB962C8B-B14F-4D97-AF65-F5344CB8AC3E}">
        <p14:creationId xmlns:p14="http://schemas.microsoft.com/office/powerpoint/2010/main" val="9388847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D38F625F-3146-4288-9877-2F891885D12E}" type="slidenum">
              <a:rPr lang="en-US" smtClean="0"/>
              <a:t>33</a:t>
            </a:fld>
            <a:endParaRPr lang="en-US"/>
          </a:p>
        </p:txBody>
      </p:sp>
    </p:spTree>
    <p:extLst>
      <p:ext uri="{BB962C8B-B14F-4D97-AF65-F5344CB8AC3E}">
        <p14:creationId xmlns:p14="http://schemas.microsoft.com/office/powerpoint/2010/main" val="203286036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D38F625F-3146-4288-9877-2F891885D12E}" type="slidenum">
              <a:rPr lang="en-US" smtClean="0"/>
              <a:t>35</a:t>
            </a:fld>
            <a:endParaRPr lang="en-US"/>
          </a:p>
        </p:txBody>
      </p:sp>
    </p:spTree>
    <p:extLst>
      <p:ext uri="{BB962C8B-B14F-4D97-AF65-F5344CB8AC3E}">
        <p14:creationId xmlns:p14="http://schemas.microsoft.com/office/powerpoint/2010/main" val="117168586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D38F625F-3146-4288-9877-2F891885D12E}" type="slidenum">
              <a:rPr lang="en-US" smtClean="0"/>
              <a:t>37</a:t>
            </a:fld>
            <a:endParaRPr lang="en-US"/>
          </a:p>
        </p:txBody>
      </p:sp>
    </p:spTree>
    <p:extLst>
      <p:ext uri="{BB962C8B-B14F-4D97-AF65-F5344CB8AC3E}">
        <p14:creationId xmlns:p14="http://schemas.microsoft.com/office/powerpoint/2010/main" val="69133611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D38F625F-3146-4288-9877-2F891885D12E}" type="slidenum">
              <a:rPr lang="en-US" smtClean="0"/>
              <a:t>39</a:t>
            </a:fld>
            <a:endParaRPr lang="en-US"/>
          </a:p>
        </p:txBody>
      </p:sp>
    </p:spTree>
    <p:extLst>
      <p:ext uri="{BB962C8B-B14F-4D97-AF65-F5344CB8AC3E}">
        <p14:creationId xmlns:p14="http://schemas.microsoft.com/office/powerpoint/2010/main" val="241693424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D38F625F-3146-4288-9877-2F891885D12E}" type="slidenum">
              <a:rPr lang="en-US" smtClean="0"/>
              <a:t>41</a:t>
            </a:fld>
            <a:endParaRPr lang="en-US"/>
          </a:p>
        </p:txBody>
      </p:sp>
    </p:spTree>
    <p:extLst>
      <p:ext uri="{BB962C8B-B14F-4D97-AF65-F5344CB8AC3E}">
        <p14:creationId xmlns:p14="http://schemas.microsoft.com/office/powerpoint/2010/main" val="174210679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D38F625F-3146-4288-9877-2F891885D12E}" type="slidenum">
              <a:rPr lang="en-US" smtClean="0"/>
              <a:t>43</a:t>
            </a:fld>
            <a:endParaRPr lang="en-US"/>
          </a:p>
        </p:txBody>
      </p:sp>
    </p:spTree>
    <p:extLst>
      <p:ext uri="{BB962C8B-B14F-4D97-AF65-F5344CB8AC3E}">
        <p14:creationId xmlns:p14="http://schemas.microsoft.com/office/powerpoint/2010/main" val="116808842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D38F625F-3146-4288-9877-2F891885D12E}" type="slidenum">
              <a:rPr lang="en-US" smtClean="0"/>
              <a:t>45</a:t>
            </a:fld>
            <a:endParaRPr lang="en-US"/>
          </a:p>
        </p:txBody>
      </p:sp>
    </p:spTree>
    <p:extLst>
      <p:ext uri="{BB962C8B-B14F-4D97-AF65-F5344CB8AC3E}">
        <p14:creationId xmlns:p14="http://schemas.microsoft.com/office/powerpoint/2010/main" val="758700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D38F625F-3146-4288-9877-2F891885D12E}" type="slidenum">
              <a:rPr lang="en-US" smtClean="0"/>
              <a:t>47</a:t>
            </a:fld>
            <a:endParaRPr lang="en-US"/>
          </a:p>
        </p:txBody>
      </p:sp>
    </p:spTree>
    <p:extLst>
      <p:ext uri="{BB962C8B-B14F-4D97-AF65-F5344CB8AC3E}">
        <p14:creationId xmlns:p14="http://schemas.microsoft.com/office/powerpoint/2010/main" val="339151815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D38F625F-3146-4288-9877-2F891885D12E}" type="slidenum">
              <a:rPr lang="en-US" smtClean="0"/>
              <a:t>49</a:t>
            </a:fld>
            <a:endParaRPr lang="en-US"/>
          </a:p>
        </p:txBody>
      </p:sp>
    </p:spTree>
    <p:extLst>
      <p:ext uri="{BB962C8B-B14F-4D97-AF65-F5344CB8AC3E}">
        <p14:creationId xmlns:p14="http://schemas.microsoft.com/office/powerpoint/2010/main" val="224113048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D38F625F-3146-4288-9877-2F891885D12E}" type="slidenum">
              <a:rPr lang="en-US" smtClean="0"/>
              <a:t>51</a:t>
            </a:fld>
            <a:endParaRPr lang="en-US"/>
          </a:p>
        </p:txBody>
      </p:sp>
    </p:spTree>
    <p:extLst>
      <p:ext uri="{BB962C8B-B14F-4D97-AF65-F5344CB8AC3E}">
        <p14:creationId xmlns:p14="http://schemas.microsoft.com/office/powerpoint/2010/main" val="19515562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endParaRPr lang="en-US" dirty="0"/>
          </a:p>
        </p:txBody>
      </p:sp>
      <p:sp>
        <p:nvSpPr>
          <p:cNvPr id="4" name="عنصر نائب لرقم الشريحة 3"/>
          <p:cNvSpPr>
            <a:spLocks noGrp="1"/>
          </p:cNvSpPr>
          <p:nvPr>
            <p:ph type="sldNum" sz="quarter" idx="5"/>
          </p:nvPr>
        </p:nvSpPr>
        <p:spPr/>
        <p:txBody>
          <a:bodyPr/>
          <a:lstStyle/>
          <a:p>
            <a:fld id="{D38F625F-3146-4288-9877-2F891885D12E}" type="slidenum">
              <a:rPr lang="en-US" smtClean="0"/>
              <a:t>5</a:t>
            </a:fld>
            <a:endParaRPr lang="en-US"/>
          </a:p>
        </p:txBody>
      </p:sp>
    </p:spTree>
    <p:extLst>
      <p:ext uri="{BB962C8B-B14F-4D97-AF65-F5344CB8AC3E}">
        <p14:creationId xmlns:p14="http://schemas.microsoft.com/office/powerpoint/2010/main" val="369143791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D38F625F-3146-4288-9877-2F891885D12E}" type="slidenum">
              <a:rPr lang="en-US" smtClean="0"/>
              <a:t>53</a:t>
            </a:fld>
            <a:endParaRPr lang="en-US"/>
          </a:p>
        </p:txBody>
      </p:sp>
    </p:spTree>
    <p:extLst>
      <p:ext uri="{BB962C8B-B14F-4D97-AF65-F5344CB8AC3E}">
        <p14:creationId xmlns:p14="http://schemas.microsoft.com/office/powerpoint/2010/main" val="169386977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D38F625F-3146-4288-9877-2F891885D12E}" type="slidenum">
              <a:rPr lang="en-US" smtClean="0"/>
              <a:t>55</a:t>
            </a:fld>
            <a:endParaRPr lang="en-US"/>
          </a:p>
        </p:txBody>
      </p:sp>
    </p:spTree>
    <p:extLst>
      <p:ext uri="{BB962C8B-B14F-4D97-AF65-F5344CB8AC3E}">
        <p14:creationId xmlns:p14="http://schemas.microsoft.com/office/powerpoint/2010/main" val="234225043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D38F625F-3146-4288-9877-2F891885D12E}" type="slidenum">
              <a:rPr lang="en-US" smtClean="0"/>
              <a:t>57</a:t>
            </a:fld>
            <a:endParaRPr lang="en-US"/>
          </a:p>
        </p:txBody>
      </p:sp>
    </p:spTree>
    <p:extLst>
      <p:ext uri="{BB962C8B-B14F-4D97-AF65-F5344CB8AC3E}">
        <p14:creationId xmlns:p14="http://schemas.microsoft.com/office/powerpoint/2010/main" val="76571283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D38F625F-3146-4288-9877-2F891885D12E}" type="slidenum">
              <a:rPr lang="en-US" smtClean="0"/>
              <a:t>59</a:t>
            </a:fld>
            <a:endParaRPr lang="en-US"/>
          </a:p>
        </p:txBody>
      </p:sp>
    </p:spTree>
    <p:extLst>
      <p:ext uri="{BB962C8B-B14F-4D97-AF65-F5344CB8AC3E}">
        <p14:creationId xmlns:p14="http://schemas.microsoft.com/office/powerpoint/2010/main" val="373606146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D38F625F-3146-4288-9877-2F891885D12E}" type="slidenum">
              <a:rPr lang="en-US" smtClean="0"/>
              <a:t>61</a:t>
            </a:fld>
            <a:endParaRPr lang="en-US"/>
          </a:p>
        </p:txBody>
      </p:sp>
    </p:spTree>
    <p:extLst>
      <p:ext uri="{BB962C8B-B14F-4D97-AF65-F5344CB8AC3E}">
        <p14:creationId xmlns:p14="http://schemas.microsoft.com/office/powerpoint/2010/main" val="411365557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D38F625F-3146-4288-9877-2F891885D12E}" type="slidenum">
              <a:rPr lang="en-US" smtClean="0"/>
              <a:t>63</a:t>
            </a:fld>
            <a:endParaRPr lang="en-US"/>
          </a:p>
        </p:txBody>
      </p:sp>
    </p:spTree>
    <p:extLst>
      <p:ext uri="{BB962C8B-B14F-4D97-AF65-F5344CB8AC3E}">
        <p14:creationId xmlns:p14="http://schemas.microsoft.com/office/powerpoint/2010/main" val="300091185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D38F625F-3146-4288-9877-2F891885D12E}" type="slidenum">
              <a:rPr lang="en-US" smtClean="0"/>
              <a:t>65</a:t>
            </a:fld>
            <a:endParaRPr lang="en-US"/>
          </a:p>
        </p:txBody>
      </p:sp>
    </p:spTree>
    <p:extLst>
      <p:ext uri="{BB962C8B-B14F-4D97-AF65-F5344CB8AC3E}">
        <p14:creationId xmlns:p14="http://schemas.microsoft.com/office/powerpoint/2010/main" val="271682438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D38F625F-3146-4288-9877-2F891885D12E}" type="slidenum">
              <a:rPr lang="en-US" smtClean="0"/>
              <a:t>67</a:t>
            </a:fld>
            <a:endParaRPr lang="en-US"/>
          </a:p>
        </p:txBody>
      </p:sp>
    </p:spTree>
    <p:extLst>
      <p:ext uri="{BB962C8B-B14F-4D97-AF65-F5344CB8AC3E}">
        <p14:creationId xmlns:p14="http://schemas.microsoft.com/office/powerpoint/2010/main" val="251048651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D38F625F-3146-4288-9877-2F891885D12E}" type="slidenum">
              <a:rPr lang="en-US" smtClean="0"/>
              <a:t>69</a:t>
            </a:fld>
            <a:endParaRPr lang="en-US"/>
          </a:p>
        </p:txBody>
      </p:sp>
    </p:spTree>
    <p:extLst>
      <p:ext uri="{BB962C8B-B14F-4D97-AF65-F5344CB8AC3E}">
        <p14:creationId xmlns:p14="http://schemas.microsoft.com/office/powerpoint/2010/main" val="123646577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D38F625F-3146-4288-9877-2F891885D12E}" type="slidenum">
              <a:rPr lang="en-US" smtClean="0"/>
              <a:t>71</a:t>
            </a:fld>
            <a:endParaRPr lang="en-US"/>
          </a:p>
        </p:txBody>
      </p:sp>
    </p:spTree>
    <p:extLst>
      <p:ext uri="{BB962C8B-B14F-4D97-AF65-F5344CB8AC3E}">
        <p14:creationId xmlns:p14="http://schemas.microsoft.com/office/powerpoint/2010/main" val="7302668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endParaRPr lang="en-US" dirty="0"/>
          </a:p>
        </p:txBody>
      </p:sp>
      <p:sp>
        <p:nvSpPr>
          <p:cNvPr id="4" name="عنصر نائب لرقم الشريحة 3"/>
          <p:cNvSpPr>
            <a:spLocks noGrp="1"/>
          </p:cNvSpPr>
          <p:nvPr>
            <p:ph type="sldNum" sz="quarter" idx="5"/>
          </p:nvPr>
        </p:nvSpPr>
        <p:spPr/>
        <p:txBody>
          <a:bodyPr/>
          <a:lstStyle/>
          <a:p>
            <a:fld id="{D38F625F-3146-4288-9877-2F891885D12E}" type="slidenum">
              <a:rPr lang="en-US" smtClean="0"/>
              <a:t>6</a:t>
            </a:fld>
            <a:endParaRPr lang="en-US"/>
          </a:p>
        </p:txBody>
      </p:sp>
    </p:spTree>
    <p:extLst>
      <p:ext uri="{BB962C8B-B14F-4D97-AF65-F5344CB8AC3E}">
        <p14:creationId xmlns:p14="http://schemas.microsoft.com/office/powerpoint/2010/main" val="377741296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D38F625F-3146-4288-9877-2F891885D12E}" type="slidenum">
              <a:rPr lang="en-US" smtClean="0"/>
              <a:t>73</a:t>
            </a:fld>
            <a:endParaRPr lang="en-US"/>
          </a:p>
        </p:txBody>
      </p:sp>
    </p:spTree>
    <p:extLst>
      <p:ext uri="{BB962C8B-B14F-4D97-AF65-F5344CB8AC3E}">
        <p14:creationId xmlns:p14="http://schemas.microsoft.com/office/powerpoint/2010/main" val="262534945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D38F625F-3146-4288-9877-2F891885D12E}" type="slidenum">
              <a:rPr lang="en-US" smtClean="0"/>
              <a:t>74</a:t>
            </a:fld>
            <a:endParaRPr lang="en-US"/>
          </a:p>
        </p:txBody>
      </p:sp>
    </p:spTree>
    <p:extLst>
      <p:ext uri="{BB962C8B-B14F-4D97-AF65-F5344CB8AC3E}">
        <p14:creationId xmlns:p14="http://schemas.microsoft.com/office/powerpoint/2010/main" val="381203343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D38F625F-3146-4288-9877-2F891885D12E}" type="slidenum">
              <a:rPr lang="en-US" smtClean="0"/>
              <a:t>75</a:t>
            </a:fld>
            <a:endParaRPr lang="en-US"/>
          </a:p>
        </p:txBody>
      </p:sp>
    </p:spTree>
    <p:extLst>
      <p:ext uri="{BB962C8B-B14F-4D97-AF65-F5344CB8AC3E}">
        <p14:creationId xmlns:p14="http://schemas.microsoft.com/office/powerpoint/2010/main" val="77446837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D38F625F-3146-4288-9877-2F891885D12E}" type="slidenum">
              <a:rPr lang="en-US" smtClean="0"/>
              <a:t>77</a:t>
            </a:fld>
            <a:endParaRPr lang="en-US"/>
          </a:p>
        </p:txBody>
      </p:sp>
    </p:spTree>
    <p:extLst>
      <p:ext uri="{BB962C8B-B14F-4D97-AF65-F5344CB8AC3E}">
        <p14:creationId xmlns:p14="http://schemas.microsoft.com/office/powerpoint/2010/main" val="285289122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D38F625F-3146-4288-9877-2F891885D12E}" type="slidenum">
              <a:rPr lang="en-US" smtClean="0"/>
              <a:t>79</a:t>
            </a:fld>
            <a:endParaRPr lang="en-US"/>
          </a:p>
        </p:txBody>
      </p:sp>
    </p:spTree>
    <p:extLst>
      <p:ext uri="{BB962C8B-B14F-4D97-AF65-F5344CB8AC3E}">
        <p14:creationId xmlns:p14="http://schemas.microsoft.com/office/powerpoint/2010/main" val="330844520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D38F625F-3146-4288-9877-2F891885D12E}" type="slidenum">
              <a:rPr lang="en-US" smtClean="0"/>
              <a:t>81</a:t>
            </a:fld>
            <a:endParaRPr lang="en-US"/>
          </a:p>
        </p:txBody>
      </p:sp>
    </p:spTree>
    <p:extLst>
      <p:ext uri="{BB962C8B-B14F-4D97-AF65-F5344CB8AC3E}">
        <p14:creationId xmlns:p14="http://schemas.microsoft.com/office/powerpoint/2010/main" val="365602762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D38F625F-3146-4288-9877-2F891885D12E}" type="slidenum">
              <a:rPr lang="en-US" smtClean="0"/>
              <a:t>82</a:t>
            </a:fld>
            <a:endParaRPr lang="en-US"/>
          </a:p>
        </p:txBody>
      </p:sp>
    </p:spTree>
    <p:extLst>
      <p:ext uri="{BB962C8B-B14F-4D97-AF65-F5344CB8AC3E}">
        <p14:creationId xmlns:p14="http://schemas.microsoft.com/office/powerpoint/2010/main" val="223009394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D38F625F-3146-4288-9877-2F891885D12E}" type="slidenum">
              <a:rPr lang="en-US" smtClean="0"/>
              <a:t>83</a:t>
            </a:fld>
            <a:endParaRPr lang="en-US"/>
          </a:p>
        </p:txBody>
      </p:sp>
    </p:spTree>
    <p:extLst>
      <p:ext uri="{BB962C8B-B14F-4D97-AF65-F5344CB8AC3E}">
        <p14:creationId xmlns:p14="http://schemas.microsoft.com/office/powerpoint/2010/main" val="79211858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D38F625F-3146-4288-9877-2F891885D12E}" type="slidenum">
              <a:rPr lang="en-US" smtClean="0"/>
              <a:t>85</a:t>
            </a:fld>
            <a:endParaRPr lang="en-US"/>
          </a:p>
        </p:txBody>
      </p:sp>
    </p:spTree>
    <p:extLst>
      <p:ext uri="{BB962C8B-B14F-4D97-AF65-F5344CB8AC3E}">
        <p14:creationId xmlns:p14="http://schemas.microsoft.com/office/powerpoint/2010/main" val="109108531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D38F625F-3146-4288-9877-2F891885D12E}" type="slidenum">
              <a:rPr lang="en-US" smtClean="0"/>
              <a:t>87</a:t>
            </a:fld>
            <a:endParaRPr lang="en-US"/>
          </a:p>
        </p:txBody>
      </p:sp>
    </p:spTree>
    <p:extLst>
      <p:ext uri="{BB962C8B-B14F-4D97-AF65-F5344CB8AC3E}">
        <p14:creationId xmlns:p14="http://schemas.microsoft.com/office/powerpoint/2010/main" val="35380682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endParaRPr lang="en-US" dirty="0"/>
          </a:p>
        </p:txBody>
      </p:sp>
      <p:sp>
        <p:nvSpPr>
          <p:cNvPr id="4" name="عنصر نائب لرقم الشريحة 3"/>
          <p:cNvSpPr>
            <a:spLocks noGrp="1"/>
          </p:cNvSpPr>
          <p:nvPr>
            <p:ph type="sldNum" sz="quarter" idx="5"/>
          </p:nvPr>
        </p:nvSpPr>
        <p:spPr/>
        <p:txBody>
          <a:bodyPr/>
          <a:lstStyle/>
          <a:p>
            <a:fld id="{D38F625F-3146-4288-9877-2F891885D12E}" type="slidenum">
              <a:rPr lang="en-US" smtClean="0"/>
              <a:t>7</a:t>
            </a:fld>
            <a:endParaRPr lang="en-US"/>
          </a:p>
        </p:txBody>
      </p:sp>
    </p:spTree>
    <p:extLst>
      <p:ext uri="{BB962C8B-B14F-4D97-AF65-F5344CB8AC3E}">
        <p14:creationId xmlns:p14="http://schemas.microsoft.com/office/powerpoint/2010/main" val="2194483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D38F625F-3146-4288-9877-2F891885D12E}" type="slidenum">
              <a:rPr lang="en-US" smtClean="0"/>
              <a:t>89</a:t>
            </a:fld>
            <a:endParaRPr lang="en-US"/>
          </a:p>
        </p:txBody>
      </p:sp>
    </p:spTree>
    <p:extLst>
      <p:ext uri="{BB962C8B-B14F-4D97-AF65-F5344CB8AC3E}">
        <p14:creationId xmlns:p14="http://schemas.microsoft.com/office/powerpoint/2010/main" val="417719973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D38F625F-3146-4288-9877-2F891885D12E}" type="slidenum">
              <a:rPr lang="en-US" smtClean="0"/>
              <a:t>90</a:t>
            </a:fld>
            <a:endParaRPr lang="en-US"/>
          </a:p>
        </p:txBody>
      </p:sp>
    </p:spTree>
    <p:extLst>
      <p:ext uri="{BB962C8B-B14F-4D97-AF65-F5344CB8AC3E}">
        <p14:creationId xmlns:p14="http://schemas.microsoft.com/office/powerpoint/2010/main" val="16196365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endParaRPr lang="en-US" dirty="0"/>
          </a:p>
        </p:txBody>
      </p:sp>
      <p:sp>
        <p:nvSpPr>
          <p:cNvPr id="4" name="عنصر نائب لرقم الشريحة 3"/>
          <p:cNvSpPr>
            <a:spLocks noGrp="1"/>
          </p:cNvSpPr>
          <p:nvPr>
            <p:ph type="sldNum" sz="quarter" idx="5"/>
          </p:nvPr>
        </p:nvSpPr>
        <p:spPr/>
        <p:txBody>
          <a:bodyPr/>
          <a:lstStyle/>
          <a:p>
            <a:fld id="{D38F625F-3146-4288-9877-2F891885D12E}" type="slidenum">
              <a:rPr lang="en-US" smtClean="0"/>
              <a:t>8</a:t>
            </a:fld>
            <a:endParaRPr lang="en-US"/>
          </a:p>
        </p:txBody>
      </p:sp>
    </p:spTree>
    <p:extLst>
      <p:ext uri="{BB962C8B-B14F-4D97-AF65-F5344CB8AC3E}">
        <p14:creationId xmlns:p14="http://schemas.microsoft.com/office/powerpoint/2010/main" val="24666871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endParaRPr lang="en-US" dirty="0"/>
          </a:p>
        </p:txBody>
      </p:sp>
      <p:sp>
        <p:nvSpPr>
          <p:cNvPr id="4" name="عنصر نائب لرقم الشريحة 3"/>
          <p:cNvSpPr>
            <a:spLocks noGrp="1"/>
          </p:cNvSpPr>
          <p:nvPr>
            <p:ph type="sldNum" sz="quarter" idx="5"/>
          </p:nvPr>
        </p:nvSpPr>
        <p:spPr/>
        <p:txBody>
          <a:bodyPr/>
          <a:lstStyle/>
          <a:p>
            <a:fld id="{D38F625F-3146-4288-9877-2F891885D12E}" type="slidenum">
              <a:rPr lang="en-US" smtClean="0"/>
              <a:t>9</a:t>
            </a:fld>
            <a:endParaRPr lang="en-US"/>
          </a:p>
        </p:txBody>
      </p:sp>
    </p:spTree>
    <p:extLst>
      <p:ext uri="{BB962C8B-B14F-4D97-AF65-F5344CB8AC3E}">
        <p14:creationId xmlns:p14="http://schemas.microsoft.com/office/powerpoint/2010/main" val="37657386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endParaRPr lang="en-US" dirty="0"/>
          </a:p>
        </p:txBody>
      </p:sp>
      <p:sp>
        <p:nvSpPr>
          <p:cNvPr id="4" name="عنصر نائب لرقم الشريحة 3"/>
          <p:cNvSpPr>
            <a:spLocks noGrp="1"/>
          </p:cNvSpPr>
          <p:nvPr>
            <p:ph type="sldNum" sz="quarter" idx="5"/>
          </p:nvPr>
        </p:nvSpPr>
        <p:spPr/>
        <p:txBody>
          <a:bodyPr/>
          <a:lstStyle/>
          <a:p>
            <a:fld id="{D38F625F-3146-4288-9877-2F891885D12E}" type="slidenum">
              <a:rPr lang="en-US" smtClean="0"/>
              <a:t>10</a:t>
            </a:fld>
            <a:endParaRPr lang="en-US"/>
          </a:p>
        </p:txBody>
      </p:sp>
    </p:spTree>
    <p:extLst>
      <p:ext uri="{BB962C8B-B14F-4D97-AF65-F5344CB8AC3E}">
        <p14:creationId xmlns:p14="http://schemas.microsoft.com/office/powerpoint/2010/main" val="33002483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algn="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مركز أبحاث الدولية للتدريب</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u="sng" dirty="0">
                <a:solidFill>
                  <a:srgbClr val="0563C1"/>
                </a:solidFill>
                <a:effectLst/>
                <a:latin typeface="Sakkal Majalla" panose="02000000000000000000" pitchFamily="2" charset="-78"/>
                <a:ea typeface="Calibri" panose="020F0502020204030204" pitchFamily="34" charset="0"/>
                <a:cs typeface="Arial" panose="020B0604020202020204" pitchFamily="34" charset="0"/>
                <a:hlinkClick r:id="rId3"/>
              </a:rPr>
              <a:t>www.dawliatraining.com</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Twitter,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facebook</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instagram</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 </a:t>
            </a:r>
            <a:r>
              <a:rPr lang="en-US" sz="1200" b="1" dirty="0">
                <a:solidFill>
                  <a:srgbClr val="2E74B5"/>
                </a:solidFill>
                <a:effectLst/>
                <a:latin typeface="Sakkal Majalla" panose="02000000000000000000" pitchFamily="2" charset="-78"/>
                <a:ea typeface="Calibri" panose="020F0502020204030204" pitchFamily="34" charset="0"/>
                <a:cs typeface="Arial" panose="020B0604020202020204" pitchFamily="34" charset="0"/>
              </a:rPr>
              <a:t>@tircjo</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Mobile &amp; </a:t>
            </a:r>
            <a:r>
              <a:rPr lang="en-US" sz="1200" b="1" dirty="0" err="1">
                <a:solidFill>
                  <a:srgbClr val="000000"/>
                </a:solidFill>
                <a:effectLst/>
                <a:latin typeface="Sakkal Majalla" panose="02000000000000000000" pitchFamily="2" charset="-78"/>
                <a:ea typeface="Calibri" panose="020F0502020204030204" pitchFamily="34" charset="0"/>
                <a:cs typeface="Arial" panose="020B0604020202020204" pitchFamily="34" charset="0"/>
              </a:rPr>
              <a:t>whatssup</a:t>
            </a: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en-US" sz="1200" b="1" dirty="0">
                <a:solidFill>
                  <a:srgbClr val="000000"/>
                </a:solidFill>
                <a:effectLst/>
                <a:latin typeface="Sakkal Majalla" panose="02000000000000000000" pitchFamily="2" charset="-78"/>
                <a:ea typeface="Calibri" panose="020F0502020204030204" pitchFamily="34" charset="0"/>
                <a:cs typeface="Arial" panose="020B0604020202020204" pitchFamily="34" charset="0"/>
              </a:rPr>
              <a:t>00962779222666</a:t>
            </a:r>
            <a:endParaRPr lang="en-US" sz="1200" dirty="0">
              <a:effectLst/>
              <a:latin typeface="Calibri" panose="020F0502020204030204" pitchFamily="34" charset="0"/>
              <a:ea typeface="Calibri" panose="020F0502020204030204" pitchFamily="34" charset="0"/>
              <a:cs typeface="Arial" panose="020B0604020202020204" pitchFamily="34" charset="0"/>
            </a:endParaRPr>
          </a:p>
          <a:p>
            <a:pPr marL="0" marR="0" algn="r" rtl="1">
              <a:lnSpc>
                <a:spcPct val="107000"/>
              </a:lnSpc>
              <a:spcBef>
                <a:spcPts val="0"/>
              </a:spcBef>
              <a:spcAft>
                <a:spcPts val="0"/>
              </a:spcAft>
            </a:pPr>
            <a:r>
              <a:rPr lang="ar-SA" sz="1200" b="1"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(دورات تدريبية، استشارات، تصميم حقائب تدريبية)</a:t>
            </a:r>
            <a:endParaRPr lang="en-US" sz="1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4" name="عنصر نائب لرقم الشريحة 3"/>
          <p:cNvSpPr>
            <a:spLocks noGrp="1"/>
          </p:cNvSpPr>
          <p:nvPr>
            <p:ph type="sldNum" sz="quarter" idx="5"/>
          </p:nvPr>
        </p:nvSpPr>
        <p:spPr/>
        <p:txBody>
          <a:bodyPr/>
          <a:lstStyle/>
          <a:p>
            <a:fld id="{D38F625F-3146-4288-9877-2F891885D12E}" type="slidenum">
              <a:rPr lang="en-US" smtClean="0"/>
              <a:t>11</a:t>
            </a:fld>
            <a:endParaRPr lang="en-US"/>
          </a:p>
        </p:txBody>
      </p:sp>
    </p:spTree>
    <p:extLst>
      <p:ext uri="{BB962C8B-B14F-4D97-AF65-F5344CB8AC3E}">
        <p14:creationId xmlns:p14="http://schemas.microsoft.com/office/powerpoint/2010/main" val="15015423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3" y="1122363"/>
            <a:ext cx="9144000" cy="2387600"/>
          </a:xfrm>
        </p:spPr>
        <p:txBody>
          <a:bodyPr anchor="b"/>
          <a:lstStyle>
            <a:lvl1pPr algn="ctr">
              <a:defRPr sz="6000"/>
            </a:lvl1pPr>
          </a:lstStyle>
          <a:p>
            <a:r>
              <a:rPr lang="en-US"/>
              <a:t>Click to edit Master title style</a:t>
            </a:r>
            <a:endParaRPr lang="ar-EG"/>
          </a:p>
        </p:txBody>
      </p:sp>
      <p:sp>
        <p:nvSpPr>
          <p:cNvPr id="3" name="Subtitle 2"/>
          <p:cNvSpPr>
            <a:spLocks noGrp="1"/>
          </p:cNvSpPr>
          <p:nvPr>
            <p:ph type="subTitle" idx="1"/>
          </p:nvPr>
        </p:nvSpPr>
        <p:spPr>
          <a:xfrm>
            <a:off x="1524003"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ar-EG"/>
          </a:p>
        </p:txBody>
      </p:sp>
      <p:sp>
        <p:nvSpPr>
          <p:cNvPr id="4" name="Date Placeholder 3"/>
          <p:cNvSpPr>
            <a:spLocks noGrp="1"/>
          </p:cNvSpPr>
          <p:nvPr>
            <p:ph type="dt" sz="half" idx="10"/>
          </p:nvPr>
        </p:nvSpPr>
        <p:spPr/>
        <p:txBody>
          <a:bodyPr/>
          <a:lstStyle/>
          <a:p>
            <a:fld id="{88D0B90F-7D57-4860-ADB4-2632AF43176F}" type="datetimeFigureOut">
              <a:rPr lang="ar-EG" smtClean="0">
                <a:solidFill>
                  <a:prstClr val="black">
                    <a:tint val="75000"/>
                  </a:prstClr>
                </a:solidFill>
              </a:rPr>
              <a:pPr/>
              <a:t>29/10/1446</a:t>
            </a:fld>
            <a:endParaRPr lang="ar-EG">
              <a:solidFill>
                <a:prstClr val="black">
                  <a:tint val="75000"/>
                </a:prstClr>
              </a:solidFill>
            </a:endParaRPr>
          </a:p>
        </p:txBody>
      </p:sp>
      <p:sp>
        <p:nvSpPr>
          <p:cNvPr id="5" name="Footer Placeholder 4"/>
          <p:cNvSpPr>
            <a:spLocks noGrp="1"/>
          </p:cNvSpPr>
          <p:nvPr>
            <p:ph type="ftr" sz="quarter" idx="11"/>
          </p:nvPr>
        </p:nvSpPr>
        <p:spPr/>
        <p:txBody>
          <a:bodyPr/>
          <a:lstStyle/>
          <a:p>
            <a:endParaRPr lang="ar-EG">
              <a:solidFill>
                <a:prstClr val="black">
                  <a:tint val="75000"/>
                </a:prstClr>
              </a:solidFill>
            </a:endParaRPr>
          </a:p>
        </p:txBody>
      </p:sp>
      <p:sp>
        <p:nvSpPr>
          <p:cNvPr id="6" name="Slide Number Placeholder 5"/>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5954351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88D0B90F-7D57-4860-ADB4-2632AF43176F}" type="datetimeFigureOut">
              <a:rPr lang="ar-EG" smtClean="0">
                <a:solidFill>
                  <a:prstClr val="black">
                    <a:tint val="75000"/>
                  </a:prstClr>
                </a:solidFill>
              </a:rPr>
              <a:pPr/>
              <a:t>29/10/1446</a:t>
            </a:fld>
            <a:endParaRPr lang="ar-EG">
              <a:solidFill>
                <a:prstClr val="black">
                  <a:tint val="75000"/>
                </a:prstClr>
              </a:solidFill>
            </a:endParaRPr>
          </a:p>
        </p:txBody>
      </p:sp>
      <p:sp>
        <p:nvSpPr>
          <p:cNvPr id="5" name="Footer Placeholder 4"/>
          <p:cNvSpPr>
            <a:spLocks noGrp="1"/>
          </p:cNvSpPr>
          <p:nvPr>
            <p:ph type="ftr" sz="quarter" idx="11"/>
          </p:nvPr>
        </p:nvSpPr>
        <p:spPr/>
        <p:txBody>
          <a:bodyPr/>
          <a:lstStyle/>
          <a:p>
            <a:endParaRPr lang="ar-EG">
              <a:solidFill>
                <a:prstClr val="black">
                  <a:tint val="75000"/>
                </a:prstClr>
              </a:solidFill>
            </a:endParaRPr>
          </a:p>
        </p:txBody>
      </p:sp>
      <p:sp>
        <p:nvSpPr>
          <p:cNvPr id="6" name="Slide Number Placeholder 5"/>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7099803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ar-EG"/>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88D0B90F-7D57-4860-ADB4-2632AF43176F}" type="datetimeFigureOut">
              <a:rPr lang="ar-EG" smtClean="0">
                <a:solidFill>
                  <a:prstClr val="black">
                    <a:tint val="75000"/>
                  </a:prstClr>
                </a:solidFill>
              </a:rPr>
              <a:pPr/>
              <a:t>29/10/1446</a:t>
            </a:fld>
            <a:endParaRPr lang="ar-EG">
              <a:solidFill>
                <a:prstClr val="black">
                  <a:tint val="75000"/>
                </a:prstClr>
              </a:solidFill>
            </a:endParaRPr>
          </a:p>
        </p:txBody>
      </p:sp>
      <p:sp>
        <p:nvSpPr>
          <p:cNvPr id="5" name="Footer Placeholder 4"/>
          <p:cNvSpPr>
            <a:spLocks noGrp="1"/>
          </p:cNvSpPr>
          <p:nvPr>
            <p:ph type="ftr" sz="quarter" idx="11"/>
          </p:nvPr>
        </p:nvSpPr>
        <p:spPr/>
        <p:txBody>
          <a:bodyPr/>
          <a:lstStyle/>
          <a:p>
            <a:endParaRPr lang="ar-EG">
              <a:solidFill>
                <a:prstClr val="black">
                  <a:tint val="75000"/>
                </a:prstClr>
              </a:solidFill>
            </a:endParaRPr>
          </a:p>
        </p:txBody>
      </p:sp>
      <p:sp>
        <p:nvSpPr>
          <p:cNvPr id="6" name="Slide Number Placeholder 5"/>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7663786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14" y="1122363"/>
            <a:ext cx="9144000" cy="2387600"/>
          </a:xfrm>
        </p:spPr>
        <p:txBody>
          <a:bodyPr anchor="b"/>
          <a:lstStyle>
            <a:lvl1pPr algn="ctr">
              <a:defRPr sz="6000"/>
            </a:lvl1pPr>
          </a:lstStyle>
          <a:p>
            <a:r>
              <a:rPr lang="en-US"/>
              <a:t>Click to edit Master title style</a:t>
            </a:r>
            <a:endParaRPr lang="ar-EG"/>
          </a:p>
        </p:txBody>
      </p:sp>
      <p:sp>
        <p:nvSpPr>
          <p:cNvPr id="3" name="Subtitle 2"/>
          <p:cNvSpPr>
            <a:spLocks noGrp="1"/>
          </p:cNvSpPr>
          <p:nvPr>
            <p:ph type="subTitle" idx="1"/>
          </p:nvPr>
        </p:nvSpPr>
        <p:spPr>
          <a:xfrm>
            <a:off x="1524014"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ar-EG"/>
          </a:p>
        </p:txBody>
      </p:sp>
      <p:sp>
        <p:nvSpPr>
          <p:cNvPr id="4" name="Date Placeholder 3"/>
          <p:cNvSpPr>
            <a:spLocks noGrp="1"/>
          </p:cNvSpPr>
          <p:nvPr>
            <p:ph type="dt" sz="half" idx="10"/>
          </p:nvPr>
        </p:nvSpPr>
        <p:spPr/>
        <p:txBody>
          <a:bodyPr/>
          <a:lstStyle/>
          <a:p>
            <a:fld id="{88D0B90F-7D57-4860-ADB4-2632AF43176F}" type="datetimeFigureOut">
              <a:rPr lang="ar-EG" smtClean="0">
                <a:solidFill>
                  <a:prstClr val="black">
                    <a:tint val="75000"/>
                  </a:prstClr>
                </a:solidFill>
              </a:rPr>
              <a:pPr/>
              <a:t>29/10/1446</a:t>
            </a:fld>
            <a:endParaRPr lang="ar-EG">
              <a:solidFill>
                <a:prstClr val="black">
                  <a:tint val="75000"/>
                </a:prstClr>
              </a:solidFill>
            </a:endParaRPr>
          </a:p>
        </p:txBody>
      </p:sp>
      <p:sp>
        <p:nvSpPr>
          <p:cNvPr id="5" name="Footer Placeholder 4"/>
          <p:cNvSpPr>
            <a:spLocks noGrp="1"/>
          </p:cNvSpPr>
          <p:nvPr>
            <p:ph type="ftr" sz="quarter" idx="11"/>
          </p:nvPr>
        </p:nvSpPr>
        <p:spPr/>
        <p:txBody>
          <a:bodyPr/>
          <a:lstStyle/>
          <a:p>
            <a:endParaRPr lang="ar-EG">
              <a:solidFill>
                <a:prstClr val="black">
                  <a:tint val="75000"/>
                </a:prstClr>
              </a:solidFill>
            </a:endParaRPr>
          </a:p>
        </p:txBody>
      </p:sp>
      <p:sp>
        <p:nvSpPr>
          <p:cNvPr id="6" name="Slide Number Placeholder 5"/>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187993486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88D0B90F-7D57-4860-ADB4-2632AF43176F}" type="datetimeFigureOut">
              <a:rPr lang="ar-EG" smtClean="0">
                <a:solidFill>
                  <a:prstClr val="black">
                    <a:tint val="75000"/>
                  </a:prstClr>
                </a:solidFill>
              </a:rPr>
              <a:pPr/>
              <a:t>29/10/1446</a:t>
            </a:fld>
            <a:endParaRPr lang="ar-EG">
              <a:solidFill>
                <a:prstClr val="black">
                  <a:tint val="75000"/>
                </a:prstClr>
              </a:solidFill>
            </a:endParaRPr>
          </a:p>
        </p:txBody>
      </p:sp>
      <p:sp>
        <p:nvSpPr>
          <p:cNvPr id="5" name="Footer Placeholder 4"/>
          <p:cNvSpPr>
            <a:spLocks noGrp="1"/>
          </p:cNvSpPr>
          <p:nvPr>
            <p:ph type="ftr" sz="quarter" idx="11"/>
          </p:nvPr>
        </p:nvSpPr>
        <p:spPr/>
        <p:txBody>
          <a:bodyPr/>
          <a:lstStyle/>
          <a:p>
            <a:endParaRPr lang="ar-EG">
              <a:solidFill>
                <a:prstClr val="black">
                  <a:tint val="75000"/>
                </a:prstClr>
              </a:solidFill>
            </a:endParaRPr>
          </a:p>
        </p:txBody>
      </p:sp>
      <p:sp>
        <p:nvSpPr>
          <p:cNvPr id="6" name="Slide Number Placeholder 5"/>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267115085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66"/>
            <a:ext cx="10515600" cy="2852737"/>
          </a:xfrm>
        </p:spPr>
        <p:txBody>
          <a:bodyPr anchor="b"/>
          <a:lstStyle>
            <a:lvl1pPr>
              <a:defRPr sz="6000"/>
            </a:lvl1pPr>
          </a:lstStyle>
          <a:p>
            <a:r>
              <a:rPr lang="en-US"/>
              <a:t>Click to edit Master title style</a:t>
            </a:r>
            <a:endParaRPr lang="ar-EG"/>
          </a:p>
        </p:txBody>
      </p:sp>
      <p:sp>
        <p:nvSpPr>
          <p:cNvPr id="3" name="Text Placeholder 2"/>
          <p:cNvSpPr>
            <a:spLocks noGrp="1"/>
          </p:cNvSpPr>
          <p:nvPr>
            <p:ph type="body" idx="1"/>
          </p:nvPr>
        </p:nvSpPr>
        <p:spPr>
          <a:xfrm>
            <a:off x="831850" y="4589491"/>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8D0B90F-7D57-4860-ADB4-2632AF43176F}" type="datetimeFigureOut">
              <a:rPr lang="ar-EG" smtClean="0">
                <a:solidFill>
                  <a:prstClr val="black">
                    <a:tint val="75000"/>
                  </a:prstClr>
                </a:solidFill>
              </a:rPr>
              <a:pPr/>
              <a:t>29/10/1446</a:t>
            </a:fld>
            <a:endParaRPr lang="ar-EG">
              <a:solidFill>
                <a:prstClr val="black">
                  <a:tint val="75000"/>
                </a:prstClr>
              </a:solidFill>
            </a:endParaRPr>
          </a:p>
        </p:txBody>
      </p:sp>
      <p:sp>
        <p:nvSpPr>
          <p:cNvPr id="5" name="Footer Placeholder 4"/>
          <p:cNvSpPr>
            <a:spLocks noGrp="1"/>
          </p:cNvSpPr>
          <p:nvPr>
            <p:ph type="ftr" sz="quarter" idx="11"/>
          </p:nvPr>
        </p:nvSpPr>
        <p:spPr/>
        <p:txBody>
          <a:bodyPr/>
          <a:lstStyle/>
          <a:p>
            <a:endParaRPr lang="ar-EG">
              <a:solidFill>
                <a:prstClr val="black">
                  <a:tint val="75000"/>
                </a:prstClr>
              </a:solidFill>
            </a:endParaRPr>
          </a:p>
        </p:txBody>
      </p:sp>
      <p:sp>
        <p:nvSpPr>
          <p:cNvPr id="6" name="Slide Number Placeholder 5"/>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428341623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sz="half" idx="1"/>
          </p:nvPr>
        </p:nvSpPr>
        <p:spPr>
          <a:xfrm>
            <a:off x="838214"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Date Placeholder 4"/>
          <p:cNvSpPr>
            <a:spLocks noGrp="1"/>
          </p:cNvSpPr>
          <p:nvPr>
            <p:ph type="dt" sz="half" idx="10"/>
          </p:nvPr>
        </p:nvSpPr>
        <p:spPr/>
        <p:txBody>
          <a:bodyPr/>
          <a:lstStyle/>
          <a:p>
            <a:fld id="{88D0B90F-7D57-4860-ADB4-2632AF43176F}" type="datetimeFigureOut">
              <a:rPr lang="ar-EG" smtClean="0">
                <a:solidFill>
                  <a:prstClr val="black">
                    <a:tint val="75000"/>
                  </a:prstClr>
                </a:solidFill>
              </a:rPr>
              <a:pPr/>
              <a:t>29/10/1446</a:t>
            </a:fld>
            <a:endParaRPr lang="ar-EG">
              <a:solidFill>
                <a:prstClr val="black">
                  <a:tint val="75000"/>
                </a:prstClr>
              </a:solidFill>
            </a:endParaRPr>
          </a:p>
        </p:txBody>
      </p:sp>
      <p:sp>
        <p:nvSpPr>
          <p:cNvPr id="6" name="Footer Placeholder 5"/>
          <p:cNvSpPr>
            <a:spLocks noGrp="1"/>
          </p:cNvSpPr>
          <p:nvPr>
            <p:ph type="ftr" sz="quarter" idx="11"/>
          </p:nvPr>
        </p:nvSpPr>
        <p:spPr/>
        <p:txBody>
          <a:bodyPr/>
          <a:lstStyle/>
          <a:p>
            <a:endParaRPr lang="ar-EG">
              <a:solidFill>
                <a:prstClr val="black">
                  <a:tint val="75000"/>
                </a:prstClr>
              </a:solidFill>
            </a:endParaRPr>
          </a:p>
        </p:txBody>
      </p:sp>
      <p:sp>
        <p:nvSpPr>
          <p:cNvPr id="7" name="Slide Number Placeholder 6"/>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159863522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9"/>
            <a:ext cx="10515600" cy="1325563"/>
          </a:xfrm>
        </p:spPr>
        <p:txBody>
          <a:bodyPr/>
          <a:lstStyle/>
          <a:p>
            <a:r>
              <a:rPr lang="en-US"/>
              <a:t>Click to edit Master title style</a:t>
            </a:r>
            <a:endParaRPr lang="ar-EG"/>
          </a:p>
        </p:txBody>
      </p:sp>
      <p:sp>
        <p:nvSpPr>
          <p:cNvPr id="3" name="Text Placeholder 2"/>
          <p:cNvSpPr>
            <a:spLocks noGrp="1"/>
          </p:cNvSpPr>
          <p:nvPr>
            <p:ph type="body" idx="1"/>
          </p:nvPr>
        </p:nvSpPr>
        <p:spPr>
          <a:xfrm>
            <a:off x="839802"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802"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7" name="Date Placeholder 6"/>
          <p:cNvSpPr>
            <a:spLocks noGrp="1"/>
          </p:cNvSpPr>
          <p:nvPr>
            <p:ph type="dt" sz="half" idx="10"/>
          </p:nvPr>
        </p:nvSpPr>
        <p:spPr/>
        <p:txBody>
          <a:bodyPr/>
          <a:lstStyle/>
          <a:p>
            <a:fld id="{88D0B90F-7D57-4860-ADB4-2632AF43176F}" type="datetimeFigureOut">
              <a:rPr lang="ar-EG" smtClean="0">
                <a:solidFill>
                  <a:prstClr val="black">
                    <a:tint val="75000"/>
                  </a:prstClr>
                </a:solidFill>
              </a:rPr>
              <a:pPr/>
              <a:t>29/10/1446</a:t>
            </a:fld>
            <a:endParaRPr lang="ar-EG">
              <a:solidFill>
                <a:prstClr val="black">
                  <a:tint val="75000"/>
                </a:prstClr>
              </a:solidFill>
            </a:endParaRPr>
          </a:p>
        </p:txBody>
      </p:sp>
      <p:sp>
        <p:nvSpPr>
          <p:cNvPr id="8" name="Footer Placeholder 7"/>
          <p:cNvSpPr>
            <a:spLocks noGrp="1"/>
          </p:cNvSpPr>
          <p:nvPr>
            <p:ph type="ftr" sz="quarter" idx="11"/>
          </p:nvPr>
        </p:nvSpPr>
        <p:spPr/>
        <p:txBody>
          <a:bodyPr/>
          <a:lstStyle/>
          <a:p>
            <a:endParaRPr lang="ar-EG">
              <a:solidFill>
                <a:prstClr val="black">
                  <a:tint val="75000"/>
                </a:prstClr>
              </a:solidFill>
            </a:endParaRPr>
          </a:p>
        </p:txBody>
      </p:sp>
      <p:sp>
        <p:nvSpPr>
          <p:cNvPr id="9" name="Slide Number Placeholder 8"/>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289592367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Date Placeholder 2"/>
          <p:cNvSpPr>
            <a:spLocks noGrp="1"/>
          </p:cNvSpPr>
          <p:nvPr>
            <p:ph type="dt" sz="half" idx="10"/>
          </p:nvPr>
        </p:nvSpPr>
        <p:spPr/>
        <p:txBody>
          <a:bodyPr/>
          <a:lstStyle/>
          <a:p>
            <a:fld id="{88D0B90F-7D57-4860-ADB4-2632AF43176F}" type="datetimeFigureOut">
              <a:rPr lang="ar-EG" smtClean="0">
                <a:solidFill>
                  <a:prstClr val="black">
                    <a:tint val="75000"/>
                  </a:prstClr>
                </a:solidFill>
              </a:rPr>
              <a:pPr/>
              <a:t>29/10/1446</a:t>
            </a:fld>
            <a:endParaRPr lang="ar-EG">
              <a:solidFill>
                <a:prstClr val="black">
                  <a:tint val="75000"/>
                </a:prstClr>
              </a:solidFill>
            </a:endParaRPr>
          </a:p>
        </p:txBody>
      </p:sp>
      <p:sp>
        <p:nvSpPr>
          <p:cNvPr id="4" name="Footer Placeholder 3"/>
          <p:cNvSpPr>
            <a:spLocks noGrp="1"/>
          </p:cNvSpPr>
          <p:nvPr>
            <p:ph type="ftr" sz="quarter" idx="11"/>
          </p:nvPr>
        </p:nvSpPr>
        <p:spPr/>
        <p:txBody>
          <a:bodyPr/>
          <a:lstStyle/>
          <a:p>
            <a:endParaRPr lang="ar-EG">
              <a:solidFill>
                <a:prstClr val="black">
                  <a:tint val="75000"/>
                </a:prstClr>
              </a:solidFill>
            </a:endParaRPr>
          </a:p>
        </p:txBody>
      </p:sp>
      <p:sp>
        <p:nvSpPr>
          <p:cNvPr id="5" name="Slide Number Placeholder 4"/>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222108072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8D0B90F-7D57-4860-ADB4-2632AF43176F}" type="datetimeFigureOut">
              <a:rPr lang="ar-EG" smtClean="0">
                <a:solidFill>
                  <a:prstClr val="black">
                    <a:tint val="75000"/>
                  </a:prstClr>
                </a:solidFill>
              </a:rPr>
              <a:pPr/>
              <a:t>29/10/1446</a:t>
            </a:fld>
            <a:endParaRPr lang="ar-EG">
              <a:solidFill>
                <a:prstClr val="black">
                  <a:tint val="75000"/>
                </a:prstClr>
              </a:solidFill>
            </a:endParaRPr>
          </a:p>
        </p:txBody>
      </p:sp>
      <p:sp>
        <p:nvSpPr>
          <p:cNvPr id="3" name="Footer Placeholder 2"/>
          <p:cNvSpPr>
            <a:spLocks noGrp="1"/>
          </p:cNvSpPr>
          <p:nvPr>
            <p:ph type="ftr" sz="quarter" idx="11"/>
          </p:nvPr>
        </p:nvSpPr>
        <p:spPr/>
        <p:txBody>
          <a:bodyPr/>
          <a:lstStyle/>
          <a:p>
            <a:endParaRPr lang="ar-EG">
              <a:solidFill>
                <a:prstClr val="black">
                  <a:tint val="75000"/>
                </a:prstClr>
              </a:solidFill>
            </a:endParaRPr>
          </a:p>
        </p:txBody>
      </p:sp>
      <p:sp>
        <p:nvSpPr>
          <p:cNvPr id="4" name="Slide Number Placeholder 3"/>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5514252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802" y="457200"/>
            <a:ext cx="3932237" cy="1600200"/>
          </a:xfrm>
        </p:spPr>
        <p:txBody>
          <a:bodyPr anchor="b"/>
          <a:lstStyle>
            <a:lvl1pPr>
              <a:defRPr sz="3200"/>
            </a:lvl1pPr>
          </a:lstStyle>
          <a:p>
            <a:r>
              <a:rPr lang="en-US"/>
              <a:t>Click to edit Master title style</a:t>
            </a:r>
            <a:endParaRPr lang="ar-EG"/>
          </a:p>
        </p:txBody>
      </p:sp>
      <p:sp>
        <p:nvSpPr>
          <p:cNvPr id="3" name="Content Placeholder 2"/>
          <p:cNvSpPr>
            <a:spLocks noGrp="1"/>
          </p:cNvSpPr>
          <p:nvPr>
            <p:ph idx="1"/>
          </p:nvPr>
        </p:nvSpPr>
        <p:spPr>
          <a:xfrm>
            <a:off x="5183188" y="987453"/>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Text Placeholder 3"/>
          <p:cNvSpPr>
            <a:spLocks noGrp="1"/>
          </p:cNvSpPr>
          <p:nvPr>
            <p:ph type="body" sz="half" idx="2"/>
          </p:nvPr>
        </p:nvSpPr>
        <p:spPr>
          <a:xfrm>
            <a:off x="839802"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8D0B90F-7D57-4860-ADB4-2632AF43176F}" type="datetimeFigureOut">
              <a:rPr lang="ar-EG" smtClean="0">
                <a:solidFill>
                  <a:prstClr val="black">
                    <a:tint val="75000"/>
                  </a:prstClr>
                </a:solidFill>
              </a:rPr>
              <a:pPr/>
              <a:t>29/10/1446</a:t>
            </a:fld>
            <a:endParaRPr lang="ar-EG">
              <a:solidFill>
                <a:prstClr val="black">
                  <a:tint val="75000"/>
                </a:prstClr>
              </a:solidFill>
            </a:endParaRPr>
          </a:p>
        </p:txBody>
      </p:sp>
      <p:sp>
        <p:nvSpPr>
          <p:cNvPr id="6" name="Footer Placeholder 5"/>
          <p:cNvSpPr>
            <a:spLocks noGrp="1"/>
          </p:cNvSpPr>
          <p:nvPr>
            <p:ph type="ftr" sz="quarter" idx="11"/>
          </p:nvPr>
        </p:nvSpPr>
        <p:spPr/>
        <p:txBody>
          <a:bodyPr/>
          <a:lstStyle/>
          <a:p>
            <a:endParaRPr lang="ar-EG">
              <a:solidFill>
                <a:prstClr val="black">
                  <a:tint val="75000"/>
                </a:prstClr>
              </a:solidFill>
            </a:endParaRPr>
          </a:p>
        </p:txBody>
      </p:sp>
      <p:sp>
        <p:nvSpPr>
          <p:cNvPr id="7" name="Slide Number Placeholder 6"/>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36944116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88D0B90F-7D57-4860-ADB4-2632AF43176F}" type="datetimeFigureOut">
              <a:rPr lang="ar-EG" smtClean="0">
                <a:solidFill>
                  <a:prstClr val="black">
                    <a:tint val="75000"/>
                  </a:prstClr>
                </a:solidFill>
              </a:rPr>
              <a:pPr/>
              <a:t>29/10/1446</a:t>
            </a:fld>
            <a:endParaRPr lang="ar-EG">
              <a:solidFill>
                <a:prstClr val="black">
                  <a:tint val="75000"/>
                </a:prstClr>
              </a:solidFill>
            </a:endParaRPr>
          </a:p>
        </p:txBody>
      </p:sp>
      <p:sp>
        <p:nvSpPr>
          <p:cNvPr id="5" name="Footer Placeholder 4"/>
          <p:cNvSpPr>
            <a:spLocks noGrp="1"/>
          </p:cNvSpPr>
          <p:nvPr>
            <p:ph type="ftr" sz="quarter" idx="11"/>
          </p:nvPr>
        </p:nvSpPr>
        <p:spPr/>
        <p:txBody>
          <a:bodyPr/>
          <a:lstStyle/>
          <a:p>
            <a:endParaRPr lang="ar-EG">
              <a:solidFill>
                <a:prstClr val="black">
                  <a:tint val="75000"/>
                </a:prstClr>
              </a:solidFill>
            </a:endParaRPr>
          </a:p>
        </p:txBody>
      </p:sp>
      <p:sp>
        <p:nvSpPr>
          <p:cNvPr id="6" name="Slide Number Placeholder 5"/>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188713848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802" y="457200"/>
            <a:ext cx="3932237" cy="1600200"/>
          </a:xfrm>
        </p:spPr>
        <p:txBody>
          <a:bodyPr anchor="b"/>
          <a:lstStyle>
            <a:lvl1pPr>
              <a:defRPr sz="3200"/>
            </a:lvl1pPr>
          </a:lstStyle>
          <a:p>
            <a:r>
              <a:rPr lang="en-US"/>
              <a:t>Click to edit Master title style</a:t>
            </a:r>
            <a:endParaRPr lang="ar-EG"/>
          </a:p>
        </p:txBody>
      </p:sp>
      <p:sp>
        <p:nvSpPr>
          <p:cNvPr id="3" name="Picture Placeholder 2"/>
          <p:cNvSpPr>
            <a:spLocks noGrp="1"/>
          </p:cNvSpPr>
          <p:nvPr>
            <p:ph type="pic" idx="1"/>
          </p:nvPr>
        </p:nvSpPr>
        <p:spPr>
          <a:xfrm>
            <a:off x="5183188" y="987453"/>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EG"/>
          </a:p>
        </p:txBody>
      </p:sp>
      <p:sp>
        <p:nvSpPr>
          <p:cNvPr id="4" name="Text Placeholder 3"/>
          <p:cNvSpPr>
            <a:spLocks noGrp="1"/>
          </p:cNvSpPr>
          <p:nvPr>
            <p:ph type="body" sz="half" idx="2"/>
          </p:nvPr>
        </p:nvSpPr>
        <p:spPr>
          <a:xfrm>
            <a:off x="839802"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8D0B90F-7D57-4860-ADB4-2632AF43176F}" type="datetimeFigureOut">
              <a:rPr lang="ar-EG" smtClean="0">
                <a:solidFill>
                  <a:prstClr val="black">
                    <a:tint val="75000"/>
                  </a:prstClr>
                </a:solidFill>
              </a:rPr>
              <a:pPr/>
              <a:t>29/10/1446</a:t>
            </a:fld>
            <a:endParaRPr lang="ar-EG">
              <a:solidFill>
                <a:prstClr val="black">
                  <a:tint val="75000"/>
                </a:prstClr>
              </a:solidFill>
            </a:endParaRPr>
          </a:p>
        </p:txBody>
      </p:sp>
      <p:sp>
        <p:nvSpPr>
          <p:cNvPr id="6" name="Footer Placeholder 5"/>
          <p:cNvSpPr>
            <a:spLocks noGrp="1"/>
          </p:cNvSpPr>
          <p:nvPr>
            <p:ph type="ftr" sz="quarter" idx="11"/>
          </p:nvPr>
        </p:nvSpPr>
        <p:spPr/>
        <p:txBody>
          <a:bodyPr/>
          <a:lstStyle/>
          <a:p>
            <a:endParaRPr lang="ar-EG">
              <a:solidFill>
                <a:prstClr val="black">
                  <a:tint val="75000"/>
                </a:prstClr>
              </a:solidFill>
            </a:endParaRPr>
          </a:p>
        </p:txBody>
      </p:sp>
      <p:sp>
        <p:nvSpPr>
          <p:cNvPr id="7" name="Slide Number Placeholder 6"/>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392490088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88D0B90F-7D57-4860-ADB4-2632AF43176F}" type="datetimeFigureOut">
              <a:rPr lang="ar-EG" smtClean="0">
                <a:solidFill>
                  <a:prstClr val="black">
                    <a:tint val="75000"/>
                  </a:prstClr>
                </a:solidFill>
              </a:rPr>
              <a:pPr/>
              <a:t>29/10/1446</a:t>
            </a:fld>
            <a:endParaRPr lang="ar-EG">
              <a:solidFill>
                <a:prstClr val="black">
                  <a:tint val="75000"/>
                </a:prstClr>
              </a:solidFill>
            </a:endParaRPr>
          </a:p>
        </p:txBody>
      </p:sp>
      <p:sp>
        <p:nvSpPr>
          <p:cNvPr id="5" name="Footer Placeholder 4"/>
          <p:cNvSpPr>
            <a:spLocks noGrp="1"/>
          </p:cNvSpPr>
          <p:nvPr>
            <p:ph type="ftr" sz="quarter" idx="11"/>
          </p:nvPr>
        </p:nvSpPr>
        <p:spPr/>
        <p:txBody>
          <a:bodyPr/>
          <a:lstStyle/>
          <a:p>
            <a:endParaRPr lang="ar-EG">
              <a:solidFill>
                <a:prstClr val="black">
                  <a:tint val="75000"/>
                </a:prstClr>
              </a:solidFill>
            </a:endParaRPr>
          </a:p>
        </p:txBody>
      </p:sp>
      <p:sp>
        <p:nvSpPr>
          <p:cNvPr id="6" name="Slide Number Placeholder 5"/>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133513256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ar-EG"/>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88D0B90F-7D57-4860-ADB4-2632AF43176F}" type="datetimeFigureOut">
              <a:rPr lang="ar-EG" smtClean="0">
                <a:solidFill>
                  <a:prstClr val="black">
                    <a:tint val="75000"/>
                  </a:prstClr>
                </a:solidFill>
              </a:rPr>
              <a:pPr/>
              <a:t>29/10/1446</a:t>
            </a:fld>
            <a:endParaRPr lang="ar-EG">
              <a:solidFill>
                <a:prstClr val="black">
                  <a:tint val="75000"/>
                </a:prstClr>
              </a:solidFill>
            </a:endParaRPr>
          </a:p>
        </p:txBody>
      </p:sp>
      <p:sp>
        <p:nvSpPr>
          <p:cNvPr id="5" name="Footer Placeholder 4"/>
          <p:cNvSpPr>
            <a:spLocks noGrp="1"/>
          </p:cNvSpPr>
          <p:nvPr>
            <p:ph type="ftr" sz="quarter" idx="11"/>
          </p:nvPr>
        </p:nvSpPr>
        <p:spPr/>
        <p:txBody>
          <a:bodyPr/>
          <a:lstStyle/>
          <a:p>
            <a:endParaRPr lang="ar-EG">
              <a:solidFill>
                <a:prstClr val="black">
                  <a:tint val="75000"/>
                </a:prstClr>
              </a:solidFill>
            </a:endParaRPr>
          </a:p>
        </p:txBody>
      </p:sp>
      <p:sp>
        <p:nvSpPr>
          <p:cNvPr id="6" name="Slide Number Placeholder 5"/>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111615205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14" y="1122363"/>
            <a:ext cx="9144000" cy="2387600"/>
          </a:xfrm>
        </p:spPr>
        <p:txBody>
          <a:bodyPr anchor="b"/>
          <a:lstStyle>
            <a:lvl1pPr algn="ctr">
              <a:defRPr sz="6000"/>
            </a:lvl1pPr>
          </a:lstStyle>
          <a:p>
            <a:r>
              <a:rPr lang="en-US"/>
              <a:t>Click to edit Master title style</a:t>
            </a:r>
            <a:endParaRPr lang="ar-EG"/>
          </a:p>
        </p:txBody>
      </p:sp>
      <p:sp>
        <p:nvSpPr>
          <p:cNvPr id="3" name="Subtitle 2"/>
          <p:cNvSpPr>
            <a:spLocks noGrp="1"/>
          </p:cNvSpPr>
          <p:nvPr>
            <p:ph type="subTitle" idx="1"/>
          </p:nvPr>
        </p:nvSpPr>
        <p:spPr>
          <a:xfrm>
            <a:off x="1524014"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ar-EG"/>
          </a:p>
        </p:txBody>
      </p:sp>
      <p:sp>
        <p:nvSpPr>
          <p:cNvPr id="4" name="Date Placeholder 3"/>
          <p:cNvSpPr>
            <a:spLocks noGrp="1"/>
          </p:cNvSpPr>
          <p:nvPr>
            <p:ph type="dt" sz="half" idx="10"/>
          </p:nvPr>
        </p:nvSpPr>
        <p:spPr/>
        <p:txBody>
          <a:bodyPr/>
          <a:lstStyle/>
          <a:p>
            <a:fld id="{88D0B90F-7D57-4860-ADB4-2632AF43176F}" type="datetimeFigureOut">
              <a:rPr lang="ar-EG" smtClean="0">
                <a:solidFill>
                  <a:prstClr val="black">
                    <a:tint val="75000"/>
                  </a:prstClr>
                </a:solidFill>
              </a:rPr>
              <a:pPr/>
              <a:t>29/10/1446</a:t>
            </a:fld>
            <a:endParaRPr lang="ar-EG">
              <a:solidFill>
                <a:prstClr val="black">
                  <a:tint val="75000"/>
                </a:prstClr>
              </a:solidFill>
            </a:endParaRPr>
          </a:p>
        </p:txBody>
      </p:sp>
      <p:sp>
        <p:nvSpPr>
          <p:cNvPr id="5" name="Footer Placeholder 4"/>
          <p:cNvSpPr>
            <a:spLocks noGrp="1"/>
          </p:cNvSpPr>
          <p:nvPr>
            <p:ph type="ftr" sz="quarter" idx="11"/>
          </p:nvPr>
        </p:nvSpPr>
        <p:spPr/>
        <p:txBody>
          <a:bodyPr/>
          <a:lstStyle/>
          <a:p>
            <a:endParaRPr lang="ar-EG">
              <a:solidFill>
                <a:prstClr val="black">
                  <a:tint val="75000"/>
                </a:prstClr>
              </a:solidFill>
            </a:endParaRPr>
          </a:p>
        </p:txBody>
      </p:sp>
      <p:sp>
        <p:nvSpPr>
          <p:cNvPr id="6" name="Slide Number Placeholder 5"/>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348227428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88D0B90F-7D57-4860-ADB4-2632AF43176F}" type="datetimeFigureOut">
              <a:rPr lang="ar-EG" smtClean="0">
                <a:solidFill>
                  <a:prstClr val="black">
                    <a:tint val="75000"/>
                  </a:prstClr>
                </a:solidFill>
              </a:rPr>
              <a:pPr/>
              <a:t>29/10/1446</a:t>
            </a:fld>
            <a:endParaRPr lang="ar-EG">
              <a:solidFill>
                <a:prstClr val="black">
                  <a:tint val="75000"/>
                </a:prstClr>
              </a:solidFill>
            </a:endParaRPr>
          </a:p>
        </p:txBody>
      </p:sp>
      <p:sp>
        <p:nvSpPr>
          <p:cNvPr id="5" name="Footer Placeholder 4"/>
          <p:cNvSpPr>
            <a:spLocks noGrp="1"/>
          </p:cNvSpPr>
          <p:nvPr>
            <p:ph type="ftr" sz="quarter" idx="11"/>
          </p:nvPr>
        </p:nvSpPr>
        <p:spPr/>
        <p:txBody>
          <a:bodyPr/>
          <a:lstStyle/>
          <a:p>
            <a:endParaRPr lang="ar-EG">
              <a:solidFill>
                <a:prstClr val="black">
                  <a:tint val="75000"/>
                </a:prstClr>
              </a:solidFill>
            </a:endParaRPr>
          </a:p>
        </p:txBody>
      </p:sp>
      <p:sp>
        <p:nvSpPr>
          <p:cNvPr id="6" name="Slide Number Placeholder 5"/>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361540517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66"/>
            <a:ext cx="10515600" cy="2852737"/>
          </a:xfrm>
        </p:spPr>
        <p:txBody>
          <a:bodyPr anchor="b"/>
          <a:lstStyle>
            <a:lvl1pPr>
              <a:defRPr sz="6000"/>
            </a:lvl1pPr>
          </a:lstStyle>
          <a:p>
            <a:r>
              <a:rPr lang="en-US"/>
              <a:t>Click to edit Master title style</a:t>
            </a:r>
            <a:endParaRPr lang="ar-EG"/>
          </a:p>
        </p:txBody>
      </p:sp>
      <p:sp>
        <p:nvSpPr>
          <p:cNvPr id="3" name="Text Placeholder 2"/>
          <p:cNvSpPr>
            <a:spLocks noGrp="1"/>
          </p:cNvSpPr>
          <p:nvPr>
            <p:ph type="body" idx="1"/>
          </p:nvPr>
        </p:nvSpPr>
        <p:spPr>
          <a:xfrm>
            <a:off x="831850" y="4589491"/>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8D0B90F-7D57-4860-ADB4-2632AF43176F}" type="datetimeFigureOut">
              <a:rPr lang="ar-EG" smtClean="0">
                <a:solidFill>
                  <a:prstClr val="black">
                    <a:tint val="75000"/>
                  </a:prstClr>
                </a:solidFill>
              </a:rPr>
              <a:pPr/>
              <a:t>29/10/1446</a:t>
            </a:fld>
            <a:endParaRPr lang="ar-EG">
              <a:solidFill>
                <a:prstClr val="black">
                  <a:tint val="75000"/>
                </a:prstClr>
              </a:solidFill>
            </a:endParaRPr>
          </a:p>
        </p:txBody>
      </p:sp>
      <p:sp>
        <p:nvSpPr>
          <p:cNvPr id="5" name="Footer Placeholder 4"/>
          <p:cNvSpPr>
            <a:spLocks noGrp="1"/>
          </p:cNvSpPr>
          <p:nvPr>
            <p:ph type="ftr" sz="quarter" idx="11"/>
          </p:nvPr>
        </p:nvSpPr>
        <p:spPr/>
        <p:txBody>
          <a:bodyPr/>
          <a:lstStyle/>
          <a:p>
            <a:endParaRPr lang="ar-EG">
              <a:solidFill>
                <a:prstClr val="black">
                  <a:tint val="75000"/>
                </a:prstClr>
              </a:solidFill>
            </a:endParaRPr>
          </a:p>
        </p:txBody>
      </p:sp>
      <p:sp>
        <p:nvSpPr>
          <p:cNvPr id="6" name="Slide Number Placeholder 5"/>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47348333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sz="half" idx="1"/>
          </p:nvPr>
        </p:nvSpPr>
        <p:spPr>
          <a:xfrm>
            <a:off x="838214"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Date Placeholder 4"/>
          <p:cNvSpPr>
            <a:spLocks noGrp="1"/>
          </p:cNvSpPr>
          <p:nvPr>
            <p:ph type="dt" sz="half" idx="10"/>
          </p:nvPr>
        </p:nvSpPr>
        <p:spPr/>
        <p:txBody>
          <a:bodyPr/>
          <a:lstStyle/>
          <a:p>
            <a:fld id="{88D0B90F-7D57-4860-ADB4-2632AF43176F}" type="datetimeFigureOut">
              <a:rPr lang="ar-EG" smtClean="0">
                <a:solidFill>
                  <a:prstClr val="black">
                    <a:tint val="75000"/>
                  </a:prstClr>
                </a:solidFill>
              </a:rPr>
              <a:pPr/>
              <a:t>29/10/1446</a:t>
            </a:fld>
            <a:endParaRPr lang="ar-EG">
              <a:solidFill>
                <a:prstClr val="black">
                  <a:tint val="75000"/>
                </a:prstClr>
              </a:solidFill>
            </a:endParaRPr>
          </a:p>
        </p:txBody>
      </p:sp>
      <p:sp>
        <p:nvSpPr>
          <p:cNvPr id="6" name="Footer Placeholder 5"/>
          <p:cNvSpPr>
            <a:spLocks noGrp="1"/>
          </p:cNvSpPr>
          <p:nvPr>
            <p:ph type="ftr" sz="quarter" idx="11"/>
          </p:nvPr>
        </p:nvSpPr>
        <p:spPr/>
        <p:txBody>
          <a:bodyPr/>
          <a:lstStyle/>
          <a:p>
            <a:endParaRPr lang="ar-EG">
              <a:solidFill>
                <a:prstClr val="black">
                  <a:tint val="75000"/>
                </a:prstClr>
              </a:solidFill>
            </a:endParaRPr>
          </a:p>
        </p:txBody>
      </p:sp>
      <p:sp>
        <p:nvSpPr>
          <p:cNvPr id="7" name="Slide Number Placeholder 6"/>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230087381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9"/>
            <a:ext cx="10515600" cy="1325563"/>
          </a:xfrm>
        </p:spPr>
        <p:txBody>
          <a:bodyPr/>
          <a:lstStyle/>
          <a:p>
            <a:r>
              <a:rPr lang="en-US"/>
              <a:t>Click to edit Master title style</a:t>
            </a:r>
            <a:endParaRPr lang="ar-EG"/>
          </a:p>
        </p:txBody>
      </p:sp>
      <p:sp>
        <p:nvSpPr>
          <p:cNvPr id="3" name="Text Placeholder 2"/>
          <p:cNvSpPr>
            <a:spLocks noGrp="1"/>
          </p:cNvSpPr>
          <p:nvPr>
            <p:ph type="body" idx="1"/>
          </p:nvPr>
        </p:nvSpPr>
        <p:spPr>
          <a:xfrm>
            <a:off x="839802"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802"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7" name="Date Placeholder 6"/>
          <p:cNvSpPr>
            <a:spLocks noGrp="1"/>
          </p:cNvSpPr>
          <p:nvPr>
            <p:ph type="dt" sz="half" idx="10"/>
          </p:nvPr>
        </p:nvSpPr>
        <p:spPr/>
        <p:txBody>
          <a:bodyPr/>
          <a:lstStyle/>
          <a:p>
            <a:fld id="{88D0B90F-7D57-4860-ADB4-2632AF43176F}" type="datetimeFigureOut">
              <a:rPr lang="ar-EG" smtClean="0">
                <a:solidFill>
                  <a:prstClr val="black">
                    <a:tint val="75000"/>
                  </a:prstClr>
                </a:solidFill>
              </a:rPr>
              <a:pPr/>
              <a:t>29/10/1446</a:t>
            </a:fld>
            <a:endParaRPr lang="ar-EG">
              <a:solidFill>
                <a:prstClr val="black">
                  <a:tint val="75000"/>
                </a:prstClr>
              </a:solidFill>
            </a:endParaRPr>
          </a:p>
        </p:txBody>
      </p:sp>
      <p:sp>
        <p:nvSpPr>
          <p:cNvPr id="8" name="Footer Placeholder 7"/>
          <p:cNvSpPr>
            <a:spLocks noGrp="1"/>
          </p:cNvSpPr>
          <p:nvPr>
            <p:ph type="ftr" sz="quarter" idx="11"/>
          </p:nvPr>
        </p:nvSpPr>
        <p:spPr/>
        <p:txBody>
          <a:bodyPr/>
          <a:lstStyle/>
          <a:p>
            <a:endParaRPr lang="ar-EG">
              <a:solidFill>
                <a:prstClr val="black">
                  <a:tint val="75000"/>
                </a:prstClr>
              </a:solidFill>
            </a:endParaRPr>
          </a:p>
        </p:txBody>
      </p:sp>
      <p:sp>
        <p:nvSpPr>
          <p:cNvPr id="9" name="Slide Number Placeholder 8"/>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112004321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Date Placeholder 2"/>
          <p:cNvSpPr>
            <a:spLocks noGrp="1"/>
          </p:cNvSpPr>
          <p:nvPr>
            <p:ph type="dt" sz="half" idx="10"/>
          </p:nvPr>
        </p:nvSpPr>
        <p:spPr/>
        <p:txBody>
          <a:bodyPr/>
          <a:lstStyle/>
          <a:p>
            <a:fld id="{88D0B90F-7D57-4860-ADB4-2632AF43176F}" type="datetimeFigureOut">
              <a:rPr lang="ar-EG" smtClean="0">
                <a:solidFill>
                  <a:prstClr val="black">
                    <a:tint val="75000"/>
                  </a:prstClr>
                </a:solidFill>
              </a:rPr>
              <a:pPr/>
              <a:t>29/10/1446</a:t>
            </a:fld>
            <a:endParaRPr lang="ar-EG">
              <a:solidFill>
                <a:prstClr val="black">
                  <a:tint val="75000"/>
                </a:prstClr>
              </a:solidFill>
            </a:endParaRPr>
          </a:p>
        </p:txBody>
      </p:sp>
      <p:sp>
        <p:nvSpPr>
          <p:cNvPr id="4" name="Footer Placeholder 3"/>
          <p:cNvSpPr>
            <a:spLocks noGrp="1"/>
          </p:cNvSpPr>
          <p:nvPr>
            <p:ph type="ftr" sz="quarter" idx="11"/>
          </p:nvPr>
        </p:nvSpPr>
        <p:spPr/>
        <p:txBody>
          <a:bodyPr/>
          <a:lstStyle/>
          <a:p>
            <a:endParaRPr lang="ar-EG">
              <a:solidFill>
                <a:prstClr val="black">
                  <a:tint val="75000"/>
                </a:prstClr>
              </a:solidFill>
            </a:endParaRPr>
          </a:p>
        </p:txBody>
      </p:sp>
      <p:sp>
        <p:nvSpPr>
          <p:cNvPr id="5" name="Slide Number Placeholder 4"/>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242849981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8D0B90F-7D57-4860-ADB4-2632AF43176F}" type="datetimeFigureOut">
              <a:rPr lang="ar-EG" smtClean="0">
                <a:solidFill>
                  <a:prstClr val="black">
                    <a:tint val="75000"/>
                  </a:prstClr>
                </a:solidFill>
              </a:rPr>
              <a:pPr/>
              <a:t>29/10/1446</a:t>
            </a:fld>
            <a:endParaRPr lang="ar-EG">
              <a:solidFill>
                <a:prstClr val="black">
                  <a:tint val="75000"/>
                </a:prstClr>
              </a:solidFill>
            </a:endParaRPr>
          </a:p>
        </p:txBody>
      </p:sp>
      <p:sp>
        <p:nvSpPr>
          <p:cNvPr id="3" name="Footer Placeholder 2"/>
          <p:cNvSpPr>
            <a:spLocks noGrp="1"/>
          </p:cNvSpPr>
          <p:nvPr>
            <p:ph type="ftr" sz="quarter" idx="11"/>
          </p:nvPr>
        </p:nvSpPr>
        <p:spPr/>
        <p:txBody>
          <a:bodyPr/>
          <a:lstStyle/>
          <a:p>
            <a:endParaRPr lang="ar-EG">
              <a:solidFill>
                <a:prstClr val="black">
                  <a:tint val="75000"/>
                </a:prstClr>
              </a:solidFill>
            </a:endParaRPr>
          </a:p>
        </p:txBody>
      </p:sp>
      <p:sp>
        <p:nvSpPr>
          <p:cNvPr id="4" name="Slide Number Placeholder 3"/>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33475174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44"/>
            <a:ext cx="10515600" cy="2852737"/>
          </a:xfrm>
        </p:spPr>
        <p:txBody>
          <a:bodyPr anchor="b"/>
          <a:lstStyle>
            <a:lvl1pPr>
              <a:defRPr sz="6000"/>
            </a:lvl1pPr>
          </a:lstStyle>
          <a:p>
            <a:r>
              <a:rPr lang="en-US"/>
              <a:t>Click to edit Master title style</a:t>
            </a:r>
            <a:endParaRPr lang="ar-EG"/>
          </a:p>
        </p:txBody>
      </p:sp>
      <p:sp>
        <p:nvSpPr>
          <p:cNvPr id="3" name="Text Placeholder 2"/>
          <p:cNvSpPr>
            <a:spLocks noGrp="1"/>
          </p:cNvSpPr>
          <p:nvPr>
            <p:ph type="body" idx="1"/>
          </p:nvPr>
        </p:nvSpPr>
        <p:spPr>
          <a:xfrm>
            <a:off x="831850" y="4589469"/>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8D0B90F-7D57-4860-ADB4-2632AF43176F}" type="datetimeFigureOut">
              <a:rPr lang="ar-EG" smtClean="0">
                <a:solidFill>
                  <a:prstClr val="black">
                    <a:tint val="75000"/>
                  </a:prstClr>
                </a:solidFill>
              </a:rPr>
              <a:pPr/>
              <a:t>29/10/1446</a:t>
            </a:fld>
            <a:endParaRPr lang="ar-EG">
              <a:solidFill>
                <a:prstClr val="black">
                  <a:tint val="75000"/>
                </a:prstClr>
              </a:solidFill>
            </a:endParaRPr>
          </a:p>
        </p:txBody>
      </p:sp>
      <p:sp>
        <p:nvSpPr>
          <p:cNvPr id="5" name="Footer Placeholder 4"/>
          <p:cNvSpPr>
            <a:spLocks noGrp="1"/>
          </p:cNvSpPr>
          <p:nvPr>
            <p:ph type="ftr" sz="quarter" idx="11"/>
          </p:nvPr>
        </p:nvSpPr>
        <p:spPr/>
        <p:txBody>
          <a:bodyPr/>
          <a:lstStyle/>
          <a:p>
            <a:endParaRPr lang="ar-EG">
              <a:solidFill>
                <a:prstClr val="black">
                  <a:tint val="75000"/>
                </a:prstClr>
              </a:solidFill>
            </a:endParaRPr>
          </a:p>
        </p:txBody>
      </p:sp>
      <p:sp>
        <p:nvSpPr>
          <p:cNvPr id="6" name="Slide Number Placeholder 5"/>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1090899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802" y="457200"/>
            <a:ext cx="3932237" cy="1600200"/>
          </a:xfrm>
        </p:spPr>
        <p:txBody>
          <a:bodyPr anchor="b"/>
          <a:lstStyle>
            <a:lvl1pPr>
              <a:defRPr sz="3200"/>
            </a:lvl1pPr>
          </a:lstStyle>
          <a:p>
            <a:r>
              <a:rPr lang="en-US"/>
              <a:t>Click to edit Master title style</a:t>
            </a:r>
            <a:endParaRPr lang="ar-EG"/>
          </a:p>
        </p:txBody>
      </p:sp>
      <p:sp>
        <p:nvSpPr>
          <p:cNvPr id="3" name="Content Placeholder 2"/>
          <p:cNvSpPr>
            <a:spLocks noGrp="1"/>
          </p:cNvSpPr>
          <p:nvPr>
            <p:ph idx="1"/>
          </p:nvPr>
        </p:nvSpPr>
        <p:spPr>
          <a:xfrm>
            <a:off x="5183188" y="987453"/>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Text Placeholder 3"/>
          <p:cNvSpPr>
            <a:spLocks noGrp="1"/>
          </p:cNvSpPr>
          <p:nvPr>
            <p:ph type="body" sz="half" idx="2"/>
          </p:nvPr>
        </p:nvSpPr>
        <p:spPr>
          <a:xfrm>
            <a:off x="839802"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8D0B90F-7D57-4860-ADB4-2632AF43176F}" type="datetimeFigureOut">
              <a:rPr lang="ar-EG" smtClean="0">
                <a:solidFill>
                  <a:prstClr val="black">
                    <a:tint val="75000"/>
                  </a:prstClr>
                </a:solidFill>
              </a:rPr>
              <a:pPr/>
              <a:t>29/10/1446</a:t>
            </a:fld>
            <a:endParaRPr lang="ar-EG">
              <a:solidFill>
                <a:prstClr val="black">
                  <a:tint val="75000"/>
                </a:prstClr>
              </a:solidFill>
            </a:endParaRPr>
          </a:p>
        </p:txBody>
      </p:sp>
      <p:sp>
        <p:nvSpPr>
          <p:cNvPr id="6" name="Footer Placeholder 5"/>
          <p:cNvSpPr>
            <a:spLocks noGrp="1"/>
          </p:cNvSpPr>
          <p:nvPr>
            <p:ph type="ftr" sz="quarter" idx="11"/>
          </p:nvPr>
        </p:nvSpPr>
        <p:spPr/>
        <p:txBody>
          <a:bodyPr/>
          <a:lstStyle/>
          <a:p>
            <a:endParaRPr lang="ar-EG">
              <a:solidFill>
                <a:prstClr val="black">
                  <a:tint val="75000"/>
                </a:prstClr>
              </a:solidFill>
            </a:endParaRPr>
          </a:p>
        </p:txBody>
      </p:sp>
      <p:sp>
        <p:nvSpPr>
          <p:cNvPr id="7" name="Slide Number Placeholder 6"/>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278378446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802" y="457200"/>
            <a:ext cx="3932237" cy="1600200"/>
          </a:xfrm>
        </p:spPr>
        <p:txBody>
          <a:bodyPr anchor="b"/>
          <a:lstStyle>
            <a:lvl1pPr>
              <a:defRPr sz="3200"/>
            </a:lvl1pPr>
          </a:lstStyle>
          <a:p>
            <a:r>
              <a:rPr lang="en-US"/>
              <a:t>Click to edit Master title style</a:t>
            </a:r>
            <a:endParaRPr lang="ar-EG"/>
          </a:p>
        </p:txBody>
      </p:sp>
      <p:sp>
        <p:nvSpPr>
          <p:cNvPr id="3" name="Picture Placeholder 2"/>
          <p:cNvSpPr>
            <a:spLocks noGrp="1"/>
          </p:cNvSpPr>
          <p:nvPr>
            <p:ph type="pic" idx="1"/>
          </p:nvPr>
        </p:nvSpPr>
        <p:spPr>
          <a:xfrm>
            <a:off x="5183188" y="987453"/>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EG"/>
          </a:p>
        </p:txBody>
      </p:sp>
      <p:sp>
        <p:nvSpPr>
          <p:cNvPr id="4" name="Text Placeholder 3"/>
          <p:cNvSpPr>
            <a:spLocks noGrp="1"/>
          </p:cNvSpPr>
          <p:nvPr>
            <p:ph type="body" sz="half" idx="2"/>
          </p:nvPr>
        </p:nvSpPr>
        <p:spPr>
          <a:xfrm>
            <a:off x="839802"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8D0B90F-7D57-4860-ADB4-2632AF43176F}" type="datetimeFigureOut">
              <a:rPr lang="ar-EG" smtClean="0">
                <a:solidFill>
                  <a:prstClr val="black">
                    <a:tint val="75000"/>
                  </a:prstClr>
                </a:solidFill>
              </a:rPr>
              <a:pPr/>
              <a:t>29/10/1446</a:t>
            </a:fld>
            <a:endParaRPr lang="ar-EG">
              <a:solidFill>
                <a:prstClr val="black">
                  <a:tint val="75000"/>
                </a:prstClr>
              </a:solidFill>
            </a:endParaRPr>
          </a:p>
        </p:txBody>
      </p:sp>
      <p:sp>
        <p:nvSpPr>
          <p:cNvPr id="6" name="Footer Placeholder 5"/>
          <p:cNvSpPr>
            <a:spLocks noGrp="1"/>
          </p:cNvSpPr>
          <p:nvPr>
            <p:ph type="ftr" sz="quarter" idx="11"/>
          </p:nvPr>
        </p:nvSpPr>
        <p:spPr/>
        <p:txBody>
          <a:bodyPr/>
          <a:lstStyle/>
          <a:p>
            <a:endParaRPr lang="ar-EG">
              <a:solidFill>
                <a:prstClr val="black">
                  <a:tint val="75000"/>
                </a:prstClr>
              </a:solidFill>
            </a:endParaRPr>
          </a:p>
        </p:txBody>
      </p:sp>
      <p:sp>
        <p:nvSpPr>
          <p:cNvPr id="7" name="Slide Number Placeholder 6"/>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361906082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88D0B90F-7D57-4860-ADB4-2632AF43176F}" type="datetimeFigureOut">
              <a:rPr lang="ar-EG" smtClean="0">
                <a:solidFill>
                  <a:prstClr val="black">
                    <a:tint val="75000"/>
                  </a:prstClr>
                </a:solidFill>
              </a:rPr>
              <a:pPr/>
              <a:t>29/10/1446</a:t>
            </a:fld>
            <a:endParaRPr lang="ar-EG">
              <a:solidFill>
                <a:prstClr val="black">
                  <a:tint val="75000"/>
                </a:prstClr>
              </a:solidFill>
            </a:endParaRPr>
          </a:p>
        </p:txBody>
      </p:sp>
      <p:sp>
        <p:nvSpPr>
          <p:cNvPr id="5" name="Footer Placeholder 4"/>
          <p:cNvSpPr>
            <a:spLocks noGrp="1"/>
          </p:cNvSpPr>
          <p:nvPr>
            <p:ph type="ftr" sz="quarter" idx="11"/>
          </p:nvPr>
        </p:nvSpPr>
        <p:spPr/>
        <p:txBody>
          <a:bodyPr/>
          <a:lstStyle/>
          <a:p>
            <a:endParaRPr lang="ar-EG">
              <a:solidFill>
                <a:prstClr val="black">
                  <a:tint val="75000"/>
                </a:prstClr>
              </a:solidFill>
            </a:endParaRPr>
          </a:p>
        </p:txBody>
      </p:sp>
      <p:sp>
        <p:nvSpPr>
          <p:cNvPr id="6" name="Slide Number Placeholder 5"/>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147738999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ar-EG"/>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88D0B90F-7D57-4860-ADB4-2632AF43176F}" type="datetimeFigureOut">
              <a:rPr lang="ar-EG" smtClean="0">
                <a:solidFill>
                  <a:prstClr val="black">
                    <a:tint val="75000"/>
                  </a:prstClr>
                </a:solidFill>
              </a:rPr>
              <a:pPr/>
              <a:t>29/10/1446</a:t>
            </a:fld>
            <a:endParaRPr lang="ar-EG">
              <a:solidFill>
                <a:prstClr val="black">
                  <a:tint val="75000"/>
                </a:prstClr>
              </a:solidFill>
            </a:endParaRPr>
          </a:p>
        </p:txBody>
      </p:sp>
      <p:sp>
        <p:nvSpPr>
          <p:cNvPr id="5" name="Footer Placeholder 4"/>
          <p:cNvSpPr>
            <a:spLocks noGrp="1"/>
          </p:cNvSpPr>
          <p:nvPr>
            <p:ph type="ftr" sz="quarter" idx="11"/>
          </p:nvPr>
        </p:nvSpPr>
        <p:spPr/>
        <p:txBody>
          <a:bodyPr/>
          <a:lstStyle/>
          <a:p>
            <a:endParaRPr lang="ar-EG">
              <a:solidFill>
                <a:prstClr val="black">
                  <a:tint val="75000"/>
                </a:prstClr>
              </a:solidFill>
            </a:endParaRPr>
          </a:p>
        </p:txBody>
      </p:sp>
      <p:sp>
        <p:nvSpPr>
          <p:cNvPr id="6" name="Slide Number Placeholder 5"/>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141436337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14" y="1122363"/>
            <a:ext cx="9144000" cy="2387600"/>
          </a:xfrm>
        </p:spPr>
        <p:txBody>
          <a:bodyPr anchor="b"/>
          <a:lstStyle>
            <a:lvl1pPr algn="ctr">
              <a:defRPr sz="6000"/>
            </a:lvl1pPr>
          </a:lstStyle>
          <a:p>
            <a:r>
              <a:rPr lang="en-US"/>
              <a:t>Click to edit Master title style</a:t>
            </a:r>
            <a:endParaRPr lang="ar-EG"/>
          </a:p>
        </p:txBody>
      </p:sp>
      <p:sp>
        <p:nvSpPr>
          <p:cNvPr id="3" name="Subtitle 2"/>
          <p:cNvSpPr>
            <a:spLocks noGrp="1"/>
          </p:cNvSpPr>
          <p:nvPr>
            <p:ph type="subTitle" idx="1"/>
          </p:nvPr>
        </p:nvSpPr>
        <p:spPr>
          <a:xfrm>
            <a:off x="1524014"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ar-EG"/>
          </a:p>
        </p:txBody>
      </p:sp>
      <p:sp>
        <p:nvSpPr>
          <p:cNvPr id="4" name="Date Placeholder 3"/>
          <p:cNvSpPr>
            <a:spLocks noGrp="1"/>
          </p:cNvSpPr>
          <p:nvPr>
            <p:ph type="dt" sz="half" idx="10"/>
          </p:nvPr>
        </p:nvSpPr>
        <p:spPr/>
        <p:txBody>
          <a:bodyPr/>
          <a:lstStyle/>
          <a:p>
            <a:fld id="{88D0B90F-7D57-4860-ADB4-2632AF43176F}" type="datetimeFigureOut">
              <a:rPr lang="ar-EG" smtClean="0">
                <a:solidFill>
                  <a:prstClr val="black">
                    <a:tint val="75000"/>
                  </a:prstClr>
                </a:solidFill>
              </a:rPr>
              <a:pPr/>
              <a:t>29/10/1446</a:t>
            </a:fld>
            <a:endParaRPr lang="ar-EG">
              <a:solidFill>
                <a:prstClr val="black">
                  <a:tint val="75000"/>
                </a:prstClr>
              </a:solidFill>
            </a:endParaRPr>
          </a:p>
        </p:txBody>
      </p:sp>
      <p:sp>
        <p:nvSpPr>
          <p:cNvPr id="5" name="Footer Placeholder 4"/>
          <p:cNvSpPr>
            <a:spLocks noGrp="1"/>
          </p:cNvSpPr>
          <p:nvPr>
            <p:ph type="ftr" sz="quarter" idx="11"/>
          </p:nvPr>
        </p:nvSpPr>
        <p:spPr/>
        <p:txBody>
          <a:bodyPr/>
          <a:lstStyle/>
          <a:p>
            <a:endParaRPr lang="ar-EG">
              <a:solidFill>
                <a:prstClr val="black">
                  <a:tint val="75000"/>
                </a:prstClr>
              </a:solidFill>
            </a:endParaRPr>
          </a:p>
        </p:txBody>
      </p:sp>
      <p:sp>
        <p:nvSpPr>
          <p:cNvPr id="6" name="Slide Number Placeholder 5"/>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368178512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88D0B90F-7D57-4860-ADB4-2632AF43176F}" type="datetimeFigureOut">
              <a:rPr lang="ar-EG" smtClean="0">
                <a:solidFill>
                  <a:prstClr val="black">
                    <a:tint val="75000"/>
                  </a:prstClr>
                </a:solidFill>
              </a:rPr>
              <a:pPr/>
              <a:t>29/10/1446</a:t>
            </a:fld>
            <a:endParaRPr lang="ar-EG">
              <a:solidFill>
                <a:prstClr val="black">
                  <a:tint val="75000"/>
                </a:prstClr>
              </a:solidFill>
            </a:endParaRPr>
          </a:p>
        </p:txBody>
      </p:sp>
      <p:sp>
        <p:nvSpPr>
          <p:cNvPr id="5" name="Footer Placeholder 4"/>
          <p:cNvSpPr>
            <a:spLocks noGrp="1"/>
          </p:cNvSpPr>
          <p:nvPr>
            <p:ph type="ftr" sz="quarter" idx="11"/>
          </p:nvPr>
        </p:nvSpPr>
        <p:spPr/>
        <p:txBody>
          <a:bodyPr/>
          <a:lstStyle/>
          <a:p>
            <a:endParaRPr lang="ar-EG">
              <a:solidFill>
                <a:prstClr val="black">
                  <a:tint val="75000"/>
                </a:prstClr>
              </a:solidFill>
            </a:endParaRPr>
          </a:p>
        </p:txBody>
      </p:sp>
      <p:sp>
        <p:nvSpPr>
          <p:cNvPr id="6" name="Slide Number Placeholder 5"/>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119892986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66"/>
            <a:ext cx="10515600" cy="2852737"/>
          </a:xfrm>
        </p:spPr>
        <p:txBody>
          <a:bodyPr anchor="b"/>
          <a:lstStyle>
            <a:lvl1pPr>
              <a:defRPr sz="6000"/>
            </a:lvl1pPr>
          </a:lstStyle>
          <a:p>
            <a:r>
              <a:rPr lang="en-US"/>
              <a:t>Click to edit Master title style</a:t>
            </a:r>
            <a:endParaRPr lang="ar-EG"/>
          </a:p>
        </p:txBody>
      </p:sp>
      <p:sp>
        <p:nvSpPr>
          <p:cNvPr id="3" name="Text Placeholder 2"/>
          <p:cNvSpPr>
            <a:spLocks noGrp="1"/>
          </p:cNvSpPr>
          <p:nvPr>
            <p:ph type="body" idx="1"/>
          </p:nvPr>
        </p:nvSpPr>
        <p:spPr>
          <a:xfrm>
            <a:off x="831850" y="4589491"/>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8D0B90F-7D57-4860-ADB4-2632AF43176F}" type="datetimeFigureOut">
              <a:rPr lang="ar-EG" smtClean="0">
                <a:solidFill>
                  <a:prstClr val="black">
                    <a:tint val="75000"/>
                  </a:prstClr>
                </a:solidFill>
              </a:rPr>
              <a:pPr/>
              <a:t>29/10/1446</a:t>
            </a:fld>
            <a:endParaRPr lang="ar-EG">
              <a:solidFill>
                <a:prstClr val="black">
                  <a:tint val="75000"/>
                </a:prstClr>
              </a:solidFill>
            </a:endParaRPr>
          </a:p>
        </p:txBody>
      </p:sp>
      <p:sp>
        <p:nvSpPr>
          <p:cNvPr id="5" name="Footer Placeholder 4"/>
          <p:cNvSpPr>
            <a:spLocks noGrp="1"/>
          </p:cNvSpPr>
          <p:nvPr>
            <p:ph type="ftr" sz="quarter" idx="11"/>
          </p:nvPr>
        </p:nvSpPr>
        <p:spPr/>
        <p:txBody>
          <a:bodyPr/>
          <a:lstStyle/>
          <a:p>
            <a:endParaRPr lang="ar-EG">
              <a:solidFill>
                <a:prstClr val="black">
                  <a:tint val="75000"/>
                </a:prstClr>
              </a:solidFill>
            </a:endParaRPr>
          </a:p>
        </p:txBody>
      </p:sp>
      <p:sp>
        <p:nvSpPr>
          <p:cNvPr id="6" name="Slide Number Placeholder 5"/>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349934261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sz="half" idx="1"/>
          </p:nvPr>
        </p:nvSpPr>
        <p:spPr>
          <a:xfrm>
            <a:off x="838214"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Date Placeholder 4"/>
          <p:cNvSpPr>
            <a:spLocks noGrp="1"/>
          </p:cNvSpPr>
          <p:nvPr>
            <p:ph type="dt" sz="half" idx="10"/>
          </p:nvPr>
        </p:nvSpPr>
        <p:spPr/>
        <p:txBody>
          <a:bodyPr/>
          <a:lstStyle/>
          <a:p>
            <a:fld id="{88D0B90F-7D57-4860-ADB4-2632AF43176F}" type="datetimeFigureOut">
              <a:rPr lang="ar-EG" smtClean="0">
                <a:solidFill>
                  <a:prstClr val="black">
                    <a:tint val="75000"/>
                  </a:prstClr>
                </a:solidFill>
              </a:rPr>
              <a:pPr/>
              <a:t>29/10/1446</a:t>
            </a:fld>
            <a:endParaRPr lang="ar-EG">
              <a:solidFill>
                <a:prstClr val="black">
                  <a:tint val="75000"/>
                </a:prstClr>
              </a:solidFill>
            </a:endParaRPr>
          </a:p>
        </p:txBody>
      </p:sp>
      <p:sp>
        <p:nvSpPr>
          <p:cNvPr id="6" name="Footer Placeholder 5"/>
          <p:cNvSpPr>
            <a:spLocks noGrp="1"/>
          </p:cNvSpPr>
          <p:nvPr>
            <p:ph type="ftr" sz="quarter" idx="11"/>
          </p:nvPr>
        </p:nvSpPr>
        <p:spPr/>
        <p:txBody>
          <a:bodyPr/>
          <a:lstStyle/>
          <a:p>
            <a:endParaRPr lang="ar-EG">
              <a:solidFill>
                <a:prstClr val="black">
                  <a:tint val="75000"/>
                </a:prstClr>
              </a:solidFill>
            </a:endParaRPr>
          </a:p>
        </p:txBody>
      </p:sp>
      <p:sp>
        <p:nvSpPr>
          <p:cNvPr id="7" name="Slide Number Placeholder 6"/>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136675060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9"/>
            <a:ext cx="10515600" cy="1325563"/>
          </a:xfrm>
        </p:spPr>
        <p:txBody>
          <a:bodyPr/>
          <a:lstStyle/>
          <a:p>
            <a:r>
              <a:rPr lang="en-US"/>
              <a:t>Click to edit Master title style</a:t>
            </a:r>
            <a:endParaRPr lang="ar-EG"/>
          </a:p>
        </p:txBody>
      </p:sp>
      <p:sp>
        <p:nvSpPr>
          <p:cNvPr id="3" name="Text Placeholder 2"/>
          <p:cNvSpPr>
            <a:spLocks noGrp="1"/>
          </p:cNvSpPr>
          <p:nvPr>
            <p:ph type="body" idx="1"/>
          </p:nvPr>
        </p:nvSpPr>
        <p:spPr>
          <a:xfrm>
            <a:off x="839802"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802"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7" name="Date Placeholder 6"/>
          <p:cNvSpPr>
            <a:spLocks noGrp="1"/>
          </p:cNvSpPr>
          <p:nvPr>
            <p:ph type="dt" sz="half" idx="10"/>
          </p:nvPr>
        </p:nvSpPr>
        <p:spPr/>
        <p:txBody>
          <a:bodyPr/>
          <a:lstStyle/>
          <a:p>
            <a:fld id="{88D0B90F-7D57-4860-ADB4-2632AF43176F}" type="datetimeFigureOut">
              <a:rPr lang="ar-EG" smtClean="0">
                <a:solidFill>
                  <a:prstClr val="black">
                    <a:tint val="75000"/>
                  </a:prstClr>
                </a:solidFill>
              </a:rPr>
              <a:pPr/>
              <a:t>29/10/1446</a:t>
            </a:fld>
            <a:endParaRPr lang="ar-EG">
              <a:solidFill>
                <a:prstClr val="black">
                  <a:tint val="75000"/>
                </a:prstClr>
              </a:solidFill>
            </a:endParaRPr>
          </a:p>
        </p:txBody>
      </p:sp>
      <p:sp>
        <p:nvSpPr>
          <p:cNvPr id="8" name="Footer Placeholder 7"/>
          <p:cNvSpPr>
            <a:spLocks noGrp="1"/>
          </p:cNvSpPr>
          <p:nvPr>
            <p:ph type="ftr" sz="quarter" idx="11"/>
          </p:nvPr>
        </p:nvSpPr>
        <p:spPr/>
        <p:txBody>
          <a:bodyPr/>
          <a:lstStyle/>
          <a:p>
            <a:endParaRPr lang="ar-EG">
              <a:solidFill>
                <a:prstClr val="black">
                  <a:tint val="75000"/>
                </a:prstClr>
              </a:solidFill>
            </a:endParaRPr>
          </a:p>
        </p:txBody>
      </p:sp>
      <p:sp>
        <p:nvSpPr>
          <p:cNvPr id="9" name="Slide Number Placeholder 8"/>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420489472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Date Placeholder 2"/>
          <p:cNvSpPr>
            <a:spLocks noGrp="1"/>
          </p:cNvSpPr>
          <p:nvPr>
            <p:ph type="dt" sz="half" idx="10"/>
          </p:nvPr>
        </p:nvSpPr>
        <p:spPr/>
        <p:txBody>
          <a:bodyPr/>
          <a:lstStyle/>
          <a:p>
            <a:fld id="{88D0B90F-7D57-4860-ADB4-2632AF43176F}" type="datetimeFigureOut">
              <a:rPr lang="ar-EG" smtClean="0">
                <a:solidFill>
                  <a:prstClr val="black">
                    <a:tint val="75000"/>
                  </a:prstClr>
                </a:solidFill>
              </a:rPr>
              <a:pPr/>
              <a:t>29/10/1446</a:t>
            </a:fld>
            <a:endParaRPr lang="ar-EG">
              <a:solidFill>
                <a:prstClr val="black">
                  <a:tint val="75000"/>
                </a:prstClr>
              </a:solidFill>
            </a:endParaRPr>
          </a:p>
        </p:txBody>
      </p:sp>
      <p:sp>
        <p:nvSpPr>
          <p:cNvPr id="4" name="Footer Placeholder 3"/>
          <p:cNvSpPr>
            <a:spLocks noGrp="1"/>
          </p:cNvSpPr>
          <p:nvPr>
            <p:ph type="ftr" sz="quarter" idx="11"/>
          </p:nvPr>
        </p:nvSpPr>
        <p:spPr/>
        <p:txBody>
          <a:bodyPr/>
          <a:lstStyle/>
          <a:p>
            <a:endParaRPr lang="ar-EG">
              <a:solidFill>
                <a:prstClr val="black">
                  <a:tint val="75000"/>
                </a:prstClr>
              </a:solidFill>
            </a:endParaRPr>
          </a:p>
        </p:txBody>
      </p:sp>
      <p:sp>
        <p:nvSpPr>
          <p:cNvPr id="5" name="Slide Number Placeholder 4"/>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7655884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Content Placeholder 2"/>
          <p:cNvSpPr>
            <a:spLocks noGrp="1"/>
          </p:cNvSpPr>
          <p:nvPr>
            <p:ph sz="half" idx="1"/>
          </p:nvPr>
        </p:nvSpPr>
        <p:spPr>
          <a:xfrm>
            <a:off x="838203"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Date Placeholder 4"/>
          <p:cNvSpPr>
            <a:spLocks noGrp="1"/>
          </p:cNvSpPr>
          <p:nvPr>
            <p:ph type="dt" sz="half" idx="10"/>
          </p:nvPr>
        </p:nvSpPr>
        <p:spPr/>
        <p:txBody>
          <a:bodyPr/>
          <a:lstStyle/>
          <a:p>
            <a:fld id="{88D0B90F-7D57-4860-ADB4-2632AF43176F}" type="datetimeFigureOut">
              <a:rPr lang="ar-EG" smtClean="0">
                <a:solidFill>
                  <a:prstClr val="black">
                    <a:tint val="75000"/>
                  </a:prstClr>
                </a:solidFill>
              </a:rPr>
              <a:pPr/>
              <a:t>29/10/1446</a:t>
            </a:fld>
            <a:endParaRPr lang="ar-EG">
              <a:solidFill>
                <a:prstClr val="black">
                  <a:tint val="75000"/>
                </a:prstClr>
              </a:solidFill>
            </a:endParaRPr>
          </a:p>
        </p:txBody>
      </p:sp>
      <p:sp>
        <p:nvSpPr>
          <p:cNvPr id="6" name="Footer Placeholder 5"/>
          <p:cNvSpPr>
            <a:spLocks noGrp="1"/>
          </p:cNvSpPr>
          <p:nvPr>
            <p:ph type="ftr" sz="quarter" idx="11"/>
          </p:nvPr>
        </p:nvSpPr>
        <p:spPr/>
        <p:txBody>
          <a:bodyPr/>
          <a:lstStyle/>
          <a:p>
            <a:endParaRPr lang="ar-EG">
              <a:solidFill>
                <a:prstClr val="black">
                  <a:tint val="75000"/>
                </a:prstClr>
              </a:solidFill>
            </a:endParaRPr>
          </a:p>
        </p:txBody>
      </p:sp>
      <p:sp>
        <p:nvSpPr>
          <p:cNvPr id="7" name="Slide Number Placeholder 6"/>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405975037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8D0B90F-7D57-4860-ADB4-2632AF43176F}" type="datetimeFigureOut">
              <a:rPr lang="ar-EG" smtClean="0">
                <a:solidFill>
                  <a:prstClr val="black">
                    <a:tint val="75000"/>
                  </a:prstClr>
                </a:solidFill>
              </a:rPr>
              <a:pPr/>
              <a:t>29/10/1446</a:t>
            </a:fld>
            <a:endParaRPr lang="ar-EG">
              <a:solidFill>
                <a:prstClr val="black">
                  <a:tint val="75000"/>
                </a:prstClr>
              </a:solidFill>
            </a:endParaRPr>
          </a:p>
        </p:txBody>
      </p:sp>
      <p:sp>
        <p:nvSpPr>
          <p:cNvPr id="3" name="Footer Placeholder 2"/>
          <p:cNvSpPr>
            <a:spLocks noGrp="1"/>
          </p:cNvSpPr>
          <p:nvPr>
            <p:ph type="ftr" sz="quarter" idx="11"/>
          </p:nvPr>
        </p:nvSpPr>
        <p:spPr/>
        <p:txBody>
          <a:bodyPr/>
          <a:lstStyle/>
          <a:p>
            <a:endParaRPr lang="ar-EG">
              <a:solidFill>
                <a:prstClr val="black">
                  <a:tint val="75000"/>
                </a:prstClr>
              </a:solidFill>
            </a:endParaRPr>
          </a:p>
        </p:txBody>
      </p:sp>
      <p:sp>
        <p:nvSpPr>
          <p:cNvPr id="4" name="Slide Number Placeholder 3"/>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229785212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802" y="457200"/>
            <a:ext cx="3932237" cy="1600200"/>
          </a:xfrm>
        </p:spPr>
        <p:txBody>
          <a:bodyPr anchor="b"/>
          <a:lstStyle>
            <a:lvl1pPr>
              <a:defRPr sz="3200"/>
            </a:lvl1pPr>
          </a:lstStyle>
          <a:p>
            <a:r>
              <a:rPr lang="en-US"/>
              <a:t>Click to edit Master title style</a:t>
            </a:r>
            <a:endParaRPr lang="ar-EG"/>
          </a:p>
        </p:txBody>
      </p:sp>
      <p:sp>
        <p:nvSpPr>
          <p:cNvPr id="3" name="Content Placeholder 2"/>
          <p:cNvSpPr>
            <a:spLocks noGrp="1"/>
          </p:cNvSpPr>
          <p:nvPr>
            <p:ph idx="1"/>
          </p:nvPr>
        </p:nvSpPr>
        <p:spPr>
          <a:xfrm>
            <a:off x="5183188" y="987453"/>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Text Placeholder 3"/>
          <p:cNvSpPr>
            <a:spLocks noGrp="1"/>
          </p:cNvSpPr>
          <p:nvPr>
            <p:ph type="body" sz="half" idx="2"/>
          </p:nvPr>
        </p:nvSpPr>
        <p:spPr>
          <a:xfrm>
            <a:off x="839802"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8D0B90F-7D57-4860-ADB4-2632AF43176F}" type="datetimeFigureOut">
              <a:rPr lang="ar-EG" smtClean="0">
                <a:solidFill>
                  <a:prstClr val="black">
                    <a:tint val="75000"/>
                  </a:prstClr>
                </a:solidFill>
              </a:rPr>
              <a:pPr/>
              <a:t>29/10/1446</a:t>
            </a:fld>
            <a:endParaRPr lang="ar-EG">
              <a:solidFill>
                <a:prstClr val="black">
                  <a:tint val="75000"/>
                </a:prstClr>
              </a:solidFill>
            </a:endParaRPr>
          </a:p>
        </p:txBody>
      </p:sp>
      <p:sp>
        <p:nvSpPr>
          <p:cNvPr id="6" name="Footer Placeholder 5"/>
          <p:cNvSpPr>
            <a:spLocks noGrp="1"/>
          </p:cNvSpPr>
          <p:nvPr>
            <p:ph type="ftr" sz="quarter" idx="11"/>
          </p:nvPr>
        </p:nvSpPr>
        <p:spPr/>
        <p:txBody>
          <a:bodyPr/>
          <a:lstStyle/>
          <a:p>
            <a:endParaRPr lang="ar-EG">
              <a:solidFill>
                <a:prstClr val="black">
                  <a:tint val="75000"/>
                </a:prstClr>
              </a:solidFill>
            </a:endParaRPr>
          </a:p>
        </p:txBody>
      </p:sp>
      <p:sp>
        <p:nvSpPr>
          <p:cNvPr id="7" name="Slide Number Placeholder 6"/>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31130074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802" y="457200"/>
            <a:ext cx="3932237" cy="1600200"/>
          </a:xfrm>
        </p:spPr>
        <p:txBody>
          <a:bodyPr anchor="b"/>
          <a:lstStyle>
            <a:lvl1pPr>
              <a:defRPr sz="3200"/>
            </a:lvl1pPr>
          </a:lstStyle>
          <a:p>
            <a:r>
              <a:rPr lang="en-US"/>
              <a:t>Click to edit Master title style</a:t>
            </a:r>
            <a:endParaRPr lang="ar-EG"/>
          </a:p>
        </p:txBody>
      </p:sp>
      <p:sp>
        <p:nvSpPr>
          <p:cNvPr id="3" name="Picture Placeholder 2"/>
          <p:cNvSpPr>
            <a:spLocks noGrp="1"/>
          </p:cNvSpPr>
          <p:nvPr>
            <p:ph type="pic" idx="1"/>
          </p:nvPr>
        </p:nvSpPr>
        <p:spPr>
          <a:xfrm>
            <a:off x="5183188" y="987453"/>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EG"/>
          </a:p>
        </p:txBody>
      </p:sp>
      <p:sp>
        <p:nvSpPr>
          <p:cNvPr id="4" name="Text Placeholder 3"/>
          <p:cNvSpPr>
            <a:spLocks noGrp="1"/>
          </p:cNvSpPr>
          <p:nvPr>
            <p:ph type="body" sz="half" idx="2"/>
          </p:nvPr>
        </p:nvSpPr>
        <p:spPr>
          <a:xfrm>
            <a:off x="839802"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8D0B90F-7D57-4860-ADB4-2632AF43176F}" type="datetimeFigureOut">
              <a:rPr lang="ar-EG" smtClean="0">
                <a:solidFill>
                  <a:prstClr val="black">
                    <a:tint val="75000"/>
                  </a:prstClr>
                </a:solidFill>
              </a:rPr>
              <a:pPr/>
              <a:t>29/10/1446</a:t>
            </a:fld>
            <a:endParaRPr lang="ar-EG">
              <a:solidFill>
                <a:prstClr val="black">
                  <a:tint val="75000"/>
                </a:prstClr>
              </a:solidFill>
            </a:endParaRPr>
          </a:p>
        </p:txBody>
      </p:sp>
      <p:sp>
        <p:nvSpPr>
          <p:cNvPr id="6" name="Footer Placeholder 5"/>
          <p:cNvSpPr>
            <a:spLocks noGrp="1"/>
          </p:cNvSpPr>
          <p:nvPr>
            <p:ph type="ftr" sz="quarter" idx="11"/>
          </p:nvPr>
        </p:nvSpPr>
        <p:spPr/>
        <p:txBody>
          <a:bodyPr/>
          <a:lstStyle/>
          <a:p>
            <a:endParaRPr lang="ar-EG">
              <a:solidFill>
                <a:prstClr val="black">
                  <a:tint val="75000"/>
                </a:prstClr>
              </a:solidFill>
            </a:endParaRPr>
          </a:p>
        </p:txBody>
      </p:sp>
      <p:sp>
        <p:nvSpPr>
          <p:cNvPr id="7" name="Slide Number Placeholder 6"/>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5404498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88D0B90F-7D57-4860-ADB4-2632AF43176F}" type="datetimeFigureOut">
              <a:rPr lang="ar-EG" smtClean="0">
                <a:solidFill>
                  <a:prstClr val="black">
                    <a:tint val="75000"/>
                  </a:prstClr>
                </a:solidFill>
              </a:rPr>
              <a:pPr/>
              <a:t>29/10/1446</a:t>
            </a:fld>
            <a:endParaRPr lang="ar-EG">
              <a:solidFill>
                <a:prstClr val="black">
                  <a:tint val="75000"/>
                </a:prstClr>
              </a:solidFill>
            </a:endParaRPr>
          </a:p>
        </p:txBody>
      </p:sp>
      <p:sp>
        <p:nvSpPr>
          <p:cNvPr id="5" name="Footer Placeholder 4"/>
          <p:cNvSpPr>
            <a:spLocks noGrp="1"/>
          </p:cNvSpPr>
          <p:nvPr>
            <p:ph type="ftr" sz="quarter" idx="11"/>
          </p:nvPr>
        </p:nvSpPr>
        <p:spPr/>
        <p:txBody>
          <a:bodyPr/>
          <a:lstStyle/>
          <a:p>
            <a:endParaRPr lang="ar-EG">
              <a:solidFill>
                <a:prstClr val="black">
                  <a:tint val="75000"/>
                </a:prstClr>
              </a:solidFill>
            </a:endParaRPr>
          </a:p>
        </p:txBody>
      </p:sp>
      <p:sp>
        <p:nvSpPr>
          <p:cNvPr id="6" name="Slide Number Placeholder 5"/>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84525624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ar-EG"/>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10"/>
          </p:nvPr>
        </p:nvSpPr>
        <p:spPr/>
        <p:txBody>
          <a:bodyPr/>
          <a:lstStyle/>
          <a:p>
            <a:fld id="{88D0B90F-7D57-4860-ADB4-2632AF43176F}" type="datetimeFigureOut">
              <a:rPr lang="ar-EG" smtClean="0">
                <a:solidFill>
                  <a:prstClr val="black">
                    <a:tint val="75000"/>
                  </a:prstClr>
                </a:solidFill>
              </a:rPr>
              <a:pPr/>
              <a:t>29/10/1446</a:t>
            </a:fld>
            <a:endParaRPr lang="ar-EG">
              <a:solidFill>
                <a:prstClr val="black">
                  <a:tint val="75000"/>
                </a:prstClr>
              </a:solidFill>
            </a:endParaRPr>
          </a:p>
        </p:txBody>
      </p:sp>
      <p:sp>
        <p:nvSpPr>
          <p:cNvPr id="5" name="Footer Placeholder 4"/>
          <p:cNvSpPr>
            <a:spLocks noGrp="1"/>
          </p:cNvSpPr>
          <p:nvPr>
            <p:ph type="ftr" sz="quarter" idx="11"/>
          </p:nvPr>
        </p:nvSpPr>
        <p:spPr/>
        <p:txBody>
          <a:bodyPr/>
          <a:lstStyle/>
          <a:p>
            <a:endParaRPr lang="ar-EG">
              <a:solidFill>
                <a:prstClr val="black">
                  <a:tint val="75000"/>
                </a:prstClr>
              </a:solidFill>
            </a:endParaRPr>
          </a:p>
        </p:txBody>
      </p:sp>
      <p:sp>
        <p:nvSpPr>
          <p:cNvPr id="6" name="Slide Number Placeholder 5"/>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263509865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17AB0CF-A801-4CA8-A194-BDE574B29171}"/>
              </a:ext>
            </a:extLst>
          </p:cNvPr>
          <p:cNvSpPr>
            <a:spLocks noChangeArrowheads="1"/>
          </p:cNvSpPr>
          <p:nvPr userDrawn="1"/>
        </p:nvSpPr>
        <p:spPr bwMode="auto">
          <a:xfrm>
            <a:off x="1" y="-3938"/>
            <a:ext cx="12192000" cy="6861938"/>
          </a:xfrm>
          <a:prstGeom prst="rect">
            <a:avLst/>
          </a:prstGeom>
          <a:gradFill flip="none" rotWithShape="1">
            <a:gsLst>
              <a:gs pos="0">
                <a:schemeClr val="accent1"/>
              </a:gs>
              <a:gs pos="100000">
                <a:schemeClr val="accent3"/>
              </a:gs>
            </a:gsLst>
            <a:lin ang="2700000" scaled="1"/>
            <a:tileRect/>
          </a:gradFill>
          <a:ln w="9525">
            <a:noFill/>
            <a:miter lim="800000"/>
            <a:headEnd/>
            <a:tailEnd/>
          </a:ln>
        </p:spPr>
        <p:txBody>
          <a:bodyPr vert="horz" wrap="square" lIns="91440" tIns="45720" rIns="91440" bIns="45720" numCol="1" anchor="t" anchorCtr="0" compatLnSpc="1">
            <a:prstTxWarp prst="textNoShape">
              <a:avLst/>
            </a:prstTxWarp>
          </a:bodyPr>
          <a:lstStyle/>
          <a:p>
            <a:pPr algn="l" defTabSz="1218987" rtl="0"/>
            <a:endParaRPr lang="en-IN" sz="2400">
              <a:solidFill>
                <a:prstClr val="black"/>
              </a:solidFill>
            </a:endParaRPr>
          </a:p>
        </p:txBody>
      </p:sp>
      <p:sp>
        <p:nvSpPr>
          <p:cNvPr id="22" name="Freeform: Shape 21">
            <a:extLst>
              <a:ext uri="{FF2B5EF4-FFF2-40B4-BE49-F238E27FC236}">
                <a16:creationId xmlns:a16="http://schemas.microsoft.com/office/drawing/2014/main" id="{65C1D0A4-8E3A-4BDB-BA57-59F64DB4CC4D}"/>
              </a:ext>
            </a:extLst>
          </p:cNvPr>
          <p:cNvSpPr>
            <a:spLocks/>
          </p:cNvSpPr>
          <p:nvPr userDrawn="1"/>
        </p:nvSpPr>
        <p:spPr bwMode="auto">
          <a:xfrm>
            <a:off x="8677112" y="-3939"/>
            <a:ext cx="3514887" cy="3346940"/>
          </a:xfrm>
          <a:custGeom>
            <a:avLst/>
            <a:gdLst>
              <a:gd name="connsiteX0" fmla="*/ 2913417 w 3513972"/>
              <a:gd name="connsiteY0" fmla="*/ 0 h 3346940"/>
              <a:gd name="connsiteX1" fmla="*/ 3513972 w 3513972"/>
              <a:gd name="connsiteY1" fmla="*/ 0 h 3346940"/>
              <a:gd name="connsiteX2" fmla="*/ 3513972 w 3513972"/>
              <a:gd name="connsiteY2" fmla="*/ 279302 h 3346940"/>
              <a:gd name="connsiteX3" fmla="*/ 540890 w 3513972"/>
              <a:gd name="connsiteY3" fmla="*/ 3246877 h 3346940"/>
              <a:gd name="connsiteX4" fmla="*/ 535325 w 3513972"/>
              <a:gd name="connsiteY4" fmla="*/ 3253409 h 3346940"/>
              <a:gd name="connsiteX5" fmla="*/ 89220 w 3513972"/>
              <a:gd name="connsiteY5" fmla="*/ 3253409 h 3346940"/>
              <a:gd name="connsiteX6" fmla="*/ 50186 w 3513972"/>
              <a:gd name="connsiteY6" fmla="*/ 2862068 h 3346940"/>
              <a:gd name="connsiteX7" fmla="*/ 88831 w 3513972"/>
              <a:gd name="connsiteY7" fmla="*/ 2814436 h 3346940"/>
              <a:gd name="connsiteX8" fmla="*/ 88383 w 3513972"/>
              <a:gd name="connsiteY8" fmla="*/ 2813995 h 3346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13972" h="3346940">
                <a:moveTo>
                  <a:pt x="2913417" y="0"/>
                </a:moveTo>
                <a:lnTo>
                  <a:pt x="3513972" y="0"/>
                </a:lnTo>
                <a:lnTo>
                  <a:pt x="3513972" y="279302"/>
                </a:lnTo>
                <a:lnTo>
                  <a:pt x="540890" y="3246877"/>
                </a:lnTo>
                <a:lnTo>
                  <a:pt x="535325" y="3253409"/>
                </a:lnTo>
                <a:cubicBezTo>
                  <a:pt x="410415" y="3378118"/>
                  <a:pt x="214129" y="3378118"/>
                  <a:pt x="89220" y="3253409"/>
                </a:cubicBezTo>
                <a:cubicBezTo>
                  <a:pt x="-14871" y="3149484"/>
                  <a:pt x="-27882" y="2981906"/>
                  <a:pt x="50186" y="2862068"/>
                </a:cubicBezTo>
                <a:lnTo>
                  <a:pt x="88831" y="2814436"/>
                </a:lnTo>
                <a:lnTo>
                  <a:pt x="88383" y="2813995"/>
                </a:lnTo>
                <a:close/>
              </a:path>
            </a:pathLst>
          </a:custGeom>
          <a:solidFill>
            <a:schemeClr val="bg1">
              <a:alpha val="12000"/>
            </a:schemeClr>
          </a:solidFill>
          <a:ln w="9525">
            <a:noFill/>
            <a:round/>
            <a:headEnd/>
            <a:tailEnd/>
          </a:ln>
        </p:spPr>
        <p:txBody>
          <a:bodyPr vert="horz" wrap="square" lIns="91440" tIns="45720" rIns="91440" bIns="45720" numCol="1" anchor="t" anchorCtr="0" compatLnSpc="1">
            <a:prstTxWarp prst="textNoShape">
              <a:avLst/>
            </a:prstTxWarp>
            <a:noAutofit/>
          </a:bodyPr>
          <a:lstStyle/>
          <a:p>
            <a:pPr algn="l" defTabSz="1218987" rtl="0"/>
            <a:endParaRPr lang="en-IN" sz="2400">
              <a:solidFill>
                <a:prstClr val="black"/>
              </a:solidFill>
            </a:endParaRPr>
          </a:p>
        </p:txBody>
      </p:sp>
      <p:sp>
        <p:nvSpPr>
          <p:cNvPr id="13" name="Freeform 10">
            <a:extLst>
              <a:ext uri="{FF2B5EF4-FFF2-40B4-BE49-F238E27FC236}">
                <a16:creationId xmlns:a16="http://schemas.microsoft.com/office/drawing/2014/main" id="{B3465D94-4698-4970-BDE2-65BFAD1BE324}"/>
              </a:ext>
            </a:extLst>
          </p:cNvPr>
          <p:cNvSpPr>
            <a:spLocks/>
          </p:cNvSpPr>
          <p:nvPr userDrawn="1"/>
        </p:nvSpPr>
        <p:spPr bwMode="auto">
          <a:xfrm>
            <a:off x="2494662" y="-3938"/>
            <a:ext cx="9470967" cy="6858905"/>
          </a:xfrm>
          <a:custGeom>
            <a:avLst/>
            <a:gdLst>
              <a:gd name="T0" fmla="*/ 6204 w 8552"/>
              <a:gd name="T1" fmla="*/ 0 h 6195"/>
              <a:gd name="T2" fmla="*/ 0 w 8552"/>
              <a:gd name="T3" fmla="*/ 6195 h 6195"/>
              <a:gd name="T4" fmla="*/ 2348 w 8552"/>
              <a:gd name="T5" fmla="*/ 6195 h 6195"/>
              <a:gd name="T6" fmla="*/ 8552 w 8552"/>
              <a:gd name="T7" fmla="*/ 0 h 6195"/>
              <a:gd name="T8" fmla="*/ 6204 w 8552"/>
              <a:gd name="T9" fmla="*/ 0 h 6195"/>
            </a:gdLst>
            <a:ahLst/>
            <a:cxnLst>
              <a:cxn ang="0">
                <a:pos x="T0" y="T1"/>
              </a:cxn>
              <a:cxn ang="0">
                <a:pos x="T2" y="T3"/>
              </a:cxn>
              <a:cxn ang="0">
                <a:pos x="T4" y="T5"/>
              </a:cxn>
              <a:cxn ang="0">
                <a:pos x="T6" y="T7"/>
              </a:cxn>
              <a:cxn ang="0">
                <a:pos x="T8" y="T9"/>
              </a:cxn>
            </a:cxnLst>
            <a:rect l="0" t="0" r="r" b="b"/>
            <a:pathLst>
              <a:path w="8552" h="6195">
                <a:moveTo>
                  <a:pt x="6204" y="0"/>
                </a:moveTo>
                <a:lnTo>
                  <a:pt x="0" y="6195"/>
                </a:lnTo>
                <a:lnTo>
                  <a:pt x="2348" y="6195"/>
                </a:lnTo>
                <a:lnTo>
                  <a:pt x="8552" y="0"/>
                </a:lnTo>
                <a:lnTo>
                  <a:pt x="6204" y="0"/>
                </a:lnTo>
                <a:close/>
              </a:path>
            </a:pathLst>
          </a:custGeom>
          <a:solidFill>
            <a:schemeClr val="bg1">
              <a:alpha val="12000"/>
            </a:schemeClr>
          </a:solidFill>
          <a:ln w="9525">
            <a:noFill/>
            <a:round/>
            <a:headEnd/>
            <a:tailEnd/>
          </a:ln>
        </p:spPr>
        <p:txBody>
          <a:bodyPr vert="horz" wrap="square" lIns="91440" tIns="45720" rIns="91440" bIns="45720" numCol="1" anchor="t" anchorCtr="0" compatLnSpc="1">
            <a:prstTxWarp prst="textNoShape">
              <a:avLst/>
            </a:prstTxWarp>
          </a:bodyPr>
          <a:lstStyle/>
          <a:p>
            <a:pPr algn="l" defTabSz="1218987" rtl="0"/>
            <a:endParaRPr lang="en-IN" sz="2400">
              <a:solidFill>
                <a:prstClr val="black"/>
              </a:solidFill>
            </a:endParaRPr>
          </a:p>
        </p:txBody>
      </p:sp>
      <p:sp>
        <p:nvSpPr>
          <p:cNvPr id="25" name="Freeform: Shape 24">
            <a:extLst>
              <a:ext uri="{FF2B5EF4-FFF2-40B4-BE49-F238E27FC236}">
                <a16:creationId xmlns:a16="http://schemas.microsoft.com/office/drawing/2014/main" id="{6FC04550-1F96-4395-B436-0C5D4753FE73}"/>
              </a:ext>
            </a:extLst>
          </p:cNvPr>
          <p:cNvSpPr>
            <a:spLocks/>
          </p:cNvSpPr>
          <p:nvPr userDrawn="1"/>
        </p:nvSpPr>
        <p:spPr bwMode="auto">
          <a:xfrm>
            <a:off x="4454628" y="-3938"/>
            <a:ext cx="5566421" cy="4868421"/>
          </a:xfrm>
          <a:custGeom>
            <a:avLst/>
            <a:gdLst>
              <a:gd name="connsiteX0" fmla="*/ 4191644 w 5564971"/>
              <a:gd name="connsiteY0" fmla="*/ 0 h 4868421"/>
              <a:gd name="connsiteX1" fmla="*/ 5564971 w 5564971"/>
              <a:gd name="connsiteY1" fmla="*/ 0 h 4868421"/>
              <a:gd name="connsiteX2" fmla="*/ 832293 w 5564971"/>
              <a:gd name="connsiteY2" fmla="*/ 4726053 h 4868421"/>
              <a:gd name="connsiteX3" fmla="*/ 832223 w 5564971"/>
              <a:gd name="connsiteY3" fmla="*/ 4725984 h 4868421"/>
              <a:gd name="connsiteX4" fmla="*/ 755896 w 5564971"/>
              <a:gd name="connsiteY4" fmla="*/ 4788243 h 4868421"/>
              <a:gd name="connsiteX5" fmla="*/ 142689 w 5564971"/>
              <a:gd name="connsiteY5" fmla="*/ 4725881 h 4868421"/>
              <a:gd name="connsiteX6" fmla="*/ 80263 w 5564971"/>
              <a:gd name="connsiteY6" fmla="*/ 4117289 h 4868421"/>
              <a:gd name="connsiteX7" fmla="*/ 142600 w 5564971"/>
              <a:gd name="connsiteY7" fmla="*/ 4042981 h 4868421"/>
              <a:gd name="connsiteX8" fmla="*/ 142318 w 5564971"/>
              <a:gd name="connsiteY8" fmla="*/ 4042702 h 4868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64971" h="4868421">
                <a:moveTo>
                  <a:pt x="4191644" y="0"/>
                </a:moveTo>
                <a:lnTo>
                  <a:pt x="5564971" y="0"/>
                </a:lnTo>
                <a:lnTo>
                  <a:pt x="832293" y="4726053"/>
                </a:lnTo>
                <a:lnTo>
                  <a:pt x="832223" y="4725984"/>
                </a:lnTo>
                <a:lnTo>
                  <a:pt x="755896" y="4788243"/>
                </a:lnTo>
                <a:cubicBezTo>
                  <a:pt x="566667" y="4912966"/>
                  <a:pt x="309158" y="4892178"/>
                  <a:pt x="142689" y="4725881"/>
                </a:cubicBezTo>
                <a:cubicBezTo>
                  <a:pt x="-23781" y="4559584"/>
                  <a:pt x="-44590" y="4302343"/>
                  <a:pt x="80263" y="4117289"/>
                </a:cubicBezTo>
                <a:lnTo>
                  <a:pt x="142600" y="4042981"/>
                </a:lnTo>
                <a:lnTo>
                  <a:pt x="142318" y="4042702"/>
                </a:lnTo>
                <a:close/>
              </a:path>
            </a:pathLst>
          </a:custGeom>
          <a:solidFill>
            <a:schemeClr val="bg1">
              <a:alpha val="12000"/>
            </a:schemeClr>
          </a:solidFill>
          <a:ln w="9525">
            <a:noFill/>
            <a:round/>
            <a:headEnd/>
            <a:tailEnd/>
          </a:ln>
        </p:spPr>
        <p:txBody>
          <a:bodyPr vert="horz" wrap="square" lIns="91440" tIns="45720" rIns="91440" bIns="45720" numCol="1" anchor="t" anchorCtr="0" compatLnSpc="1">
            <a:prstTxWarp prst="textNoShape">
              <a:avLst/>
            </a:prstTxWarp>
            <a:noAutofit/>
          </a:bodyPr>
          <a:lstStyle/>
          <a:p>
            <a:pPr algn="l" defTabSz="1218987" rtl="0"/>
            <a:endParaRPr lang="en-IN" sz="2400">
              <a:solidFill>
                <a:prstClr val="black"/>
              </a:solidFill>
            </a:endParaRPr>
          </a:p>
        </p:txBody>
      </p:sp>
      <p:sp>
        <p:nvSpPr>
          <p:cNvPr id="23" name="Freeform: Shape 22">
            <a:extLst>
              <a:ext uri="{FF2B5EF4-FFF2-40B4-BE49-F238E27FC236}">
                <a16:creationId xmlns:a16="http://schemas.microsoft.com/office/drawing/2014/main" id="{DA7A7EF6-1E0B-4432-BF67-9C74D78547CA}"/>
              </a:ext>
            </a:extLst>
          </p:cNvPr>
          <p:cNvSpPr>
            <a:spLocks/>
          </p:cNvSpPr>
          <p:nvPr userDrawn="1"/>
        </p:nvSpPr>
        <p:spPr bwMode="auto">
          <a:xfrm>
            <a:off x="1" y="1038973"/>
            <a:ext cx="5852549" cy="5819568"/>
          </a:xfrm>
          <a:custGeom>
            <a:avLst/>
            <a:gdLst>
              <a:gd name="connsiteX0" fmla="*/ 4757495 w 5851025"/>
              <a:gd name="connsiteY0" fmla="*/ 0 h 5819568"/>
              <a:gd name="connsiteX1" fmla="*/ 5529880 w 5851025"/>
              <a:gd name="connsiteY1" fmla="*/ 316157 h 5819568"/>
              <a:gd name="connsiteX2" fmla="*/ 5529880 w 5851025"/>
              <a:gd name="connsiteY2" fmla="*/ 1853896 h 5819568"/>
              <a:gd name="connsiteX3" fmla="*/ 5529675 w 5851025"/>
              <a:gd name="connsiteY3" fmla="*/ 1854082 h 5819568"/>
              <a:gd name="connsiteX4" fmla="*/ 5529737 w 5851025"/>
              <a:gd name="connsiteY4" fmla="*/ 1854144 h 5819568"/>
              <a:gd name="connsiteX5" fmla="*/ 1564312 w 5851025"/>
              <a:gd name="connsiteY5" fmla="*/ 5819568 h 5819568"/>
              <a:gd name="connsiteX6" fmla="*/ 0 w 5851025"/>
              <a:gd name="connsiteY6" fmla="*/ 5819568 h 5819568"/>
              <a:gd name="connsiteX7" fmla="*/ 0 w 5851025"/>
              <a:gd name="connsiteY7" fmla="*/ 4299415 h 5819568"/>
              <a:gd name="connsiteX8" fmla="*/ 3986608 w 5851025"/>
              <a:gd name="connsiteY8" fmla="*/ 319427 h 5819568"/>
              <a:gd name="connsiteX9" fmla="*/ 3989570 w 5851025"/>
              <a:gd name="connsiteY9" fmla="*/ 316157 h 5819568"/>
              <a:gd name="connsiteX10" fmla="*/ 4757495 w 5851025"/>
              <a:gd name="connsiteY10" fmla="*/ 0 h 5819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851025" h="5819568">
                <a:moveTo>
                  <a:pt x="4757495" y="0"/>
                </a:moveTo>
                <a:cubicBezTo>
                  <a:pt x="5036267" y="0"/>
                  <a:pt x="5315783" y="105385"/>
                  <a:pt x="5529880" y="316157"/>
                </a:cubicBezTo>
                <a:cubicBezTo>
                  <a:pt x="5958074" y="743636"/>
                  <a:pt x="5958074" y="1432354"/>
                  <a:pt x="5529880" y="1853896"/>
                </a:cubicBezTo>
                <a:lnTo>
                  <a:pt x="5529675" y="1854082"/>
                </a:lnTo>
                <a:lnTo>
                  <a:pt x="5529737" y="1854144"/>
                </a:lnTo>
                <a:lnTo>
                  <a:pt x="1564312" y="5819568"/>
                </a:lnTo>
                <a:lnTo>
                  <a:pt x="0" y="5819568"/>
                </a:lnTo>
                <a:lnTo>
                  <a:pt x="0" y="4299415"/>
                </a:lnTo>
                <a:lnTo>
                  <a:pt x="3986608" y="319427"/>
                </a:lnTo>
                <a:lnTo>
                  <a:pt x="3989570" y="316157"/>
                </a:lnTo>
                <a:cubicBezTo>
                  <a:pt x="4200694" y="105385"/>
                  <a:pt x="4478723" y="0"/>
                  <a:pt x="4757495" y="0"/>
                </a:cubicBezTo>
                <a:close/>
              </a:path>
            </a:pathLst>
          </a:custGeom>
          <a:solidFill>
            <a:schemeClr val="bg1">
              <a:alpha val="12000"/>
            </a:schemeClr>
          </a:solidFill>
          <a:ln w="9525">
            <a:noFill/>
            <a:round/>
            <a:headEnd/>
            <a:tailEnd/>
          </a:ln>
        </p:spPr>
        <p:txBody>
          <a:bodyPr vert="horz" wrap="square" lIns="91440" tIns="45720" rIns="91440" bIns="45720" numCol="1" anchor="t" anchorCtr="0" compatLnSpc="1">
            <a:prstTxWarp prst="textNoShape">
              <a:avLst/>
            </a:prstTxWarp>
            <a:noAutofit/>
          </a:bodyPr>
          <a:lstStyle/>
          <a:p>
            <a:pPr algn="l" defTabSz="1218987" rtl="0"/>
            <a:endParaRPr lang="en-IN" sz="2400">
              <a:solidFill>
                <a:prstClr val="black"/>
              </a:solidFill>
            </a:endParaRPr>
          </a:p>
        </p:txBody>
      </p:sp>
      <p:sp>
        <p:nvSpPr>
          <p:cNvPr id="24" name="Freeform: Shape 23">
            <a:extLst>
              <a:ext uri="{FF2B5EF4-FFF2-40B4-BE49-F238E27FC236}">
                <a16:creationId xmlns:a16="http://schemas.microsoft.com/office/drawing/2014/main" id="{5E6C6813-725A-430B-93B8-5DBAC86295AB}"/>
              </a:ext>
            </a:extLst>
          </p:cNvPr>
          <p:cNvSpPr>
            <a:spLocks/>
          </p:cNvSpPr>
          <p:nvPr userDrawn="1"/>
        </p:nvSpPr>
        <p:spPr bwMode="auto">
          <a:xfrm>
            <a:off x="268909" y="-3938"/>
            <a:ext cx="3978029" cy="3698123"/>
          </a:xfrm>
          <a:custGeom>
            <a:avLst/>
            <a:gdLst>
              <a:gd name="connsiteX0" fmla="*/ 3441572 w 3976993"/>
              <a:gd name="connsiteY0" fmla="*/ 0 h 3698123"/>
              <a:gd name="connsiteX1" fmla="*/ 3976993 w 3976993"/>
              <a:gd name="connsiteY1" fmla="*/ 0 h 3698123"/>
              <a:gd name="connsiteX2" fmla="*/ 319573 w 3976993"/>
              <a:gd name="connsiteY2" fmla="*/ 3645276 h 3698123"/>
              <a:gd name="connsiteX3" fmla="*/ 319362 w 3976993"/>
              <a:gd name="connsiteY3" fmla="*/ 3645060 h 3698123"/>
              <a:gd name="connsiteX4" fmla="*/ 258903 w 3976993"/>
              <a:gd name="connsiteY4" fmla="*/ 3684768 h 3698123"/>
              <a:gd name="connsiteX5" fmla="*/ 58030 w 3976993"/>
              <a:gd name="connsiteY5" fmla="*/ 3644702 h 3698123"/>
              <a:gd name="connsiteX6" fmla="*/ 58030 w 3976993"/>
              <a:gd name="connsiteY6" fmla="*/ 3377591 h 3698123"/>
              <a:gd name="connsiteX7" fmla="*/ 62516 w 3976993"/>
              <a:gd name="connsiteY7" fmla="*/ 3374645 h 36981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76993" h="3698123">
                <a:moveTo>
                  <a:pt x="3441572" y="0"/>
                </a:moveTo>
                <a:lnTo>
                  <a:pt x="3976993" y="0"/>
                </a:lnTo>
                <a:lnTo>
                  <a:pt x="319573" y="3645276"/>
                </a:lnTo>
                <a:lnTo>
                  <a:pt x="319362" y="3645060"/>
                </a:lnTo>
                <a:lnTo>
                  <a:pt x="258903" y="3684768"/>
                </a:lnTo>
                <a:cubicBezTo>
                  <a:pt x="191945" y="3711479"/>
                  <a:pt x="111596" y="3698124"/>
                  <a:pt x="58030" y="3644702"/>
                </a:cubicBezTo>
                <a:cubicBezTo>
                  <a:pt x="-19343" y="3573472"/>
                  <a:pt x="-19343" y="3454756"/>
                  <a:pt x="58030" y="3377591"/>
                </a:cubicBezTo>
                <a:lnTo>
                  <a:pt x="62516" y="3374645"/>
                </a:lnTo>
                <a:close/>
              </a:path>
            </a:pathLst>
          </a:custGeom>
          <a:solidFill>
            <a:schemeClr val="bg1">
              <a:alpha val="12000"/>
            </a:schemeClr>
          </a:solidFill>
          <a:ln w="9525">
            <a:noFill/>
            <a:round/>
            <a:headEnd/>
            <a:tailEnd/>
          </a:ln>
        </p:spPr>
        <p:txBody>
          <a:bodyPr vert="horz" wrap="square" lIns="91440" tIns="45720" rIns="91440" bIns="45720" numCol="1" anchor="t" anchorCtr="0" compatLnSpc="1">
            <a:prstTxWarp prst="textNoShape">
              <a:avLst/>
            </a:prstTxWarp>
            <a:noAutofit/>
          </a:bodyPr>
          <a:lstStyle/>
          <a:p>
            <a:pPr algn="l" defTabSz="1218987" rtl="0"/>
            <a:endParaRPr lang="en-IN" sz="2400">
              <a:solidFill>
                <a:prstClr val="black"/>
              </a:solidFill>
            </a:endParaRPr>
          </a:p>
        </p:txBody>
      </p:sp>
      <p:sp>
        <p:nvSpPr>
          <p:cNvPr id="21" name="Freeform: Shape 20">
            <a:extLst>
              <a:ext uri="{FF2B5EF4-FFF2-40B4-BE49-F238E27FC236}">
                <a16:creationId xmlns:a16="http://schemas.microsoft.com/office/drawing/2014/main" id="{B4C3F3B2-30E7-497F-941D-2D7F25D48B47}"/>
              </a:ext>
            </a:extLst>
          </p:cNvPr>
          <p:cNvSpPr>
            <a:spLocks/>
          </p:cNvSpPr>
          <p:nvPr userDrawn="1"/>
        </p:nvSpPr>
        <p:spPr bwMode="auto">
          <a:xfrm>
            <a:off x="6416258" y="3587390"/>
            <a:ext cx="3539446" cy="3270611"/>
          </a:xfrm>
          <a:custGeom>
            <a:avLst/>
            <a:gdLst>
              <a:gd name="connsiteX0" fmla="*/ 3353276 w 3538524"/>
              <a:gd name="connsiteY0" fmla="*/ 0 h 3270611"/>
              <a:gd name="connsiteX1" fmla="*/ 3484959 w 3538524"/>
              <a:gd name="connsiteY1" fmla="*/ 53422 h 3270611"/>
              <a:gd name="connsiteX2" fmla="*/ 3484959 w 3538524"/>
              <a:gd name="connsiteY2" fmla="*/ 320533 h 3270611"/>
              <a:gd name="connsiteX3" fmla="*/ 3483252 w 3538524"/>
              <a:gd name="connsiteY3" fmla="*/ 321652 h 3270611"/>
              <a:gd name="connsiteX4" fmla="*/ 3484624 w 3538524"/>
              <a:gd name="connsiteY4" fmla="*/ 323024 h 3270611"/>
              <a:gd name="connsiteX5" fmla="*/ 532589 w 3538524"/>
              <a:gd name="connsiteY5" fmla="*/ 3270611 h 3270611"/>
              <a:gd name="connsiteX6" fmla="*/ 0 w 3538524"/>
              <a:gd name="connsiteY6" fmla="*/ 3270611 h 3270611"/>
              <a:gd name="connsiteX7" fmla="*/ 3215550 w 3538524"/>
              <a:gd name="connsiteY7" fmla="*/ 53949 h 3270611"/>
              <a:gd name="connsiteX8" fmla="*/ 3216318 w 3538524"/>
              <a:gd name="connsiteY8" fmla="*/ 54717 h 3270611"/>
              <a:gd name="connsiteX9" fmla="*/ 3217128 w 3538524"/>
              <a:gd name="connsiteY9" fmla="*/ 53422 h 3270611"/>
              <a:gd name="connsiteX10" fmla="*/ 3353276 w 3538524"/>
              <a:gd name="connsiteY10" fmla="*/ 0 h 3270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38524" h="3270611">
                <a:moveTo>
                  <a:pt x="3353276" y="0"/>
                </a:moveTo>
                <a:cubicBezTo>
                  <a:pt x="3401634" y="0"/>
                  <a:pt x="3449248" y="17807"/>
                  <a:pt x="3484959" y="53422"/>
                </a:cubicBezTo>
                <a:cubicBezTo>
                  <a:pt x="3556380" y="130587"/>
                  <a:pt x="3556380" y="249303"/>
                  <a:pt x="3484959" y="320533"/>
                </a:cubicBezTo>
                <a:lnTo>
                  <a:pt x="3483252" y="321652"/>
                </a:lnTo>
                <a:lnTo>
                  <a:pt x="3484624" y="323024"/>
                </a:lnTo>
                <a:lnTo>
                  <a:pt x="532589" y="3270611"/>
                </a:lnTo>
                <a:lnTo>
                  <a:pt x="0" y="3270611"/>
                </a:lnTo>
                <a:lnTo>
                  <a:pt x="3215550" y="53949"/>
                </a:lnTo>
                <a:lnTo>
                  <a:pt x="3216318" y="54717"/>
                </a:lnTo>
                <a:lnTo>
                  <a:pt x="3217128" y="53422"/>
                </a:lnTo>
                <a:cubicBezTo>
                  <a:pt x="3255815" y="17807"/>
                  <a:pt x="3304917" y="0"/>
                  <a:pt x="3353276" y="0"/>
                </a:cubicBezTo>
                <a:close/>
              </a:path>
            </a:pathLst>
          </a:custGeom>
          <a:solidFill>
            <a:schemeClr val="bg1">
              <a:alpha val="12000"/>
            </a:schemeClr>
          </a:solidFill>
          <a:ln w="9525">
            <a:noFill/>
            <a:round/>
            <a:headEnd/>
            <a:tailEnd/>
          </a:ln>
        </p:spPr>
        <p:txBody>
          <a:bodyPr vert="horz" wrap="square" lIns="91440" tIns="45720" rIns="91440" bIns="45720" numCol="1" anchor="t" anchorCtr="0" compatLnSpc="1">
            <a:prstTxWarp prst="textNoShape">
              <a:avLst/>
            </a:prstTxWarp>
            <a:noAutofit/>
          </a:bodyPr>
          <a:lstStyle/>
          <a:p>
            <a:pPr algn="l" defTabSz="1218987" rtl="0"/>
            <a:endParaRPr lang="en-IN" sz="2400">
              <a:solidFill>
                <a:prstClr val="black"/>
              </a:solidFill>
            </a:endParaRPr>
          </a:p>
        </p:txBody>
      </p:sp>
      <p:cxnSp>
        <p:nvCxnSpPr>
          <p:cNvPr id="19" name="Straight Connector 18">
            <a:extLst>
              <a:ext uri="{FF2B5EF4-FFF2-40B4-BE49-F238E27FC236}">
                <a16:creationId xmlns:a16="http://schemas.microsoft.com/office/drawing/2014/main" id="{1269B1AF-F6F1-4A87-9255-0904F1FB7F71}"/>
              </a:ext>
            </a:extLst>
          </p:cNvPr>
          <p:cNvCxnSpPr/>
          <p:nvPr userDrawn="1"/>
        </p:nvCxnSpPr>
        <p:spPr>
          <a:xfrm flipH="1">
            <a:off x="7920121" y="-3938"/>
            <a:ext cx="3073698" cy="307289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67966618-9061-47F5-BCC8-059835F090BE}"/>
              </a:ext>
            </a:extLst>
          </p:cNvPr>
          <p:cNvCxnSpPr>
            <a:cxnSpLocks/>
          </p:cNvCxnSpPr>
          <p:nvPr userDrawn="1"/>
        </p:nvCxnSpPr>
        <p:spPr>
          <a:xfrm flipH="1">
            <a:off x="-17633" y="3029744"/>
            <a:ext cx="1737841" cy="173738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ctrTitle"/>
          </p:nvPr>
        </p:nvSpPr>
        <p:spPr>
          <a:xfrm>
            <a:off x="591707" y="3174422"/>
            <a:ext cx="5360240" cy="2502827"/>
          </a:xfrm>
        </p:spPr>
        <p:txBody>
          <a:bodyPr lIns="0" rIns="0" anchor="b">
            <a:noAutofit/>
          </a:bodyPr>
          <a:lstStyle>
            <a:lvl1pPr algn="l">
              <a:lnSpc>
                <a:spcPct val="80000"/>
              </a:lnSpc>
              <a:defRPr lang="en-US" sz="6600" b="1" kern="1200" smtClean="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US" dirty="0"/>
              <a:t>Click to edit Master title style</a:t>
            </a:r>
          </a:p>
        </p:txBody>
      </p:sp>
      <p:sp>
        <p:nvSpPr>
          <p:cNvPr id="3" name="Subtitle 2"/>
          <p:cNvSpPr>
            <a:spLocks noGrp="1"/>
          </p:cNvSpPr>
          <p:nvPr>
            <p:ph type="subTitle" idx="1"/>
          </p:nvPr>
        </p:nvSpPr>
        <p:spPr>
          <a:xfrm>
            <a:off x="591706" y="5682374"/>
            <a:ext cx="5360240" cy="554938"/>
          </a:xfrm>
        </p:spPr>
        <p:txBody>
          <a:bodyPr lIns="0" rIns="0">
            <a:normAutofit/>
          </a:bodyPr>
          <a:lstStyle>
            <a:lvl1pPr marL="0" indent="0" algn="l">
              <a:buNone/>
              <a:defRPr lang="en-US" sz="2400" kern="1200" smtClean="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marL="609468" indent="0" algn="ctr">
              <a:buNone/>
              <a:defRPr>
                <a:solidFill>
                  <a:schemeClr val="tx1">
                    <a:tint val="75000"/>
                  </a:schemeClr>
                </a:solidFill>
              </a:defRPr>
            </a:lvl2pPr>
            <a:lvl3pPr marL="1218936" indent="0" algn="ctr">
              <a:buNone/>
              <a:defRPr>
                <a:solidFill>
                  <a:schemeClr val="tx1">
                    <a:tint val="75000"/>
                  </a:schemeClr>
                </a:solidFill>
              </a:defRPr>
            </a:lvl3pPr>
            <a:lvl4pPr marL="1828404" indent="0" algn="ctr">
              <a:buNone/>
              <a:defRPr>
                <a:solidFill>
                  <a:schemeClr val="tx1">
                    <a:tint val="75000"/>
                  </a:schemeClr>
                </a:solidFill>
              </a:defRPr>
            </a:lvl4pPr>
            <a:lvl5pPr marL="2437872" indent="0" algn="ctr">
              <a:buNone/>
              <a:defRPr>
                <a:solidFill>
                  <a:schemeClr val="tx1">
                    <a:tint val="75000"/>
                  </a:schemeClr>
                </a:solidFill>
              </a:defRPr>
            </a:lvl5pPr>
            <a:lvl6pPr marL="3047340" indent="0" algn="ctr">
              <a:buNone/>
              <a:defRPr>
                <a:solidFill>
                  <a:schemeClr val="tx1">
                    <a:tint val="75000"/>
                  </a:schemeClr>
                </a:solidFill>
              </a:defRPr>
            </a:lvl6pPr>
            <a:lvl7pPr marL="3656808" indent="0" algn="ctr">
              <a:buNone/>
              <a:defRPr>
                <a:solidFill>
                  <a:schemeClr val="tx1">
                    <a:tint val="75000"/>
                  </a:schemeClr>
                </a:solidFill>
              </a:defRPr>
            </a:lvl7pPr>
            <a:lvl8pPr marL="4266275" indent="0" algn="ctr">
              <a:buNone/>
              <a:defRPr>
                <a:solidFill>
                  <a:schemeClr val="tx1">
                    <a:tint val="75000"/>
                  </a:schemeClr>
                </a:solidFill>
              </a:defRPr>
            </a:lvl8pPr>
            <a:lvl9pPr marL="4875744"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p>
            <a:fld id="{9578D6DB-6798-42D2-B9AD-FC6F1C72FC30}" type="datetimeFigureOut">
              <a:rPr lang="en-US" smtClean="0">
                <a:solidFill>
                  <a:prstClr val="black">
                    <a:tint val="75000"/>
                  </a:prstClr>
                </a:solidFill>
              </a:rPr>
              <a:pPr/>
              <a:t>4/27/2025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E5EDE275-BE14-4364-AEA2-5F5667C0FD49}"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2582796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9" name="Freeform: Shape 18">
            <a:extLst>
              <a:ext uri="{FF2B5EF4-FFF2-40B4-BE49-F238E27FC236}">
                <a16:creationId xmlns:a16="http://schemas.microsoft.com/office/drawing/2014/main" id="{40072922-33C4-4B41-B07E-A2C165941FC0}"/>
              </a:ext>
            </a:extLst>
          </p:cNvPr>
          <p:cNvSpPr>
            <a:spLocks/>
          </p:cNvSpPr>
          <p:nvPr userDrawn="1"/>
        </p:nvSpPr>
        <p:spPr bwMode="auto">
          <a:xfrm>
            <a:off x="0" y="-3938"/>
            <a:ext cx="12191999" cy="6862478"/>
          </a:xfrm>
          <a:custGeom>
            <a:avLst/>
            <a:gdLst>
              <a:gd name="connsiteX0" fmla="*/ 9767862 w 12188824"/>
              <a:gd name="connsiteY0" fmla="*/ 3591325 h 6862478"/>
              <a:gd name="connsiteX1" fmla="*/ 9899546 w 12188824"/>
              <a:gd name="connsiteY1" fmla="*/ 3644748 h 6862478"/>
              <a:gd name="connsiteX2" fmla="*/ 9899546 w 12188824"/>
              <a:gd name="connsiteY2" fmla="*/ 3911859 h 6862478"/>
              <a:gd name="connsiteX3" fmla="*/ 9897839 w 12188824"/>
              <a:gd name="connsiteY3" fmla="*/ 3912978 h 6862478"/>
              <a:gd name="connsiteX4" fmla="*/ 9899211 w 12188824"/>
              <a:gd name="connsiteY4" fmla="*/ 3914350 h 6862478"/>
              <a:gd name="connsiteX5" fmla="*/ 6947176 w 12188824"/>
              <a:gd name="connsiteY5" fmla="*/ 6861937 h 6862478"/>
              <a:gd name="connsiteX6" fmla="*/ 6414587 w 12188824"/>
              <a:gd name="connsiteY6" fmla="*/ 6861937 h 6862478"/>
              <a:gd name="connsiteX7" fmla="*/ 9630137 w 12188824"/>
              <a:gd name="connsiteY7" fmla="*/ 3645275 h 6862478"/>
              <a:gd name="connsiteX8" fmla="*/ 9630905 w 12188824"/>
              <a:gd name="connsiteY8" fmla="*/ 3646043 h 6862478"/>
              <a:gd name="connsiteX9" fmla="*/ 9631715 w 12188824"/>
              <a:gd name="connsiteY9" fmla="*/ 3644748 h 6862478"/>
              <a:gd name="connsiteX10" fmla="*/ 9767862 w 12188824"/>
              <a:gd name="connsiteY10" fmla="*/ 3591325 h 6862478"/>
              <a:gd name="connsiteX11" fmla="*/ 4757494 w 12188824"/>
              <a:gd name="connsiteY11" fmla="*/ 1042910 h 6862478"/>
              <a:gd name="connsiteX12" fmla="*/ 5529879 w 12188824"/>
              <a:gd name="connsiteY12" fmla="*/ 1359067 h 6862478"/>
              <a:gd name="connsiteX13" fmla="*/ 5529879 w 12188824"/>
              <a:gd name="connsiteY13" fmla="*/ 2896807 h 6862478"/>
              <a:gd name="connsiteX14" fmla="*/ 5529674 w 12188824"/>
              <a:gd name="connsiteY14" fmla="*/ 2896992 h 6862478"/>
              <a:gd name="connsiteX15" fmla="*/ 5529736 w 12188824"/>
              <a:gd name="connsiteY15" fmla="*/ 2897055 h 6862478"/>
              <a:gd name="connsiteX16" fmla="*/ 1564312 w 12188824"/>
              <a:gd name="connsiteY16" fmla="*/ 6862478 h 6862478"/>
              <a:gd name="connsiteX17" fmla="*/ 0 w 12188824"/>
              <a:gd name="connsiteY17" fmla="*/ 6862478 h 6862478"/>
              <a:gd name="connsiteX18" fmla="*/ 0 w 12188824"/>
              <a:gd name="connsiteY18" fmla="*/ 5342325 h 6862478"/>
              <a:gd name="connsiteX19" fmla="*/ 3988160 w 12188824"/>
              <a:gd name="connsiteY19" fmla="*/ 1360788 h 6862478"/>
              <a:gd name="connsiteX20" fmla="*/ 3989570 w 12188824"/>
              <a:gd name="connsiteY20" fmla="*/ 1359067 h 6862478"/>
              <a:gd name="connsiteX21" fmla="*/ 4757494 w 12188824"/>
              <a:gd name="connsiteY21" fmla="*/ 1042910 h 6862478"/>
              <a:gd name="connsiteX22" fmla="*/ 3710411 w 12188824"/>
              <a:gd name="connsiteY22" fmla="*/ 0 h 6862478"/>
              <a:gd name="connsiteX23" fmla="*/ 4245830 w 12188824"/>
              <a:gd name="connsiteY23" fmla="*/ 0 h 6862478"/>
              <a:gd name="connsiteX24" fmla="*/ 588411 w 12188824"/>
              <a:gd name="connsiteY24" fmla="*/ 3645275 h 6862478"/>
              <a:gd name="connsiteX25" fmla="*/ 588200 w 12188824"/>
              <a:gd name="connsiteY25" fmla="*/ 3645059 h 6862478"/>
              <a:gd name="connsiteX26" fmla="*/ 527740 w 12188824"/>
              <a:gd name="connsiteY26" fmla="*/ 3684767 h 6862478"/>
              <a:gd name="connsiteX27" fmla="*/ 326868 w 12188824"/>
              <a:gd name="connsiteY27" fmla="*/ 3644701 h 6862478"/>
              <a:gd name="connsiteX28" fmla="*/ 326868 w 12188824"/>
              <a:gd name="connsiteY28" fmla="*/ 3377590 h 6862478"/>
              <a:gd name="connsiteX29" fmla="*/ 331357 w 12188824"/>
              <a:gd name="connsiteY29" fmla="*/ 3374641 h 6862478"/>
              <a:gd name="connsiteX30" fmla="*/ 9362881 w 12188824"/>
              <a:gd name="connsiteY30" fmla="*/ 0 h 6862478"/>
              <a:gd name="connsiteX31" fmla="*/ 11962512 w 12188824"/>
              <a:gd name="connsiteY31" fmla="*/ 0 h 6862478"/>
              <a:gd name="connsiteX32" fmla="*/ 11962512 w 12188824"/>
              <a:gd name="connsiteY32" fmla="*/ 0 h 6862478"/>
              <a:gd name="connsiteX33" fmla="*/ 12188824 w 12188824"/>
              <a:gd name="connsiteY33" fmla="*/ 0 h 6862478"/>
              <a:gd name="connsiteX34" fmla="*/ 12188824 w 12188824"/>
              <a:gd name="connsiteY34" fmla="*/ 279302 h 6862478"/>
              <a:gd name="connsiteX35" fmla="*/ 9215738 w 12188824"/>
              <a:gd name="connsiteY35" fmla="*/ 3246880 h 6862478"/>
              <a:gd name="connsiteX36" fmla="*/ 9210177 w 12188824"/>
              <a:gd name="connsiteY36" fmla="*/ 3253408 h 6862478"/>
              <a:gd name="connsiteX37" fmla="*/ 8764072 w 12188824"/>
              <a:gd name="connsiteY37" fmla="*/ 3253408 h 6862478"/>
              <a:gd name="connsiteX38" fmla="*/ 8737355 w 12188824"/>
              <a:gd name="connsiteY38" fmla="*/ 3220478 h 6862478"/>
              <a:gd name="connsiteX39" fmla="*/ 5093641 w 12188824"/>
              <a:gd name="connsiteY39" fmla="*/ 6858904 h 6862478"/>
              <a:gd name="connsiteX40" fmla="*/ 2494012 w 12188824"/>
              <a:gd name="connsiteY40" fmla="*/ 6858904 h 6862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2188824" h="6862478">
                <a:moveTo>
                  <a:pt x="9767862" y="3591325"/>
                </a:moveTo>
                <a:cubicBezTo>
                  <a:pt x="9816221" y="3591325"/>
                  <a:pt x="9863835" y="3609133"/>
                  <a:pt x="9899546" y="3644748"/>
                </a:cubicBezTo>
                <a:cubicBezTo>
                  <a:pt x="9970967" y="3721913"/>
                  <a:pt x="9970967" y="3840629"/>
                  <a:pt x="9899546" y="3911859"/>
                </a:cubicBezTo>
                <a:lnTo>
                  <a:pt x="9897839" y="3912978"/>
                </a:lnTo>
                <a:lnTo>
                  <a:pt x="9899211" y="3914350"/>
                </a:lnTo>
                <a:lnTo>
                  <a:pt x="6947176" y="6861937"/>
                </a:lnTo>
                <a:lnTo>
                  <a:pt x="6414587" y="6861937"/>
                </a:lnTo>
                <a:lnTo>
                  <a:pt x="9630137" y="3645275"/>
                </a:lnTo>
                <a:lnTo>
                  <a:pt x="9630905" y="3646043"/>
                </a:lnTo>
                <a:lnTo>
                  <a:pt x="9631715" y="3644748"/>
                </a:lnTo>
                <a:cubicBezTo>
                  <a:pt x="9670402" y="3609133"/>
                  <a:pt x="9719504" y="3591325"/>
                  <a:pt x="9767862" y="3591325"/>
                </a:cubicBezTo>
                <a:close/>
                <a:moveTo>
                  <a:pt x="4757494" y="1042910"/>
                </a:moveTo>
                <a:cubicBezTo>
                  <a:pt x="5036266" y="1042910"/>
                  <a:pt x="5315782" y="1148296"/>
                  <a:pt x="5529879" y="1359067"/>
                </a:cubicBezTo>
                <a:cubicBezTo>
                  <a:pt x="5958073" y="1786547"/>
                  <a:pt x="5958073" y="2475264"/>
                  <a:pt x="5529879" y="2896807"/>
                </a:cubicBezTo>
                <a:lnTo>
                  <a:pt x="5529674" y="2896992"/>
                </a:lnTo>
                <a:lnTo>
                  <a:pt x="5529736" y="2897055"/>
                </a:lnTo>
                <a:lnTo>
                  <a:pt x="1564312" y="6862478"/>
                </a:lnTo>
                <a:lnTo>
                  <a:pt x="0" y="6862478"/>
                </a:lnTo>
                <a:lnTo>
                  <a:pt x="0" y="5342325"/>
                </a:lnTo>
                <a:lnTo>
                  <a:pt x="3988160" y="1360788"/>
                </a:lnTo>
                <a:lnTo>
                  <a:pt x="3989570" y="1359067"/>
                </a:lnTo>
                <a:cubicBezTo>
                  <a:pt x="4200693" y="1148296"/>
                  <a:pt x="4478721" y="1042910"/>
                  <a:pt x="4757494" y="1042910"/>
                </a:cubicBezTo>
                <a:close/>
                <a:moveTo>
                  <a:pt x="3710411" y="0"/>
                </a:moveTo>
                <a:lnTo>
                  <a:pt x="4245830" y="0"/>
                </a:lnTo>
                <a:lnTo>
                  <a:pt x="588411" y="3645275"/>
                </a:lnTo>
                <a:lnTo>
                  <a:pt x="588200" y="3645059"/>
                </a:lnTo>
                <a:lnTo>
                  <a:pt x="527740" y="3684767"/>
                </a:lnTo>
                <a:cubicBezTo>
                  <a:pt x="460783" y="3711478"/>
                  <a:pt x="380433" y="3698123"/>
                  <a:pt x="326868" y="3644701"/>
                </a:cubicBezTo>
                <a:cubicBezTo>
                  <a:pt x="249494" y="3573471"/>
                  <a:pt x="249494" y="3454755"/>
                  <a:pt x="326868" y="3377590"/>
                </a:cubicBezTo>
                <a:lnTo>
                  <a:pt x="331357" y="3374641"/>
                </a:lnTo>
                <a:close/>
                <a:moveTo>
                  <a:pt x="9362881" y="0"/>
                </a:moveTo>
                <a:lnTo>
                  <a:pt x="11962512" y="0"/>
                </a:lnTo>
                <a:lnTo>
                  <a:pt x="11962512" y="0"/>
                </a:lnTo>
                <a:lnTo>
                  <a:pt x="12188824" y="0"/>
                </a:lnTo>
                <a:lnTo>
                  <a:pt x="12188824" y="279302"/>
                </a:lnTo>
                <a:lnTo>
                  <a:pt x="9215738" y="3246880"/>
                </a:lnTo>
                <a:lnTo>
                  <a:pt x="9210177" y="3253408"/>
                </a:lnTo>
                <a:cubicBezTo>
                  <a:pt x="9085267" y="3378117"/>
                  <a:pt x="8888981" y="3378117"/>
                  <a:pt x="8764072" y="3253408"/>
                </a:cubicBezTo>
                <a:lnTo>
                  <a:pt x="8737355" y="3220478"/>
                </a:lnTo>
                <a:lnTo>
                  <a:pt x="5093641" y="6858904"/>
                </a:lnTo>
                <a:lnTo>
                  <a:pt x="2494012" y="6858904"/>
                </a:lnTo>
                <a:close/>
              </a:path>
            </a:pathLst>
          </a:custGeom>
          <a:solidFill>
            <a:schemeClr val="accent1">
              <a:alpha val="2000"/>
            </a:schemeClr>
          </a:solidFill>
          <a:ln w="9525">
            <a:noFill/>
            <a:round/>
            <a:headEnd/>
            <a:tailEnd/>
          </a:ln>
        </p:spPr>
        <p:txBody>
          <a:bodyPr vert="horz" wrap="square" lIns="91440" tIns="45720" rIns="91440" bIns="45720" numCol="1" anchor="t" anchorCtr="0" compatLnSpc="1">
            <a:prstTxWarp prst="textNoShape">
              <a:avLst/>
            </a:prstTxWarp>
            <a:noAutofit/>
          </a:bodyPr>
          <a:lstStyle/>
          <a:p>
            <a:pPr algn="l" defTabSz="1218987" rtl="0"/>
            <a:endParaRPr lang="en-IN" sz="2400">
              <a:solidFill>
                <a:prstClr val="black"/>
              </a:solidFill>
            </a:endParaRPr>
          </a:p>
        </p:txBody>
      </p:sp>
      <p:sp>
        <p:nvSpPr>
          <p:cNvPr id="4" name="Date Placeholder 3"/>
          <p:cNvSpPr>
            <a:spLocks noGrp="1"/>
          </p:cNvSpPr>
          <p:nvPr>
            <p:ph type="dt" sz="half" idx="10"/>
          </p:nvPr>
        </p:nvSpPr>
        <p:spPr/>
        <p:txBody>
          <a:bodyPr/>
          <a:lstStyle/>
          <a:p>
            <a:fld id="{425404F2-BE9A-4460-8815-8F645183555F}" type="datetimeFigureOut">
              <a:rPr lang="en-US" smtClean="0">
                <a:solidFill>
                  <a:prstClr val="black">
                    <a:tint val="75000"/>
                  </a:prstClr>
                </a:solidFill>
              </a:rPr>
              <a:pPr/>
              <a:t>4/27/2025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6E69268-9C8B-4EBF-A9EE-DC5DC2D48DC3}" type="slidenum">
              <a:rPr lang="en-US" smtClean="0">
                <a:solidFill>
                  <a:prstClr val="black">
                    <a:tint val="75000"/>
                  </a:prstClr>
                </a:solidFill>
              </a:rPr>
              <a:pPr/>
              <a:t>‹#›</a:t>
            </a:fld>
            <a:endParaRPr lang="en-US">
              <a:solidFill>
                <a:prstClr val="black">
                  <a:tint val="75000"/>
                </a:prstClr>
              </a:solidFill>
            </a:endParaRPr>
          </a:p>
        </p:txBody>
      </p:sp>
      <p:sp>
        <p:nvSpPr>
          <p:cNvPr id="7" name="Title 1">
            <a:extLst>
              <a:ext uri="{FF2B5EF4-FFF2-40B4-BE49-F238E27FC236}">
                <a16:creationId xmlns:a16="http://schemas.microsoft.com/office/drawing/2014/main" id="{9C6F62FE-A218-4FF4-BF4B-A352B0436A5A}"/>
              </a:ext>
            </a:extLst>
          </p:cNvPr>
          <p:cNvSpPr>
            <a:spLocks noGrp="1"/>
          </p:cNvSpPr>
          <p:nvPr>
            <p:ph type="title"/>
          </p:nvPr>
        </p:nvSpPr>
        <p:spPr>
          <a:xfrm>
            <a:off x="609600" y="274640"/>
            <a:ext cx="10972801" cy="711081"/>
          </a:xfrm>
        </p:spPr>
        <p:txBody>
          <a:bodyPr lIns="0" rIns="0"/>
          <a:lstStyle>
            <a:lvl1pPr>
              <a:defRPr b="1">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stStyle>
          <a:p>
            <a:r>
              <a:rPr lang="en-US" dirty="0"/>
              <a:t>Click to edit Master title style</a:t>
            </a:r>
          </a:p>
        </p:txBody>
      </p:sp>
      <p:sp>
        <p:nvSpPr>
          <p:cNvPr id="8" name="Rectangle 7">
            <a:extLst>
              <a:ext uri="{FF2B5EF4-FFF2-40B4-BE49-F238E27FC236}">
                <a16:creationId xmlns:a16="http://schemas.microsoft.com/office/drawing/2014/main" id="{181EF826-198D-4368-A76F-9E1DBEF4FFBE}"/>
              </a:ext>
            </a:extLst>
          </p:cNvPr>
          <p:cNvSpPr/>
          <p:nvPr userDrawn="1"/>
        </p:nvSpPr>
        <p:spPr>
          <a:xfrm>
            <a:off x="0" y="267420"/>
            <a:ext cx="333859" cy="73324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87" rtl="0"/>
            <a:endParaRPr lang="en-IN" sz="2400">
              <a:solidFill>
                <a:prstClr val="white"/>
              </a:solidFill>
            </a:endParaRPr>
          </a:p>
        </p:txBody>
      </p:sp>
      <p:sp>
        <p:nvSpPr>
          <p:cNvPr id="10" name="Text Placeholder 9">
            <a:extLst>
              <a:ext uri="{FF2B5EF4-FFF2-40B4-BE49-F238E27FC236}">
                <a16:creationId xmlns:a16="http://schemas.microsoft.com/office/drawing/2014/main" id="{77DFC7F0-CE29-402B-AD65-76FC395728EE}"/>
              </a:ext>
            </a:extLst>
          </p:cNvPr>
          <p:cNvSpPr>
            <a:spLocks noGrp="1"/>
          </p:cNvSpPr>
          <p:nvPr>
            <p:ph type="body" sz="quarter" idx="13"/>
          </p:nvPr>
        </p:nvSpPr>
        <p:spPr>
          <a:xfrm>
            <a:off x="609760" y="970942"/>
            <a:ext cx="10972482" cy="412651"/>
          </a:xfrm>
        </p:spPr>
        <p:txBody>
          <a:bodyPr lIns="0" rIns="0">
            <a:normAutofit/>
          </a:bodyPr>
          <a:lstStyle>
            <a:lvl1pPr marL="0" indent="0">
              <a:buFontTx/>
              <a:buNone/>
              <a:defRPr sz="16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vl2pPr marL="609494" indent="0">
              <a:buFontTx/>
              <a:buNone/>
              <a:defRPr/>
            </a:lvl2pPr>
            <a:lvl3pPr marL="1218986" indent="0">
              <a:buFontTx/>
              <a:buNone/>
              <a:defRPr/>
            </a:lvl3pPr>
            <a:lvl4pPr marL="1828480" indent="0">
              <a:buFontTx/>
              <a:buNone/>
              <a:defRPr/>
            </a:lvl4pPr>
            <a:lvl5pPr marL="2437973" indent="0">
              <a:buFontTx/>
              <a:buNone/>
              <a:defRPr/>
            </a:lvl5pPr>
          </a:lstStyle>
          <a:p>
            <a:pPr lvl="0"/>
            <a:r>
              <a:rPr lang="en-US" dirty="0"/>
              <a:t>Edit Master text styles</a:t>
            </a:r>
            <a:endParaRPr lang="en-IN" dirty="0"/>
          </a:p>
        </p:txBody>
      </p:sp>
    </p:spTree>
    <p:extLst>
      <p:ext uri="{BB962C8B-B14F-4D97-AF65-F5344CB8AC3E}">
        <p14:creationId xmlns:p14="http://schemas.microsoft.com/office/powerpoint/2010/main" val="118372091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enter Title Slide">
    <p:spTree>
      <p:nvGrpSpPr>
        <p:cNvPr id="1" name=""/>
        <p:cNvGrpSpPr/>
        <p:nvPr/>
      </p:nvGrpSpPr>
      <p:grpSpPr>
        <a:xfrm>
          <a:off x="0" y="0"/>
          <a:ext cx="0" cy="0"/>
          <a:chOff x="0" y="0"/>
          <a:chExt cx="0" cy="0"/>
        </a:xfrm>
      </p:grpSpPr>
      <p:sp>
        <p:nvSpPr>
          <p:cNvPr id="19" name="Freeform: Shape 18">
            <a:extLst>
              <a:ext uri="{FF2B5EF4-FFF2-40B4-BE49-F238E27FC236}">
                <a16:creationId xmlns:a16="http://schemas.microsoft.com/office/drawing/2014/main" id="{40072922-33C4-4B41-B07E-A2C165941FC0}"/>
              </a:ext>
            </a:extLst>
          </p:cNvPr>
          <p:cNvSpPr>
            <a:spLocks/>
          </p:cNvSpPr>
          <p:nvPr userDrawn="1"/>
        </p:nvSpPr>
        <p:spPr bwMode="auto">
          <a:xfrm>
            <a:off x="0" y="-3938"/>
            <a:ext cx="12191999" cy="6862478"/>
          </a:xfrm>
          <a:custGeom>
            <a:avLst/>
            <a:gdLst>
              <a:gd name="connsiteX0" fmla="*/ 9767862 w 12188824"/>
              <a:gd name="connsiteY0" fmla="*/ 3591325 h 6862478"/>
              <a:gd name="connsiteX1" fmla="*/ 9899546 w 12188824"/>
              <a:gd name="connsiteY1" fmla="*/ 3644748 h 6862478"/>
              <a:gd name="connsiteX2" fmla="*/ 9899546 w 12188824"/>
              <a:gd name="connsiteY2" fmla="*/ 3911859 h 6862478"/>
              <a:gd name="connsiteX3" fmla="*/ 9897839 w 12188824"/>
              <a:gd name="connsiteY3" fmla="*/ 3912978 h 6862478"/>
              <a:gd name="connsiteX4" fmla="*/ 9899211 w 12188824"/>
              <a:gd name="connsiteY4" fmla="*/ 3914350 h 6862478"/>
              <a:gd name="connsiteX5" fmla="*/ 6947176 w 12188824"/>
              <a:gd name="connsiteY5" fmla="*/ 6861937 h 6862478"/>
              <a:gd name="connsiteX6" fmla="*/ 6414587 w 12188824"/>
              <a:gd name="connsiteY6" fmla="*/ 6861937 h 6862478"/>
              <a:gd name="connsiteX7" fmla="*/ 9630137 w 12188824"/>
              <a:gd name="connsiteY7" fmla="*/ 3645275 h 6862478"/>
              <a:gd name="connsiteX8" fmla="*/ 9630905 w 12188824"/>
              <a:gd name="connsiteY8" fmla="*/ 3646043 h 6862478"/>
              <a:gd name="connsiteX9" fmla="*/ 9631715 w 12188824"/>
              <a:gd name="connsiteY9" fmla="*/ 3644748 h 6862478"/>
              <a:gd name="connsiteX10" fmla="*/ 9767862 w 12188824"/>
              <a:gd name="connsiteY10" fmla="*/ 3591325 h 6862478"/>
              <a:gd name="connsiteX11" fmla="*/ 4757494 w 12188824"/>
              <a:gd name="connsiteY11" fmla="*/ 1042910 h 6862478"/>
              <a:gd name="connsiteX12" fmla="*/ 5529879 w 12188824"/>
              <a:gd name="connsiteY12" fmla="*/ 1359067 h 6862478"/>
              <a:gd name="connsiteX13" fmla="*/ 5529879 w 12188824"/>
              <a:gd name="connsiteY13" fmla="*/ 2896807 h 6862478"/>
              <a:gd name="connsiteX14" fmla="*/ 5529674 w 12188824"/>
              <a:gd name="connsiteY14" fmla="*/ 2896992 h 6862478"/>
              <a:gd name="connsiteX15" fmla="*/ 5529736 w 12188824"/>
              <a:gd name="connsiteY15" fmla="*/ 2897055 h 6862478"/>
              <a:gd name="connsiteX16" fmla="*/ 1564312 w 12188824"/>
              <a:gd name="connsiteY16" fmla="*/ 6862478 h 6862478"/>
              <a:gd name="connsiteX17" fmla="*/ 0 w 12188824"/>
              <a:gd name="connsiteY17" fmla="*/ 6862478 h 6862478"/>
              <a:gd name="connsiteX18" fmla="*/ 0 w 12188824"/>
              <a:gd name="connsiteY18" fmla="*/ 5342325 h 6862478"/>
              <a:gd name="connsiteX19" fmla="*/ 3988160 w 12188824"/>
              <a:gd name="connsiteY19" fmla="*/ 1360788 h 6862478"/>
              <a:gd name="connsiteX20" fmla="*/ 3989570 w 12188824"/>
              <a:gd name="connsiteY20" fmla="*/ 1359067 h 6862478"/>
              <a:gd name="connsiteX21" fmla="*/ 4757494 w 12188824"/>
              <a:gd name="connsiteY21" fmla="*/ 1042910 h 6862478"/>
              <a:gd name="connsiteX22" fmla="*/ 3710411 w 12188824"/>
              <a:gd name="connsiteY22" fmla="*/ 0 h 6862478"/>
              <a:gd name="connsiteX23" fmla="*/ 4245830 w 12188824"/>
              <a:gd name="connsiteY23" fmla="*/ 0 h 6862478"/>
              <a:gd name="connsiteX24" fmla="*/ 588411 w 12188824"/>
              <a:gd name="connsiteY24" fmla="*/ 3645275 h 6862478"/>
              <a:gd name="connsiteX25" fmla="*/ 588200 w 12188824"/>
              <a:gd name="connsiteY25" fmla="*/ 3645059 h 6862478"/>
              <a:gd name="connsiteX26" fmla="*/ 527740 w 12188824"/>
              <a:gd name="connsiteY26" fmla="*/ 3684767 h 6862478"/>
              <a:gd name="connsiteX27" fmla="*/ 326868 w 12188824"/>
              <a:gd name="connsiteY27" fmla="*/ 3644701 h 6862478"/>
              <a:gd name="connsiteX28" fmla="*/ 326868 w 12188824"/>
              <a:gd name="connsiteY28" fmla="*/ 3377590 h 6862478"/>
              <a:gd name="connsiteX29" fmla="*/ 331357 w 12188824"/>
              <a:gd name="connsiteY29" fmla="*/ 3374641 h 6862478"/>
              <a:gd name="connsiteX30" fmla="*/ 9362881 w 12188824"/>
              <a:gd name="connsiteY30" fmla="*/ 0 h 6862478"/>
              <a:gd name="connsiteX31" fmla="*/ 11962512 w 12188824"/>
              <a:gd name="connsiteY31" fmla="*/ 0 h 6862478"/>
              <a:gd name="connsiteX32" fmla="*/ 11962512 w 12188824"/>
              <a:gd name="connsiteY32" fmla="*/ 0 h 6862478"/>
              <a:gd name="connsiteX33" fmla="*/ 12188824 w 12188824"/>
              <a:gd name="connsiteY33" fmla="*/ 0 h 6862478"/>
              <a:gd name="connsiteX34" fmla="*/ 12188824 w 12188824"/>
              <a:gd name="connsiteY34" fmla="*/ 279302 h 6862478"/>
              <a:gd name="connsiteX35" fmla="*/ 9215738 w 12188824"/>
              <a:gd name="connsiteY35" fmla="*/ 3246880 h 6862478"/>
              <a:gd name="connsiteX36" fmla="*/ 9210177 w 12188824"/>
              <a:gd name="connsiteY36" fmla="*/ 3253408 h 6862478"/>
              <a:gd name="connsiteX37" fmla="*/ 8764072 w 12188824"/>
              <a:gd name="connsiteY37" fmla="*/ 3253408 h 6862478"/>
              <a:gd name="connsiteX38" fmla="*/ 8737355 w 12188824"/>
              <a:gd name="connsiteY38" fmla="*/ 3220478 h 6862478"/>
              <a:gd name="connsiteX39" fmla="*/ 5093641 w 12188824"/>
              <a:gd name="connsiteY39" fmla="*/ 6858904 h 6862478"/>
              <a:gd name="connsiteX40" fmla="*/ 2494012 w 12188824"/>
              <a:gd name="connsiteY40" fmla="*/ 6858904 h 6862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2188824" h="6862478">
                <a:moveTo>
                  <a:pt x="9767862" y="3591325"/>
                </a:moveTo>
                <a:cubicBezTo>
                  <a:pt x="9816221" y="3591325"/>
                  <a:pt x="9863835" y="3609133"/>
                  <a:pt x="9899546" y="3644748"/>
                </a:cubicBezTo>
                <a:cubicBezTo>
                  <a:pt x="9970967" y="3721913"/>
                  <a:pt x="9970967" y="3840629"/>
                  <a:pt x="9899546" y="3911859"/>
                </a:cubicBezTo>
                <a:lnTo>
                  <a:pt x="9897839" y="3912978"/>
                </a:lnTo>
                <a:lnTo>
                  <a:pt x="9899211" y="3914350"/>
                </a:lnTo>
                <a:lnTo>
                  <a:pt x="6947176" y="6861937"/>
                </a:lnTo>
                <a:lnTo>
                  <a:pt x="6414587" y="6861937"/>
                </a:lnTo>
                <a:lnTo>
                  <a:pt x="9630137" y="3645275"/>
                </a:lnTo>
                <a:lnTo>
                  <a:pt x="9630905" y="3646043"/>
                </a:lnTo>
                <a:lnTo>
                  <a:pt x="9631715" y="3644748"/>
                </a:lnTo>
                <a:cubicBezTo>
                  <a:pt x="9670402" y="3609133"/>
                  <a:pt x="9719504" y="3591325"/>
                  <a:pt x="9767862" y="3591325"/>
                </a:cubicBezTo>
                <a:close/>
                <a:moveTo>
                  <a:pt x="4757494" y="1042910"/>
                </a:moveTo>
                <a:cubicBezTo>
                  <a:pt x="5036266" y="1042910"/>
                  <a:pt x="5315782" y="1148296"/>
                  <a:pt x="5529879" y="1359067"/>
                </a:cubicBezTo>
                <a:cubicBezTo>
                  <a:pt x="5958073" y="1786547"/>
                  <a:pt x="5958073" y="2475264"/>
                  <a:pt x="5529879" y="2896807"/>
                </a:cubicBezTo>
                <a:lnTo>
                  <a:pt x="5529674" y="2896992"/>
                </a:lnTo>
                <a:lnTo>
                  <a:pt x="5529736" y="2897055"/>
                </a:lnTo>
                <a:lnTo>
                  <a:pt x="1564312" y="6862478"/>
                </a:lnTo>
                <a:lnTo>
                  <a:pt x="0" y="6862478"/>
                </a:lnTo>
                <a:lnTo>
                  <a:pt x="0" y="5342325"/>
                </a:lnTo>
                <a:lnTo>
                  <a:pt x="3988160" y="1360788"/>
                </a:lnTo>
                <a:lnTo>
                  <a:pt x="3989570" y="1359067"/>
                </a:lnTo>
                <a:cubicBezTo>
                  <a:pt x="4200693" y="1148296"/>
                  <a:pt x="4478721" y="1042910"/>
                  <a:pt x="4757494" y="1042910"/>
                </a:cubicBezTo>
                <a:close/>
                <a:moveTo>
                  <a:pt x="3710411" y="0"/>
                </a:moveTo>
                <a:lnTo>
                  <a:pt x="4245830" y="0"/>
                </a:lnTo>
                <a:lnTo>
                  <a:pt x="588411" y="3645275"/>
                </a:lnTo>
                <a:lnTo>
                  <a:pt x="588200" y="3645059"/>
                </a:lnTo>
                <a:lnTo>
                  <a:pt x="527740" y="3684767"/>
                </a:lnTo>
                <a:cubicBezTo>
                  <a:pt x="460783" y="3711478"/>
                  <a:pt x="380433" y="3698123"/>
                  <a:pt x="326868" y="3644701"/>
                </a:cubicBezTo>
                <a:cubicBezTo>
                  <a:pt x="249494" y="3573471"/>
                  <a:pt x="249494" y="3454755"/>
                  <a:pt x="326868" y="3377590"/>
                </a:cubicBezTo>
                <a:lnTo>
                  <a:pt x="331357" y="3374641"/>
                </a:lnTo>
                <a:close/>
                <a:moveTo>
                  <a:pt x="9362881" y="0"/>
                </a:moveTo>
                <a:lnTo>
                  <a:pt x="11962512" y="0"/>
                </a:lnTo>
                <a:lnTo>
                  <a:pt x="11962512" y="0"/>
                </a:lnTo>
                <a:lnTo>
                  <a:pt x="12188824" y="0"/>
                </a:lnTo>
                <a:lnTo>
                  <a:pt x="12188824" y="279302"/>
                </a:lnTo>
                <a:lnTo>
                  <a:pt x="9215738" y="3246880"/>
                </a:lnTo>
                <a:lnTo>
                  <a:pt x="9210177" y="3253408"/>
                </a:lnTo>
                <a:cubicBezTo>
                  <a:pt x="9085267" y="3378117"/>
                  <a:pt x="8888981" y="3378117"/>
                  <a:pt x="8764072" y="3253408"/>
                </a:cubicBezTo>
                <a:lnTo>
                  <a:pt x="8737355" y="3220478"/>
                </a:lnTo>
                <a:lnTo>
                  <a:pt x="5093641" y="6858904"/>
                </a:lnTo>
                <a:lnTo>
                  <a:pt x="2494012" y="6858904"/>
                </a:lnTo>
                <a:close/>
              </a:path>
            </a:pathLst>
          </a:custGeom>
          <a:solidFill>
            <a:schemeClr val="accent1">
              <a:alpha val="2000"/>
            </a:schemeClr>
          </a:solidFill>
          <a:ln w="9525">
            <a:noFill/>
            <a:round/>
            <a:headEnd/>
            <a:tailEnd/>
          </a:ln>
        </p:spPr>
        <p:txBody>
          <a:bodyPr vert="horz" wrap="square" lIns="91440" tIns="45720" rIns="91440" bIns="45720" numCol="1" anchor="t" anchorCtr="0" compatLnSpc="1">
            <a:prstTxWarp prst="textNoShape">
              <a:avLst/>
            </a:prstTxWarp>
            <a:noAutofit/>
          </a:bodyPr>
          <a:lstStyle/>
          <a:p>
            <a:pPr algn="l" defTabSz="1218987" rtl="0"/>
            <a:endParaRPr lang="en-IN" sz="2400">
              <a:solidFill>
                <a:prstClr val="black"/>
              </a:solidFill>
            </a:endParaRPr>
          </a:p>
        </p:txBody>
      </p:sp>
      <p:sp>
        <p:nvSpPr>
          <p:cNvPr id="9" name="Rectangle 8">
            <a:extLst>
              <a:ext uri="{FF2B5EF4-FFF2-40B4-BE49-F238E27FC236}">
                <a16:creationId xmlns:a16="http://schemas.microsoft.com/office/drawing/2014/main" id="{FB176D7C-AD54-4A86-A2B2-57A15452FE9A}"/>
              </a:ext>
            </a:extLst>
          </p:cNvPr>
          <p:cNvSpPr/>
          <p:nvPr userDrawn="1"/>
        </p:nvSpPr>
        <p:spPr>
          <a:xfrm>
            <a:off x="1" y="3573016"/>
            <a:ext cx="12192000" cy="328498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87" rtl="0"/>
            <a:endParaRPr lang="en-IN" sz="2400">
              <a:solidFill>
                <a:prstClr val="white"/>
              </a:solidFill>
            </a:endParaRPr>
          </a:p>
        </p:txBody>
      </p:sp>
      <p:sp>
        <p:nvSpPr>
          <p:cNvPr id="4" name="Date Placeholder 3"/>
          <p:cNvSpPr>
            <a:spLocks noGrp="1"/>
          </p:cNvSpPr>
          <p:nvPr>
            <p:ph type="dt" sz="half" idx="10"/>
          </p:nvPr>
        </p:nvSpPr>
        <p:spPr/>
        <p:txBody>
          <a:bodyPr/>
          <a:lstStyle/>
          <a:p>
            <a:fld id="{425404F2-BE9A-4460-8815-8F645183555F}" type="datetimeFigureOut">
              <a:rPr lang="en-US" smtClean="0">
                <a:solidFill>
                  <a:prstClr val="black">
                    <a:tint val="75000"/>
                  </a:prstClr>
                </a:solidFill>
              </a:rPr>
              <a:pPr/>
              <a:t>4/27/2025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6E69268-9C8B-4EBF-A9EE-DC5DC2D48DC3}" type="slidenum">
              <a:rPr lang="en-US" smtClean="0">
                <a:solidFill>
                  <a:prstClr val="black">
                    <a:tint val="75000"/>
                  </a:prstClr>
                </a:solidFill>
              </a:rPr>
              <a:pPr/>
              <a:t>‹#›</a:t>
            </a:fld>
            <a:endParaRPr lang="en-US">
              <a:solidFill>
                <a:prstClr val="black">
                  <a:tint val="75000"/>
                </a:prstClr>
              </a:solidFill>
            </a:endParaRPr>
          </a:p>
        </p:txBody>
      </p:sp>
      <p:sp>
        <p:nvSpPr>
          <p:cNvPr id="7" name="Title 1">
            <a:extLst>
              <a:ext uri="{FF2B5EF4-FFF2-40B4-BE49-F238E27FC236}">
                <a16:creationId xmlns:a16="http://schemas.microsoft.com/office/drawing/2014/main" id="{9C6F62FE-A218-4FF4-BF4B-A352B0436A5A}"/>
              </a:ext>
            </a:extLst>
          </p:cNvPr>
          <p:cNvSpPr>
            <a:spLocks noGrp="1"/>
          </p:cNvSpPr>
          <p:nvPr>
            <p:ph type="title"/>
          </p:nvPr>
        </p:nvSpPr>
        <p:spPr>
          <a:xfrm>
            <a:off x="609600" y="735872"/>
            <a:ext cx="10972801" cy="711081"/>
          </a:xfrm>
        </p:spPr>
        <p:txBody>
          <a:bodyPr lIns="0" rIns="0"/>
          <a:lstStyle>
            <a:lvl1pPr algn="ctr">
              <a:defRPr b="1">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stStyle>
          <a:p>
            <a:r>
              <a:rPr lang="en-US" dirty="0"/>
              <a:t>Click to edit Master title style</a:t>
            </a:r>
          </a:p>
        </p:txBody>
      </p:sp>
      <p:sp>
        <p:nvSpPr>
          <p:cNvPr id="10" name="Text Placeholder 9">
            <a:extLst>
              <a:ext uri="{FF2B5EF4-FFF2-40B4-BE49-F238E27FC236}">
                <a16:creationId xmlns:a16="http://schemas.microsoft.com/office/drawing/2014/main" id="{77DFC7F0-CE29-402B-AD65-76FC395728EE}"/>
              </a:ext>
            </a:extLst>
          </p:cNvPr>
          <p:cNvSpPr>
            <a:spLocks noGrp="1"/>
          </p:cNvSpPr>
          <p:nvPr>
            <p:ph type="body" sz="quarter" idx="13"/>
          </p:nvPr>
        </p:nvSpPr>
        <p:spPr>
          <a:xfrm>
            <a:off x="609760" y="1432174"/>
            <a:ext cx="10972482" cy="412651"/>
          </a:xfrm>
        </p:spPr>
        <p:txBody>
          <a:bodyPr lIns="0" rIns="0">
            <a:normAutofit/>
          </a:bodyPr>
          <a:lstStyle>
            <a:lvl1pPr marL="0" indent="0" algn="ctr">
              <a:buFontTx/>
              <a:buNone/>
              <a:defRPr sz="16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vl2pPr marL="609494" indent="0">
              <a:buFontTx/>
              <a:buNone/>
              <a:defRPr/>
            </a:lvl2pPr>
            <a:lvl3pPr marL="1218986" indent="0">
              <a:buFontTx/>
              <a:buNone/>
              <a:defRPr/>
            </a:lvl3pPr>
            <a:lvl4pPr marL="1828480" indent="0">
              <a:buFontTx/>
              <a:buNone/>
              <a:defRPr/>
            </a:lvl4pPr>
            <a:lvl5pPr marL="2437973" indent="0">
              <a:buFontTx/>
              <a:buNone/>
              <a:defRPr/>
            </a:lvl5pPr>
          </a:lstStyle>
          <a:p>
            <a:pPr lvl="0"/>
            <a:r>
              <a:rPr lang="en-US" dirty="0"/>
              <a:t>Edit Master text styles</a:t>
            </a:r>
            <a:endParaRPr lang="en-IN" dirty="0"/>
          </a:p>
        </p:txBody>
      </p:sp>
    </p:spTree>
    <p:extLst>
      <p:ext uri="{BB962C8B-B14F-4D97-AF65-F5344CB8AC3E}">
        <p14:creationId xmlns:p14="http://schemas.microsoft.com/office/powerpoint/2010/main" val="325926804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19" name="Freeform: Shape 18">
            <a:extLst>
              <a:ext uri="{FF2B5EF4-FFF2-40B4-BE49-F238E27FC236}">
                <a16:creationId xmlns:a16="http://schemas.microsoft.com/office/drawing/2014/main" id="{40072922-33C4-4B41-B07E-A2C165941FC0}"/>
              </a:ext>
            </a:extLst>
          </p:cNvPr>
          <p:cNvSpPr>
            <a:spLocks/>
          </p:cNvSpPr>
          <p:nvPr userDrawn="1"/>
        </p:nvSpPr>
        <p:spPr bwMode="auto">
          <a:xfrm>
            <a:off x="0" y="-3938"/>
            <a:ext cx="12191999" cy="6862478"/>
          </a:xfrm>
          <a:custGeom>
            <a:avLst/>
            <a:gdLst>
              <a:gd name="connsiteX0" fmla="*/ 9767862 w 12188824"/>
              <a:gd name="connsiteY0" fmla="*/ 3591325 h 6862478"/>
              <a:gd name="connsiteX1" fmla="*/ 9899546 w 12188824"/>
              <a:gd name="connsiteY1" fmla="*/ 3644748 h 6862478"/>
              <a:gd name="connsiteX2" fmla="*/ 9899546 w 12188824"/>
              <a:gd name="connsiteY2" fmla="*/ 3911859 h 6862478"/>
              <a:gd name="connsiteX3" fmla="*/ 9897839 w 12188824"/>
              <a:gd name="connsiteY3" fmla="*/ 3912978 h 6862478"/>
              <a:gd name="connsiteX4" fmla="*/ 9899211 w 12188824"/>
              <a:gd name="connsiteY4" fmla="*/ 3914350 h 6862478"/>
              <a:gd name="connsiteX5" fmla="*/ 6947176 w 12188824"/>
              <a:gd name="connsiteY5" fmla="*/ 6861937 h 6862478"/>
              <a:gd name="connsiteX6" fmla="*/ 6414587 w 12188824"/>
              <a:gd name="connsiteY6" fmla="*/ 6861937 h 6862478"/>
              <a:gd name="connsiteX7" fmla="*/ 9630137 w 12188824"/>
              <a:gd name="connsiteY7" fmla="*/ 3645275 h 6862478"/>
              <a:gd name="connsiteX8" fmla="*/ 9630905 w 12188824"/>
              <a:gd name="connsiteY8" fmla="*/ 3646043 h 6862478"/>
              <a:gd name="connsiteX9" fmla="*/ 9631715 w 12188824"/>
              <a:gd name="connsiteY9" fmla="*/ 3644748 h 6862478"/>
              <a:gd name="connsiteX10" fmla="*/ 9767862 w 12188824"/>
              <a:gd name="connsiteY10" fmla="*/ 3591325 h 6862478"/>
              <a:gd name="connsiteX11" fmla="*/ 4757494 w 12188824"/>
              <a:gd name="connsiteY11" fmla="*/ 1042910 h 6862478"/>
              <a:gd name="connsiteX12" fmla="*/ 5529879 w 12188824"/>
              <a:gd name="connsiteY12" fmla="*/ 1359067 h 6862478"/>
              <a:gd name="connsiteX13" fmla="*/ 5529879 w 12188824"/>
              <a:gd name="connsiteY13" fmla="*/ 2896807 h 6862478"/>
              <a:gd name="connsiteX14" fmla="*/ 5529674 w 12188824"/>
              <a:gd name="connsiteY14" fmla="*/ 2896992 h 6862478"/>
              <a:gd name="connsiteX15" fmla="*/ 5529736 w 12188824"/>
              <a:gd name="connsiteY15" fmla="*/ 2897055 h 6862478"/>
              <a:gd name="connsiteX16" fmla="*/ 1564312 w 12188824"/>
              <a:gd name="connsiteY16" fmla="*/ 6862478 h 6862478"/>
              <a:gd name="connsiteX17" fmla="*/ 0 w 12188824"/>
              <a:gd name="connsiteY17" fmla="*/ 6862478 h 6862478"/>
              <a:gd name="connsiteX18" fmla="*/ 0 w 12188824"/>
              <a:gd name="connsiteY18" fmla="*/ 5342325 h 6862478"/>
              <a:gd name="connsiteX19" fmla="*/ 3988160 w 12188824"/>
              <a:gd name="connsiteY19" fmla="*/ 1360788 h 6862478"/>
              <a:gd name="connsiteX20" fmla="*/ 3989570 w 12188824"/>
              <a:gd name="connsiteY20" fmla="*/ 1359067 h 6862478"/>
              <a:gd name="connsiteX21" fmla="*/ 4757494 w 12188824"/>
              <a:gd name="connsiteY21" fmla="*/ 1042910 h 6862478"/>
              <a:gd name="connsiteX22" fmla="*/ 3710411 w 12188824"/>
              <a:gd name="connsiteY22" fmla="*/ 0 h 6862478"/>
              <a:gd name="connsiteX23" fmla="*/ 4245830 w 12188824"/>
              <a:gd name="connsiteY23" fmla="*/ 0 h 6862478"/>
              <a:gd name="connsiteX24" fmla="*/ 588411 w 12188824"/>
              <a:gd name="connsiteY24" fmla="*/ 3645275 h 6862478"/>
              <a:gd name="connsiteX25" fmla="*/ 588200 w 12188824"/>
              <a:gd name="connsiteY25" fmla="*/ 3645059 h 6862478"/>
              <a:gd name="connsiteX26" fmla="*/ 527740 w 12188824"/>
              <a:gd name="connsiteY26" fmla="*/ 3684767 h 6862478"/>
              <a:gd name="connsiteX27" fmla="*/ 326868 w 12188824"/>
              <a:gd name="connsiteY27" fmla="*/ 3644701 h 6862478"/>
              <a:gd name="connsiteX28" fmla="*/ 326868 w 12188824"/>
              <a:gd name="connsiteY28" fmla="*/ 3377590 h 6862478"/>
              <a:gd name="connsiteX29" fmla="*/ 331357 w 12188824"/>
              <a:gd name="connsiteY29" fmla="*/ 3374641 h 6862478"/>
              <a:gd name="connsiteX30" fmla="*/ 9362881 w 12188824"/>
              <a:gd name="connsiteY30" fmla="*/ 0 h 6862478"/>
              <a:gd name="connsiteX31" fmla="*/ 11962512 w 12188824"/>
              <a:gd name="connsiteY31" fmla="*/ 0 h 6862478"/>
              <a:gd name="connsiteX32" fmla="*/ 11962512 w 12188824"/>
              <a:gd name="connsiteY32" fmla="*/ 0 h 6862478"/>
              <a:gd name="connsiteX33" fmla="*/ 12188824 w 12188824"/>
              <a:gd name="connsiteY33" fmla="*/ 0 h 6862478"/>
              <a:gd name="connsiteX34" fmla="*/ 12188824 w 12188824"/>
              <a:gd name="connsiteY34" fmla="*/ 279302 h 6862478"/>
              <a:gd name="connsiteX35" fmla="*/ 9215738 w 12188824"/>
              <a:gd name="connsiteY35" fmla="*/ 3246880 h 6862478"/>
              <a:gd name="connsiteX36" fmla="*/ 9210177 w 12188824"/>
              <a:gd name="connsiteY36" fmla="*/ 3253408 h 6862478"/>
              <a:gd name="connsiteX37" fmla="*/ 8764072 w 12188824"/>
              <a:gd name="connsiteY37" fmla="*/ 3253408 h 6862478"/>
              <a:gd name="connsiteX38" fmla="*/ 8737355 w 12188824"/>
              <a:gd name="connsiteY38" fmla="*/ 3220478 h 6862478"/>
              <a:gd name="connsiteX39" fmla="*/ 5093641 w 12188824"/>
              <a:gd name="connsiteY39" fmla="*/ 6858904 h 6862478"/>
              <a:gd name="connsiteX40" fmla="*/ 2494012 w 12188824"/>
              <a:gd name="connsiteY40" fmla="*/ 6858904 h 6862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2188824" h="6862478">
                <a:moveTo>
                  <a:pt x="9767862" y="3591325"/>
                </a:moveTo>
                <a:cubicBezTo>
                  <a:pt x="9816221" y="3591325"/>
                  <a:pt x="9863835" y="3609133"/>
                  <a:pt x="9899546" y="3644748"/>
                </a:cubicBezTo>
                <a:cubicBezTo>
                  <a:pt x="9970967" y="3721913"/>
                  <a:pt x="9970967" y="3840629"/>
                  <a:pt x="9899546" y="3911859"/>
                </a:cubicBezTo>
                <a:lnTo>
                  <a:pt x="9897839" y="3912978"/>
                </a:lnTo>
                <a:lnTo>
                  <a:pt x="9899211" y="3914350"/>
                </a:lnTo>
                <a:lnTo>
                  <a:pt x="6947176" y="6861937"/>
                </a:lnTo>
                <a:lnTo>
                  <a:pt x="6414587" y="6861937"/>
                </a:lnTo>
                <a:lnTo>
                  <a:pt x="9630137" y="3645275"/>
                </a:lnTo>
                <a:lnTo>
                  <a:pt x="9630905" y="3646043"/>
                </a:lnTo>
                <a:lnTo>
                  <a:pt x="9631715" y="3644748"/>
                </a:lnTo>
                <a:cubicBezTo>
                  <a:pt x="9670402" y="3609133"/>
                  <a:pt x="9719504" y="3591325"/>
                  <a:pt x="9767862" y="3591325"/>
                </a:cubicBezTo>
                <a:close/>
                <a:moveTo>
                  <a:pt x="4757494" y="1042910"/>
                </a:moveTo>
                <a:cubicBezTo>
                  <a:pt x="5036266" y="1042910"/>
                  <a:pt x="5315782" y="1148296"/>
                  <a:pt x="5529879" y="1359067"/>
                </a:cubicBezTo>
                <a:cubicBezTo>
                  <a:pt x="5958073" y="1786547"/>
                  <a:pt x="5958073" y="2475264"/>
                  <a:pt x="5529879" y="2896807"/>
                </a:cubicBezTo>
                <a:lnTo>
                  <a:pt x="5529674" y="2896992"/>
                </a:lnTo>
                <a:lnTo>
                  <a:pt x="5529736" y="2897055"/>
                </a:lnTo>
                <a:lnTo>
                  <a:pt x="1564312" y="6862478"/>
                </a:lnTo>
                <a:lnTo>
                  <a:pt x="0" y="6862478"/>
                </a:lnTo>
                <a:lnTo>
                  <a:pt x="0" y="5342325"/>
                </a:lnTo>
                <a:lnTo>
                  <a:pt x="3988160" y="1360788"/>
                </a:lnTo>
                <a:lnTo>
                  <a:pt x="3989570" y="1359067"/>
                </a:lnTo>
                <a:cubicBezTo>
                  <a:pt x="4200693" y="1148296"/>
                  <a:pt x="4478721" y="1042910"/>
                  <a:pt x="4757494" y="1042910"/>
                </a:cubicBezTo>
                <a:close/>
                <a:moveTo>
                  <a:pt x="3710411" y="0"/>
                </a:moveTo>
                <a:lnTo>
                  <a:pt x="4245830" y="0"/>
                </a:lnTo>
                <a:lnTo>
                  <a:pt x="588411" y="3645275"/>
                </a:lnTo>
                <a:lnTo>
                  <a:pt x="588200" y="3645059"/>
                </a:lnTo>
                <a:lnTo>
                  <a:pt x="527740" y="3684767"/>
                </a:lnTo>
                <a:cubicBezTo>
                  <a:pt x="460783" y="3711478"/>
                  <a:pt x="380433" y="3698123"/>
                  <a:pt x="326868" y="3644701"/>
                </a:cubicBezTo>
                <a:cubicBezTo>
                  <a:pt x="249494" y="3573471"/>
                  <a:pt x="249494" y="3454755"/>
                  <a:pt x="326868" y="3377590"/>
                </a:cubicBezTo>
                <a:lnTo>
                  <a:pt x="331357" y="3374641"/>
                </a:lnTo>
                <a:close/>
                <a:moveTo>
                  <a:pt x="9362881" y="0"/>
                </a:moveTo>
                <a:lnTo>
                  <a:pt x="11962512" y="0"/>
                </a:lnTo>
                <a:lnTo>
                  <a:pt x="11962512" y="0"/>
                </a:lnTo>
                <a:lnTo>
                  <a:pt x="12188824" y="0"/>
                </a:lnTo>
                <a:lnTo>
                  <a:pt x="12188824" y="279302"/>
                </a:lnTo>
                <a:lnTo>
                  <a:pt x="9215738" y="3246880"/>
                </a:lnTo>
                <a:lnTo>
                  <a:pt x="9210177" y="3253408"/>
                </a:lnTo>
                <a:cubicBezTo>
                  <a:pt x="9085267" y="3378117"/>
                  <a:pt x="8888981" y="3378117"/>
                  <a:pt x="8764072" y="3253408"/>
                </a:cubicBezTo>
                <a:lnTo>
                  <a:pt x="8737355" y="3220478"/>
                </a:lnTo>
                <a:lnTo>
                  <a:pt x="5093641" y="6858904"/>
                </a:lnTo>
                <a:lnTo>
                  <a:pt x="2494012" y="6858904"/>
                </a:lnTo>
                <a:close/>
              </a:path>
            </a:pathLst>
          </a:custGeom>
          <a:solidFill>
            <a:schemeClr val="accent1">
              <a:alpha val="2000"/>
            </a:schemeClr>
          </a:solidFill>
          <a:ln w="9525">
            <a:noFill/>
            <a:round/>
            <a:headEnd/>
            <a:tailEnd/>
          </a:ln>
        </p:spPr>
        <p:txBody>
          <a:bodyPr vert="horz" wrap="square" lIns="91440" tIns="45720" rIns="91440" bIns="45720" numCol="1" anchor="t" anchorCtr="0" compatLnSpc="1">
            <a:prstTxWarp prst="textNoShape">
              <a:avLst/>
            </a:prstTxWarp>
            <a:noAutofit/>
          </a:bodyPr>
          <a:lstStyle/>
          <a:p>
            <a:pPr algn="l" defTabSz="1218987" rtl="0"/>
            <a:endParaRPr lang="en-IN" sz="2400">
              <a:solidFill>
                <a:prstClr val="black"/>
              </a:solidFill>
            </a:endParaRPr>
          </a:p>
        </p:txBody>
      </p:sp>
      <p:sp>
        <p:nvSpPr>
          <p:cNvPr id="9" name="Rectangle 8">
            <a:extLst>
              <a:ext uri="{FF2B5EF4-FFF2-40B4-BE49-F238E27FC236}">
                <a16:creationId xmlns:a16="http://schemas.microsoft.com/office/drawing/2014/main" id="{06E5C63D-C7C9-4425-B5F5-CDC2151D9BE1}"/>
              </a:ext>
            </a:extLst>
          </p:cNvPr>
          <p:cNvSpPr/>
          <p:nvPr userDrawn="1"/>
        </p:nvSpPr>
        <p:spPr>
          <a:xfrm>
            <a:off x="1" y="3573016"/>
            <a:ext cx="12192000" cy="32849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87" rtl="0"/>
            <a:endParaRPr lang="en-IN" sz="2400">
              <a:solidFill>
                <a:prstClr val="white"/>
              </a:solidFill>
            </a:endParaRPr>
          </a:p>
        </p:txBody>
      </p:sp>
      <p:sp>
        <p:nvSpPr>
          <p:cNvPr id="4" name="Date Placeholder 3"/>
          <p:cNvSpPr>
            <a:spLocks noGrp="1"/>
          </p:cNvSpPr>
          <p:nvPr>
            <p:ph type="dt" sz="half" idx="10"/>
          </p:nvPr>
        </p:nvSpPr>
        <p:spPr/>
        <p:txBody>
          <a:bodyPr/>
          <a:lstStyle/>
          <a:p>
            <a:fld id="{425404F2-BE9A-4460-8815-8F645183555F}" type="datetimeFigureOut">
              <a:rPr lang="en-US" smtClean="0">
                <a:solidFill>
                  <a:prstClr val="black">
                    <a:tint val="75000"/>
                  </a:prstClr>
                </a:solidFill>
              </a:rPr>
              <a:pPr/>
              <a:t>4/27/2025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6E69268-9C8B-4EBF-A9EE-DC5DC2D48DC3}" type="slidenum">
              <a:rPr lang="en-US" smtClean="0">
                <a:solidFill>
                  <a:prstClr val="black">
                    <a:tint val="75000"/>
                  </a:prstClr>
                </a:solidFill>
              </a:rPr>
              <a:pPr/>
              <a:t>‹#›</a:t>
            </a:fld>
            <a:endParaRPr lang="en-US">
              <a:solidFill>
                <a:prstClr val="black">
                  <a:tint val="75000"/>
                </a:prstClr>
              </a:solidFill>
            </a:endParaRPr>
          </a:p>
        </p:txBody>
      </p:sp>
      <p:sp>
        <p:nvSpPr>
          <p:cNvPr id="7" name="Title 1">
            <a:extLst>
              <a:ext uri="{FF2B5EF4-FFF2-40B4-BE49-F238E27FC236}">
                <a16:creationId xmlns:a16="http://schemas.microsoft.com/office/drawing/2014/main" id="{9C6F62FE-A218-4FF4-BF4B-A352B0436A5A}"/>
              </a:ext>
            </a:extLst>
          </p:cNvPr>
          <p:cNvSpPr>
            <a:spLocks noGrp="1"/>
          </p:cNvSpPr>
          <p:nvPr>
            <p:ph type="title"/>
          </p:nvPr>
        </p:nvSpPr>
        <p:spPr>
          <a:xfrm>
            <a:off x="609600" y="274640"/>
            <a:ext cx="10972801" cy="711081"/>
          </a:xfrm>
        </p:spPr>
        <p:txBody>
          <a:bodyPr lIns="0" rIns="0"/>
          <a:lstStyle>
            <a:lvl1pPr>
              <a:defRPr b="1">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stStyle>
          <a:p>
            <a:r>
              <a:rPr lang="en-US" dirty="0"/>
              <a:t>Click to edit Master title style</a:t>
            </a:r>
          </a:p>
        </p:txBody>
      </p:sp>
      <p:sp>
        <p:nvSpPr>
          <p:cNvPr id="8" name="Rectangle 7">
            <a:extLst>
              <a:ext uri="{FF2B5EF4-FFF2-40B4-BE49-F238E27FC236}">
                <a16:creationId xmlns:a16="http://schemas.microsoft.com/office/drawing/2014/main" id="{181EF826-198D-4368-A76F-9E1DBEF4FFBE}"/>
              </a:ext>
            </a:extLst>
          </p:cNvPr>
          <p:cNvSpPr/>
          <p:nvPr userDrawn="1"/>
        </p:nvSpPr>
        <p:spPr>
          <a:xfrm>
            <a:off x="0" y="267420"/>
            <a:ext cx="333859" cy="73324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87" rtl="0"/>
            <a:endParaRPr lang="en-IN" sz="2400">
              <a:solidFill>
                <a:prstClr val="white"/>
              </a:solidFill>
            </a:endParaRPr>
          </a:p>
        </p:txBody>
      </p:sp>
      <p:sp>
        <p:nvSpPr>
          <p:cNvPr id="10" name="Text Placeholder 9">
            <a:extLst>
              <a:ext uri="{FF2B5EF4-FFF2-40B4-BE49-F238E27FC236}">
                <a16:creationId xmlns:a16="http://schemas.microsoft.com/office/drawing/2014/main" id="{77DFC7F0-CE29-402B-AD65-76FC395728EE}"/>
              </a:ext>
            </a:extLst>
          </p:cNvPr>
          <p:cNvSpPr>
            <a:spLocks noGrp="1"/>
          </p:cNvSpPr>
          <p:nvPr>
            <p:ph type="body" sz="quarter" idx="13"/>
          </p:nvPr>
        </p:nvSpPr>
        <p:spPr>
          <a:xfrm>
            <a:off x="609760" y="970942"/>
            <a:ext cx="10972482" cy="412651"/>
          </a:xfrm>
        </p:spPr>
        <p:txBody>
          <a:bodyPr lIns="0" rIns="0">
            <a:normAutofit/>
          </a:bodyPr>
          <a:lstStyle>
            <a:lvl1pPr marL="0" indent="0">
              <a:buFontTx/>
              <a:buNone/>
              <a:defRPr sz="16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vl2pPr marL="609494" indent="0">
              <a:buFontTx/>
              <a:buNone/>
              <a:defRPr/>
            </a:lvl2pPr>
            <a:lvl3pPr marL="1218986" indent="0">
              <a:buFontTx/>
              <a:buNone/>
              <a:defRPr/>
            </a:lvl3pPr>
            <a:lvl4pPr marL="1828480" indent="0">
              <a:buFontTx/>
              <a:buNone/>
              <a:defRPr/>
            </a:lvl4pPr>
            <a:lvl5pPr marL="2437973" indent="0">
              <a:buFontTx/>
              <a:buNone/>
              <a:defRPr/>
            </a:lvl5pPr>
          </a:lstStyle>
          <a:p>
            <a:pPr lvl="0"/>
            <a:r>
              <a:rPr lang="en-US" dirty="0"/>
              <a:t>Edit Master text styles</a:t>
            </a:r>
            <a:endParaRPr lang="en-IN" dirty="0"/>
          </a:p>
        </p:txBody>
      </p:sp>
      <p:sp>
        <p:nvSpPr>
          <p:cNvPr id="3" name="Picture Placeholder 2">
            <a:extLst>
              <a:ext uri="{FF2B5EF4-FFF2-40B4-BE49-F238E27FC236}">
                <a16:creationId xmlns:a16="http://schemas.microsoft.com/office/drawing/2014/main" id="{D51E1A2C-83B3-4044-A99E-E73695BA6D8E}"/>
              </a:ext>
            </a:extLst>
          </p:cNvPr>
          <p:cNvSpPr>
            <a:spLocks noGrp="1"/>
          </p:cNvSpPr>
          <p:nvPr>
            <p:ph type="pic" sz="quarter" idx="14"/>
          </p:nvPr>
        </p:nvSpPr>
        <p:spPr>
          <a:xfrm>
            <a:off x="9082949" y="1700214"/>
            <a:ext cx="2499292" cy="1728787"/>
          </a:xfrm>
          <a:solidFill>
            <a:schemeClr val="bg1">
              <a:lumMod val="95000"/>
            </a:schemeClr>
          </a:solidFill>
        </p:spPr>
        <p:txBody>
          <a:bodyPr>
            <a:normAutofit/>
          </a:bodyPr>
          <a:lstStyle>
            <a:lvl1pPr marL="0" indent="0">
              <a:buFontTx/>
              <a:buNone/>
              <a:defRPr sz="2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defRPr>
            </a:lvl1pPr>
          </a:lstStyle>
          <a:p>
            <a:endParaRPr lang="en-IN"/>
          </a:p>
        </p:txBody>
      </p:sp>
      <p:sp>
        <p:nvSpPr>
          <p:cNvPr id="20" name="Picture Placeholder 2">
            <a:extLst>
              <a:ext uri="{FF2B5EF4-FFF2-40B4-BE49-F238E27FC236}">
                <a16:creationId xmlns:a16="http://schemas.microsoft.com/office/drawing/2014/main" id="{6B5483CB-2629-4B4B-B1D4-0AC4B7596B65}"/>
              </a:ext>
            </a:extLst>
          </p:cNvPr>
          <p:cNvSpPr>
            <a:spLocks noGrp="1"/>
          </p:cNvSpPr>
          <p:nvPr>
            <p:ph type="pic" sz="quarter" idx="15"/>
          </p:nvPr>
        </p:nvSpPr>
        <p:spPr>
          <a:xfrm>
            <a:off x="6446682" y="1700214"/>
            <a:ext cx="2499292" cy="1728787"/>
          </a:xfrm>
          <a:solidFill>
            <a:schemeClr val="bg1">
              <a:lumMod val="95000"/>
            </a:schemeClr>
          </a:solidFill>
        </p:spPr>
        <p:txBody>
          <a:bodyPr>
            <a:normAutofit/>
          </a:bodyPr>
          <a:lstStyle>
            <a:lvl1pPr marL="0" indent="0">
              <a:buFontTx/>
              <a:buNone/>
              <a:defRPr sz="2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defRPr>
            </a:lvl1pPr>
          </a:lstStyle>
          <a:p>
            <a:endParaRPr lang="en-IN"/>
          </a:p>
        </p:txBody>
      </p:sp>
      <p:sp>
        <p:nvSpPr>
          <p:cNvPr id="21" name="Picture Placeholder 2">
            <a:extLst>
              <a:ext uri="{FF2B5EF4-FFF2-40B4-BE49-F238E27FC236}">
                <a16:creationId xmlns:a16="http://schemas.microsoft.com/office/drawing/2014/main" id="{F1D0B764-F38F-4B40-9632-5241D6EB0030}"/>
              </a:ext>
            </a:extLst>
          </p:cNvPr>
          <p:cNvSpPr>
            <a:spLocks noGrp="1"/>
          </p:cNvSpPr>
          <p:nvPr>
            <p:ph type="pic" sz="quarter" idx="16"/>
          </p:nvPr>
        </p:nvSpPr>
        <p:spPr>
          <a:xfrm>
            <a:off x="3810415" y="1700214"/>
            <a:ext cx="2499292" cy="1728787"/>
          </a:xfrm>
          <a:solidFill>
            <a:schemeClr val="bg1">
              <a:lumMod val="95000"/>
            </a:schemeClr>
          </a:solidFill>
        </p:spPr>
        <p:txBody>
          <a:bodyPr>
            <a:normAutofit/>
          </a:bodyPr>
          <a:lstStyle>
            <a:lvl1pPr marL="0" indent="0">
              <a:buFontTx/>
              <a:buNone/>
              <a:defRPr sz="20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defRPr>
            </a:lvl1pPr>
          </a:lstStyle>
          <a:p>
            <a:endParaRPr lang="en-IN"/>
          </a:p>
        </p:txBody>
      </p:sp>
    </p:spTree>
    <p:extLst>
      <p:ext uri="{BB962C8B-B14F-4D97-AF65-F5344CB8AC3E}">
        <p14:creationId xmlns:p14="http://schemas.microsoft.com/office/powerpoint/2010/main" val="325858893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Featured Projects">
    <p:spTree>
      <p:nvGrpSpPr>
        <p:cNvPr id="1" name=""/>
        <p:cNvGrpSpPr/>
        <p:nvPr/>
      </p:nvGrpSpPr>
      <p:grpSpPr>
        <a:xfrm>
          <a:off x="0" y="0"/>
          <a:ext cx="0" cy="0"/>
          <a:chOff x="0" y="0"/>
          <a:chExt cx="0" cy="0"/>
        </a:xfrm>
      </p:grpSpPr>
      <p:sp>
        <p:nvSpPr>
          <p:cNvPr id="12" name="Freeform: Shape 11">
            <a:extLst>
              <a:ext uri="{FF2B5EF4-FFF2-40B4-BE49-F238E27FC236}">
                <a16:creationId xmlns:a16="http://schemas.microsoft.com/office/drawing/2014/main" id="{2D19CCD7-AB85-4AD6-9151-9EE71B428A6C}"/>
              </a:ext>
            </a:extLst>
          </p:cNvPr>
          <p:cNvSpPr>
            <a:spLocks/>
          </p:cNvSpPr>
          <p:nvPr userDrawn="1"/>
        </p:nvSpPr>
        <p:spPr bwMode="auto">
          <a:xfrm>
            <a:off x="0" y="-3938"/>
            <a:ext cx="12191999" cy="6862478"/>
          </a:xfrm>
          <a:custGeom>
            <a:avLst/>
            <a:gdLst>
              <a:gd name="connsiteX0" fmla="*/ 9767862 w 12188824"/>
              <a:gd name="connsiteY0" fmla="*/ 3591325 h 6862478"/>
              <a:gd name="connsiteX1" fmla="*/ 9899546 w 12188824"/>
              <a:gd name="connsiteY1" fmla="*/ 3644748 h 6862478"/>
              <a:gd name="connsiteX2" fmla="*/ 9899546 w 12188824"/>
              <a:gd name="connsiteY2" fmla="*/ 3911859 h 6862478"/>
              <a:gd name="connsiteX3" fmla="*/ 9897839 w 12188824"/>
              <a:gd name="connsiteY3" fmla="*/ 3912978 h 6862478"/>
              <a:gd name="connsiteX4" fmla="*/ 9899211 w 12188824"/>
              <a:gd name="connsiteY4" fmla="*/ 3914350 h 6862478"/>
              <a:gd name="connsiteX5" fmla="*/ 6947176 w 12188824"/>
              <a:gd name="connsiteY5" fmla="*/ 6861937 h 6862478"/>
              <a:gd name="connsiteX6" fmla="*/ 6414587 w 12188824"/>
              <a:gd name="connsiteY6" fmla="*/ 6861937 h 6862478"/>
              <a:gd name="connsiteX7" fmla="*/ 9630137 w 12188824"/>
              <a:gd name="connsiteY7" fmla="*/ 3645275 h 6862478"/>
              <a:gd name="connsiteX8" fmla="*/ 9630905 w 12188824"/>
              <a:gd name="connsiteY8" fmla="*/ 3646043 h 6862478"/>
              <a:gd name="connsiteX9" fmla="*/ 9631715 w 12188824"/>
              <a:gd name="connsiteY9" fmla="*/ 3644748 h 6862478"/>
              <a:gd name="connsiteX10" fmla="*/ 9767862 w 12188824"/>
              <a:gd name="connsiteY10" fmla="*/ 3591325 h 6862478"/>
              <a:gd name="connsiteX11" fmla="*/ 4757494 w 12188824"/>
              <a:gd name="connsiteY11" fmla="*/ 1042910 h 6862478"/>
              <a:gd name="connsiteX12" fmla="*/ 5529879 w 12188824"/>
              <a:gd name="connsiteY12" fmla="*/ 1359067 h 6862478"/>
              <a:gd name="connsiteX13" fmla="*/ 5529879 w 12188824"/>
              <a:gd name="connsiteY13" fmla="*/ 2896807 h 6862478"/>
              <a:gd name="connsiteX14" fmla="*/ 5529674 w 12188824"/>
              <a:gd name="connsiteY14" fmla="*/ 2896992 h 6862478"/>
              <a:gd name="connsiteX15" fmla="*/ 5529736 w 12188824"/>
              <a:gd name="connsiteY15" fmla="*/ 2897055 h 6862478"/>
              <a:gd name="connsiteX16" fmla="*/ 1564312 w 12188824"/>
              <a:gd name="connsiteY16" fmla="*/ 6862478 h 6862478"/>
              <a:gd name="connsiteX17" fmla="*/ 0 w 12188824"/>
              <a:gd name="connsiteY17" fmla="*/ 6862478 h 6862478"/>
              <a:gd name="connsiteX18" fmla="*/ 0 w 12188824"/>
              <a:gd name="connsiteY18" fmla="*/ 5342325 h 6862478"/>
              <a:gd name="connsiteX19" fmla="*/ 3988160 w 12188824"/>
              <a:gd name="connsiteY19" fmla="*/ 1360788 h 6862478"/>
              <a:gd name="connsiteX20" fmla="*/ 3989570 w 12188824"/>
              <a:gd name="connsiteY20" fmla="*/ 1359067 h 6862478"/>
              <a:gd name="connsiteX21" fmla="*/ 4757494 w 12188824"/>
              <a:gd name="connsiteY21" fmla="*/ 1042910 h 6862478"/>
              <a:gd name="connsiteX22" fmla="*/ 3710411 w 12188824"/>
              <a:gd name="connsiteY22" fmla="*/ 0 h 6862478"/>
              <a:gd name="connsiteX23" fmla="*/ 4245830 w 12188824"/>
              <a:gd name="connsiteY23" fmla="*/ 0 h 6862478"/>
              <a:gd name="connsiteX24" fmla="*/ 588411 w 12188824"/>
              <a:gd name="connsiteY24" fmla="*/ 3645275 h 6862478"/>
              <a:gd name="connsiteX25" fmla="*/ 588200 w 12188824"/>
              <a:gd name="connsiteY25" fmla="*/ 3645059 h 6862478"/>
              <a:gd name="connsiteX26" fmla="*/ 527740 w 12188824"/>
              <a:gd name="connsiteY26" fmla="*/ 3684767 h 6862478"/>
              <a:gd name="connsiteX27" fmla="*/ 326868 w 12188824"/>
              <a:gd name="connsiteY27" fmla="*/ 3644701 h 6862478"/>
              <a:gd name="connsiteX28" fmla="*/ 326868 w 12188824"/>
              <a:gd name="connsiteY28" fmla="*/ 3377590 h 6862478"/>
              <a:gd name="connsiteX29" fmla="*/ 331357 w 12188824"/>
              <a:gd name="connsiteY29" fmla="*/ 3374641 h 6862478"/>
              <a:gd name="connsiteX30" fmla="*/ 9362881 w 12188824"/>
              <a:gd name="connsiteY30" fmla="*/ 0 h 6862478"/>
              <a:gd name="connsiteX31" fmla="*/ 11962512 w 12188824"/>
              <a:gd name="connsiteY31" fmla="*/ 0 h 6862478"/>
              <a:gd name="connsiteX32" fmla="*/ 11962512 w 12188824"/>
              <a:gd name="connsiteY32" fmla="*/ 0 h 6862478"/>
              <a:gd name="connsiteX33" fmla="*/ 12188824 w 12188824"/>
              <a:gd name="connsiteY33" fmla="*/ 0 h 6862478"/>
              <a:gd name="connsiteX34" fmla="*/ 12188824 w 12188824"/>
              <a:gd name="connsiteY34" fmla="*/ 279302 h 6862478"/>
              <a:gd name="connsiteX35" fmla="*/ 9215738 w 12188824"/>
              <a:gd name="connsiteY35" fmla="*/ 3246880 h 6862478"/>
              <a:gd name="connsiteX36" fmla="*/ 9210177 w 12188824"/>
              <a:gd name="connsiteY36" fmla="*/ 3253408 h 6862478"/>
              <a:gd name="connsiteX37" fmla="*/ 8764072 w 12188824"/>
              <a:gd name="connsiteY37" fmla="*/ 3253408 h 6862478"/>
              <a:gd name="connsiteX38" fmla="*/ 8737355 w 12188824"/>
              <a:gd name="connsiteY38" fmla="*/ 3220478 h 6862478"/>
              <a:gd name="connsiteX39" fmla="*/ 5093641 w 12188824"/>
              <a:gd name="connsiteY39" fmla="*/ 6858904 h 6862478"/>
              <a:gd name="connsiteX40" fmla="*/ 2494012 w 12188824"/>
              <a:gd name="connsiteY40" fmla="*/ 6858904 h 6862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2188824" h="6862478">
                <a:moveTo>
                  <a:pt x="9767862" y="3591325"/>
                </a:moveTo>
                <a:cubicBezTo>
                  <a:pt x="9816221" y="3591325"/>
                  <a:pt x="9863835" y="3609133"/>
                  <a:pt x="9899546" y="3644748"/>
                </a:cubicBezTo>
                <a:cubicBezTo>
                  <a:pt x="9970967" y="3721913"/>
                  <a:pt x="9970967" y="3840629"/>
                  <a:pt x="9899546" y="3911859"/>
                </a:cubicBezTo>
                <a:lnTo>
                  <a:pt x="9897839" y="3912978"/>
                </a:lnTo>
                <a:lnTo>
                  <a:pt x="9899211" y="3914350"/>
                </a:lnTo>
                <a:lnTo>
                  <a:pt x="6947176" y="6861937"/>
                </a:lnTo>
                <a:lnTo>
                  <a:pt x="6414587" y="6861937"/>
                </a:lnTo>
                <a:lnTo>
                  <a:pt x="9630137" y="3645275"/>
                </a:lnTo>
                <a:lnTo>
                  <a:pt x="9630905" y="3646043"/>
                </a:lnTo>
                <a:lnTo>
                  <a:pt x="9631715" y="3644748"/>
                </a:lnTo>
                <a:cubicBezTo>
                  <a:pt x="9670402" y="3609133"/>
                  <a:pt x="9719504" y="3591325"/>
                  <a:pt x="9767862" y="3591325"/>
                </a:cubicBezTo>
                <a:close/>
                <a:moveTo>
                  <a:pt x="4757494" y="1042910"/>
                </a:moveTo>
                <a:cubicBezTo>
                  <a:pt x="5036266" y="1042910"/>
                  <a:pt x="5315782" y="1148296"/>
                  <a:pt x="5529879" y="1359067"/>
                </a:cubicBezTo>
                <a:cubicBezTo>
                  <a:pt x="5958073" y="1786547"/>
                  <a:pt x="5958073" y="2475264"/>
                  <a:pt x="5529879" y="2896807"/>
                </a:cubicBezTo>
                <a:lnTo>
                  <a:pt x="5529674" y="2896992"/>
                </a:lnTo>
                <a:lnTo>
                  <a:pt x="5529736" y="2897055"/>
                </a:lnTo>
                <a:lnTo>
                  <a:pt x="1564312" y="6862478"/>
                </a:lnTo>
                <a:lnTo>
                  <a:pt x="0" y="6862478"/>
                </a:lnTo>
                <a:lnTo>
                  <a:pt x="0" y="5342325"/>
                </a:lnTo>
                <a:lnTo>
                  <a:pt x="3988160" y="1360788"/>
                </a:lnTo>
                <a:lnTo>
                  <a:pt x="3989570" y="1359067"/>
                </a:lnTo>
                <a:cubicBezTo>
                  <a:pt x="4200693" y="1148296"/>
                  <a:pt x="4478721" y="1042910"/>
                  <a:pt x="4757494" y="1042910"/>
                </a:cubicBezTo>
                <a:close/>
                <a:moveTo>
                  <a:pt x="3710411" y="0"/>
                </a:moveTo>
                <a:lnTo>
                  <a:pt x="4245830" y="0"/>
                </a:lnTo>
                <a:lnTo>
                  <a:pt x="588411" y="3645275"/>
                </a:lnTo>
                <a:lnTo>
                  <a:pt x="588200" y="3645059"/>
                </a:lnTo>
                <a:lnTo>
                  <a:pt x="527740" y="3684767"/>
                </a:lnTo>
                <a:cubicBezTo>
                  <a:pt x="460783" y="3711478"/>
                  <a:pt x="380433" y="3698123"/>
                  <a:pt x="326868" y="3644701"/>
                </a:cubicBezTo>
                <a:cubicBezTo>
                  <a:pt x="249494" y="3573471"/>
                  <a:pt x="249494" y="3454755"/>
                  <a:pt x="326868" y="3377590"/>
                </a:cubicBezTo>
                <a:lnTo>
                  <a:pt x="331357" y="3374641"/>
                </a:lnTo>
                <a:close/>
                <a:moveTo>
                  <a:pt x="9362881" y="0"/>
                </a:moveTo>
                <a:lnTo>
                  <a:pt x="11962512" y="0"/>
                </a:lnTo>
                <a:lnTo>
                  <a:pt x="11962512" y="0"/>
                </a:lnTo>
                <a:lnTo>
                  <a:pt x="12188824" y="0"/>
                </a:lnTo>
                <a:lnTo>
                  <a:pt x="12188824" y="279302"/>
                </a:lnTo>
                <a:lnTo>
                  <a:pt x="9215738" y="3246880"/>
                </a:lnTo>
                <a:lnTo>
                  <a:pt x="9210177" y="3253408"/>
                </a:lnTo>
                <a:cubicBezTo>
                  <a:pt x="9085267" y="3378117"/>
                  <a:pt x="8888981" y="3378117"/>
                  <a:pt x="8764072" y="3253408"/>
                </a:cubicBezTo>
                <a:lnTo>
                  <a:pt x="8737355" y="3220478"/>
                </a:lnTo>
                <a:lnTo>
                  <a:pt x="5093641" y="6858904"/>
                </a:lnTo>
                <a:lnTo>
                  <a:pt x="2494012" y="6858904"/>
                </a:lnTo>
                <a:close/>
              </a:path>
            </a:pathLst>
          </a:custGeom>
          <a:solidFill>
            <a:schemeClr val="accent1">
              <a:alpha val="2000"/>
            </a:schemeClr>
          </a:solidFill>
          <a:ln w="9525">
            <a:noFill/>
            <a:round/>
            <a:headEnd/>
            <a:tailEnd/>
          </a:ln>
        </p:spPr>
        <p:txBody>
          <a:bodyPr vert="horz" wrap="square" lIns="91440" tIns="45720" rIns="91440" bIns="45720" numCol="1" anchor="t" anchorCtr="0" compatLnSpc="1">
            <a:prstTxWarp prst="textNoShape">
              <a:avLst/>
            </a:prstTxWarp>
            <a:noAutofit/>
          </a:bodyPr>
          <a:lstStyle/>
          <a:p>
            <a:pPr algn="l" defTabSz="1218987" rtl="0"/>
            <a:endParaRPr lang="en-IN" sz="2400">
              <a:solidFill>
                <a:prstClr val="black"/>
              </a:solidFill>
            </a:endParaRPr>
          </a:p>
        </p:txBody>
      </p:sp>
      <p:sp>
        <p:nvSpPr>
          <p:cNvPr id="4" name="Date Placeholder 3"/>
          <p:cNvSpPr>
            <a:spLocks noGrp="1"/>
          </p:cNvSpPr>
          <p:nvPr>
            <p:ph type="dt" sz="half" idx="10"/>
          </p:nvPr>
        </p:nvSpPr>
        <p:spPr/>
        <p:txBody>
          <a:bodyPr/>
          <a:lstStyle/>
          <a:p>
            <a:fld id="{425404F2-BE9A-4460-8815-8F645183555F}" type="datetimeFigureOut">
              <a:rPr lang="en-US" smtClean="0">
                <a:solidFill>
                  <a:prstClr val="black">
                    <a:tint val="75000"/>
                  </a:prstClr>
                </a:solidFill>
              </a:rPr>
              <a:pPr/>
              <a:t>4/27/2025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6E69268-9C8B-4EBF-A9EE-DC5DC2D48DC3}" type="slidenum">
              <a:rPr lang="en-US" smtClean="0">
                <a:solidFill>
                  <a:prstClr val="black">
                    <a:tint val="75000"/>
                  </a:prstClr>
                </a:solidFill>
              </a:rPr>
              <a:pPr/>
              <a:t>‹#›</a:t>
            </a:fld>
            <a:endParaRPr lang="en-US">
              <a:solidFill>
                <a:prstClr val="black">
                  <a:tint val="75000"/>
                </a:prstClr>
              </a:solidFill>
            </a:endParaRPr>
          </a:p>
        </p:txBody>
      </p:sp>
      <p:sp>
        <p:nvSpPr>
          <p:cNvPr id="7" name="Title 1">
            <a:extLst>
              <a:ext uri="{FF2B5EF4-FFF2-40B4-BE49-F238E27FC236}">
                <a16:creationId xmlns:a16="http://schemas.microsoft.com/office/drawing/2014/main" id="{9C6F62FE-A218-4FF4-BF4B-A352B0436A5A}"/>
              </a:ext>
            </a:extLst>
          </p:cNvPr>
          <p:cNvSpPr>
            <a:spLocks noGrp="1"/>
          </p:cNvSpPr>
          <p:nvPr>
            <p:ph type="title"/>
          </p:nvPr>
        </p:nvSpPr>
        <p:spPr>
          <a:xfrm>
            <a:off x="609600" y="274640"/>
            <a:ext cx="10972801" cy="711081"/>
          </a:xfrm>
        </p:spPr>
        <p:txBody>
          <a:bodyPr lIns="0" rIns="0"/>
          <a:lstStyle>
            <a:lvl1pPr>
              <a:defRPr b="1">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stStyle>
          <a:p>
            <a:r>
              <a:rPr lang="en-US" dirty="0"/>
              <a:t>Click to edit Master title style</a:t>
            </a:r>
          </a:p>
        </p:txBody>
      </p:sp>
      <p:sp>
        <p:nvSpPr>
          <p:cNvPr id="8" name="Rectangle 7">
            <a:extLst>
              <a:ext uri="{FF2B5EF4-FFF2-40B4-BE49-F238E27FC236}">
                <a16:creationId xmlns:a16="http://schemas.microsoft.com/office/drawing/2014/main" id="{181EF826-198D-4368-A76F-9E1DBEF4FFBE}"/>
              </a:ext>
            </a:extLst>
          </p:cNvPr>
          <p:cNvSpPr/>
          <p:nvPr userDrawn="1"/>
        </p:nvSpPr>
        <p:spPr>
          <a:xfrm>
            <a:off x="0" y="267420"/>
            <a:ext cx="333859" cy="73324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87" rtl="0"/>
            <a:endParaRPr lang="en-IN" sz="2400">
              <a:solidFill>
                <a:prstClr val="white"/>
              </a:solidFill>
            </a:endParaRPr>
          </a:p>
        </p:txBody>
      </p:sp>
      <p:sp>
        <p:nvSpPr>
          <p:cNvPr id="10" name="Text Placeholder 9">
            <a:extLst>
              <a:ext uri="{FF2B5EF4-FFF2-40B4-BE49-F238E27FC236}">
                <a16:creationId xmlns:a16="http://schemas.microsoft.com/office/drawing/2014/main" id="{77DFC7F0-CE29-402B-AD65-76FC395728EE}"/>
              </a:ext>
            </a:extLst>
          </p:cNvPr>
          <p:cNvSpPr>
            <a:spLocks noGrp="1"/>
          </p:cNvSpPr>
          <p:nvPr>
            <p:ph type="body" sz="quarter" idx="13"/>
          </p:nvPr>
        </p:nvSpPr>
        <p:spPr>
          <a:xfrm>
            <a:off x="609760" y="970942"/>
            <a:ext cx="10972482" cy="412651"/>
          </a:xfrm>
        </p:spPr>
        <p:txBody>
          <a:bodyPr lIns="0" rIns="0">
            <a:normAutofit/>
          </a:bodyPr>
          <a:lstStyle>
            <a:lvl1pPr marL="0" indent="0">
              <a:buFontTx/>
              <a:buNone/>
              <a:defRPr sz="16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vl2pPr marL="609494" indent="0">
              <a:buFontTx/>
              <a:buNone/>
              <a:defRPr/>
            </a:lvl2pPr>
            <a:lvl3pPr marL="1218986" indent="0">
              <a:buFontTx/>
              <a:buNone/>
              <a:defRPr/>
            </a:lvl3pPr>
            <a:lvl4pPr marL="1828480" indent="0">
              <a:buFontTx/>
              <a:buNone/>
              <a:defRPr/>
            </a:lvl4pPr>
            <a:lvl5pPr marL="2437973" indent="0">
              <a:buFontTx/>
              <a:buNone/>
              <a:defRPr/>
            </a:lvl5pPr>
          </a:lstStyle>
          <a:p>
            <a:pPr lvl="0"/>
            <a:r>
              <a:rPr lang="en-US" dirty="0"/>
              <a:t>Edit Master text styles</a:t>
            </a:r>
            <a:endParaRPr lang="en-IN" dirty="0"/>
          </a:p>
        </p:txBody>
      </p:sp>
      <p:sp>
        <p:nvSpPr>
          <p:cNvPr id="3" name="Picture Placeholder 2">
            <a:extLst>
              <a:ext uri="{FF2B5EF4-FFF2-40B4-BE49-F238E27FC236}">
                <a16:creationId xmlns:a16="http://schemas.microsoft.com/office/drawing/2014/main" id="{3657E366-AA36-4EA9-A94C-3FF4A02D967C}"/>
              </a:ext>
            </a:extLst>
          </p:cNvPr>
          <p:cNvSpPr>
            <a:spLocks noGrp="1"/>
          </p:cNvSpPr>
          <p:nvPr userDrawn="1">
            <p:ph type="pic" sz="quarter" idx="14"/>
          </p:nvPr>
        </p:nvSpPr>
        <p:spPr>
          <a:xfrm>
            <a:off x="598468" y="1701356"/>
            <a:ext cx="2484203" cy="1871660"/>
          </a:xfrm>
        </p:spPr>
        <p:txBody>
          <a:bodyPr>
            <a:normAutofit/>
          </a:bodyPr>
          <a:lstStyle>
            <a:lvl1pPr marL="0" indent="0">
              <a:buFontTx/>
              <a:buNone/>
              <a:defRPr sz="18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defRPr>
            </a:lvl1pPr>
          </a:lstStyle>
          <a:p>
            <a:endParaRPr lang="en-IN" dirty="0"/>
          </a:p>
        </p:txBody>
      </p:sp>
      <p:sp>
        <p:nvSpPr>
          <p:cNvPr id="27" name="Picture Placeholder 2">
            <a:extLst>
              <a:ext uri="{FF2B5EF4-FFF2-40B4-BE49-F238E27FC236}">
                <a16:creationId xmlns:a16="http://schemas.microsoft.com/office/drawing/2014/main" id="{437DC947-2998-43CA-B59E-37442782D446}"/>
              </a:ext>
            </a:extLst>
          </p:cNvPr>
          <p:cNvSpPr>
            <a:spLocks noGrp="1"/>
          </p:cNvSpPr>
          <p:nvPr userDrawn="1">
            <p:ph type="pic" sz="quarter" idx="15"/>
          </p:nvPr>
        </p:nvSpPr>
        <p:spPr>
          <a:xfrm>
            <a:off x="3429850" y="1701356"/>
            <a:ext cx="2485635" cy="1871660"/>
          </a:xfrm>
        </p:spPr>
        <p:txBody>
          <a:bodyPr>
            <a:normAutofit/>
          </a:bodyPr>
          <a:lstStyle>
            <a:lvl1pPr marL="0" indent="0">
              <a:buFontTx/>
              <a:buNone/>
              <a:defRPr sz="18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defRPr>
            </a:lvl1pPr>
          </a:lstStyle>
          <a:p>
            <a:endParaRPr lang="en-IN" dirty="0"/>
          </a:p>
        </p:txBody>
      </p:sp>
      <p:sp>
        <p:nvSpPr>
          <p:cNvPr id="34" name="Picture Placeholder 2">
            <a:extLst>
              <a:ext uri="{FF2B5EF4-FFF2-40B4-BE49-F238E27FC236}">
                <a16:creationId xmlns:a16="http://schemas.microsoft.com/office/drawing/2014/main" id="{1900B230-BD75-4B1F-90C4-CE41EBE6D32B}"/>
              </a:ext>
            </a:extLst>
          </p:cNvPr>
          <p:cNvSpPr>
            <a:spLocks noGrp="1"/>
          </p:cNvSpPr>
          <p:nvPr>
            <p:ph type="pic" sz="quarter" idx="16"/>
          </p:nvPr>
        </p:nvSpPr>
        <p:spPr>
          <a:xfrm>
            <a:off x="6241516" y="1701356"/>
            <a:ext cx="2511442" cy="1871660"/>
          </a:xfrm>
        </p:spPr>
        <p:txBody>
          <a:bodyPr>
            <a:normAutofit/>
          </a:bodyPr>
          <a:lstStyle>
            <a:lvl1pPr marL="0" indent="0">
              <a:buFontTx/>
              <a:buNone/>
              <a:defRPr sz="18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defRPr>
            </a:lvl1pPr>
          </a:lstStyle>
          <a:p>
            <a:endParaRPr lang="en-IN" dirty="0"/>
          </a:p>
        </p:txBody>
      </p:sp>
      <p:sp>
        <p:nvSpPr>
          <p:cNvPr id="35" name="Picture Placeholder 2">
            <a:extLst>
              <a:ext uri="{FF2B5EF4-FFF2-40B4-BE49-F238E27FC236}">
                <a16:creationId xmlns:a16="http://schemas.microsoft.com/office/drawing/2014/main" id="{6EA71213-0238-4B27-92EB-BD1C4F27B116}"/>
              </a:ext>
            </a:extLst>
          </p:cNvPr>
          <p:cNvSpPr>
            <a:spLocks noGrp="1"/>
          </p:cNvSpPr>
          <p:nvPr>
            <p:ph type="pic" sz="quarter" idx="17"/>
          </p:nvPr>
        </p:nvSpPr>
        <p:spPr>
          <a:xfrm>
            <a:off x="9064475" y="1701356"/>
            <a:ext cx="2511442" cy="1871660"/>
          </a:xfrm>
        </p:spPr>
        <p:txBody>
          <a:bodyPr>
            <a:normAutofit/>
          </a:bodyPr>
          <a:lstStyle>
            <a:lvl1pPr marL="0" indent="0">
              <a:buFontTx/>
              <a:buNone/>
              <a:defRPr sz="180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defRPr>
            </a:lvl1pPr>
          </a:lstStyle>
          <a:p>
            <a:endParaRPr lang="en-IN" dirty="0"/>
          </a:p>
        </p:txBody>
      </p:sp>
    </p:spTree>
    <p:extLst>
      <p:ext uri="{BB962C8B-B14F-4D97-AF65-F5344CB8AC3E}">
        <p14:creationId xmlns:p14="http://schemas.microsoft.com/office/powerpoint/2010/main" val="29267847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9"/>
            <a:ext cx="10515600" cy="1325563"/>
          </a:xfrm>
        </p:spPr>
        <p:txBody>
          <a:bodyPr/>
          <a:lstStyle/>
          <a:p>
            <a:r>
              <a:rPr lang="en-US"/>
              <a:t>Click to edit Master title style</a:t>
            </a:r>
            <a:endParaRPr lang="ar-EG"/>
          </a:p>
        </p:txBody>
      </p:sp>
      <p:sp>
        <p:nvSpPr>
          <p:cNvPr id="3" name="Text Placeholder 2"/>
          <p:cNvSpPr>
            <a:spLocks noGrp="1"/>
          </p:cNvSpPr>
          <p:nvPr>
            <p:ph type="body" idx="1"/>
          </p:nvPr>
        </p:nvSpPr>
        <p:spPr>
          <a:xfrm>
            <a:off x="839791"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91"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7" name="Date Placeholder 6"/>
          <p:cNvSpPr>
            <a:spLocks noGrp="1"/>
          </p:cNvSpPr>
          <p:nvPr>
            <p:ph type="dt" sz="half" idx="10"/>
          </p:nvPr>
        </p:nvSpPr>
        <p:spPr/>
        <p:txBody>
          <a:bodyPr/>
          <a:lstStyle/>
          <a:p>
            <a:fld id="{88D0B90F-7D57-4860-ADB4-2632AF43176F}" type="datetimeFigureOut">
              <a:rPr lang="ar-EG" smtClean="0">
                <a:solidFill>
                  <a:prstClr val="black">
                    <a:tint val="75000"/>
                  </a:prstClr>
                </a:solidFill>
              </a:rPr>
              <a:pPr/>
              <a:t>29/10/1446</a:t>
            </a:fld>
            <a:endParaRPr lang="ar-EG">
              <a:solidFill>
                <a:prstClr val="black">
                  <a:tint val="75000"/>
                </a:prstClr>
              </a:solidFill>
            </a:endParaRPr>
          </a:p>
        </p:txBody>
      </p:sp>
      <p:sp>
        <p:nvSpPr>
          <p:cNvPr id="8" name="Footer Placeholder 7"/>
          <p:cNvSpPr>
            <a:spLocks noGrp="1"/>
          </p:cNvSpPr>
          <p:nvPr>
            <p:ph type="ftr" sz="quarter" idx="11"/>
          </p:nvPr>
        </p:nvSpPr>
        <p:spPr/>
        <p:txBody>
          <a:bodyPr/>
          <a:lstStyle/>
          <a:p>
            <a:endParaRPr lang="ar-EG">
              <a:solidFill>
                <a:prstClr val="black">
                  <a:tint val="75000"/>
                </a:prstClr>
              </a:solidFill>
            </a:endParaRPr>
          </a:p>
        </p:txBody>
      </p:sp>
      <p:sp>
        <p:nvSpPr>
          <p:cNvPr id="9" name="Slide Number Placeholder 8"/>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264099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eam">
    <p:spTree>
      <p:nvGrpSpPr>
        <p:cNvPr id="1" name=""/>
        <p:cNvGrpSpPr/>
        <p:nvPr/>
      </p:nvGrpSpPr>
      <p:grpSpPr>
        <a:xfrm>
          <a:off x="0" y="0"/>
          <a:ext cx="0" cy="0"/>
          <a:chOff x="0" y="0"/>
          <a:chExt cx="0" cy="0"/>
        </a:xfrm>
      </p:grpSpPr>
      <p:sp>
        <p:nvSpPr>
          <p:cNvPr id="14" name="Freeform: Shape 13">
            <a:extLst>
              <a:ext uri="{FF2B5EF4-FFF2-40B4-BE49-F238E27FC236}">
                <a16:creationId xmlns:a16="http://schemas.microsoft.com/office/drawing/2014/main" id="{C403490C-C0DD-4983-B376-EA874F04B364}"/>
              </a:ext>
            </a:extLst>
          </p:cNvPr>
          <p:cNvSpPr>
            <a:spLocks/>
          </p:cNvSpPr>
          <p:nvPr userDrawn="1"/>
        </p:nvSpPr>
        <p:spPr bwMode="auto">
          <a:xfrm>
            <a:off x="0" y="-3938"/>
            <a:ext cx="12191999" cy="6862478"/>
          </a:xfrm>
          <a:custGeom>
            <a:avLst/>
            <a:gdLst>
              <a:gd name="connsiteX0" fmla="*/ 9767862 w 12188824"/>
              <a:gd name="connsiteY0" fmla="*/ 3591325 h 6862478"/>
              <a:gd name="connsiteX1" fmla="*/ 9899546 w 12188824"/>
              <a:gd name="connsiteY1" fmla="*/ 3644748 h 6862478"/>
              <a:gd name="connsiteX2" fmla="*/ 9899546 w 12188824"/>
              <a:gd name="connsiteY2" fmla="*/ 3911859 h 6862478"/>
              <a:gd name="connsiteX3" fmla="*/ 9897839 w 12188824"/>
              <a:gd name="connsiteY3" fmla="*/ 3912978 h 6862478"/>
              <a:gd name="connsiteX4" fmla="*/ 9899211 w 12188824"/>
              <a:gd name="connsiteY4" fmla="*/ 3914350 h 6862478"/>
              <a:gd name="connsiteX5" fmla="*/ 6947176 w 12188824"/>
              <a:gd name="connsiteY5" fmla="*/ 6861937 h 6862478"/>
              <a:gd name="connsiteX6" fmla="*/ 6414587 w 12188824"/>
              <a:gd name="connsiteY6" fmla="*/ 6861937 h 6862478"/>
              <a:gd name="connsiteX7" fmla="*/ 9630137 w 12188824"/>
              <a:gd name="connsiteY7" fmla="*/ 3645275 h 6862478"/>
              <a:gd name="connsiteX8" fmla="*/ 9630905 w 12188824"/>
              <a:gd name="connsiteY8" fmla="*/ 3646043 h 6862478"/>
              <a:gd name="connsiteX9" fmla="*/ 9631715 w 12188824"/>
              <a:gd name="connsiteY9" fmla="*/ 3644748 h 6862478"/>
              <a:gd name="connsiteX10" fmla="*/ 9767862 w 12188824"/>
              <a:gd name="connsiteY10" fmla="*/ 3591325 h 6862478"/>
              <a:gd name="connsiteX11" fmla="*/ 4757494 w 12188824"/>
              <a:gd name="connsiteY11" fmla="*/ 1042910 h 6862478"/>
              <a:gd name="connsiteX12" fmla="*/ 5529879 w 12188824"/>
              <a:gd name="connsiteY12" fmla="*/ 1359067 h 6862478"/>
              <a:gd name="connsiteX13" fmla="*/ 5529879 w 12188824"/>
              <a:gd name="connsiteY13" fmla="*/ 2896807 h 6862478"/>
              <a:gd name="connsiteX14" fmla="*/ 5529674 w 12188824"/>
              <a:gd name="connsiteY14" fmla="*/ 2896992 h 6862478"/>
              <a:gd name="connsiteX15" fmla="*/ 5529736 w 12188824"/>
              <a:gd name="connsiteY15" fmla="*/ 2897055 h 6862478"/>
              <a:gd name="connsiteX16" fmla="*/ 1564312 w 12188824"/>
              <a:gd name="connsiteY16" fmla="*/ 6862478 h 6862478"/>
              <a:gd name="connsiteX17" fmla="*/ 0 w 12188824"/>
              <a:gd name="connsiteY17" fmla="*/ 6862478 h 6862478"/>
              <a:gd name="connsiteX18" fmla="*/ 0 w 12188824"/>
              <a:gd name="connsiteY18" fmla="*/ 5342325 h 6862478"/>
              <a:gd name="connsiteX19" fmla="*/ 3988160 w 12188824"/>
              <a:gd name="connsiteY19" fmla="*/ 1360788 h 6862478"/>
              <a:gd name="connsiteX20" fmla="*/ 3989570 w 12188824"/>
              <a:gd name="connsiteY20" fmla="*/ 1359067 h 6862478"/>
              <a:gd name="connsiteX21" fmla="*/ 4757494 w 12188824"/>
              <a:gd name="connsiteY21" fmla="*/ 1042910 h 6862478"/>
              <a:gd name="connsiteX22" fmla="*/ 3710411 w 12188824"/>
              <a:gd name="connsiteY22" fmla="*/ 0 h 6862478"/>
              <a:gd name="connsiteX23" fmla="*/ 4245830 w 12188824"/>
              <a:gd name="connsiteY23" fmla="*/ 0 h 6862478"/>
              <a:gd name="connsiteX24" fmla="*/ 588411 w 12188824"/>
              <a:gd name="connsiteY24" fmla="*/ 3645275 h 6862478"/>
              <a:gd name="connsiteX25" fmla="*/ 588200 w 12188824"/>
              <a:gd name="connsiteY25" fmla="*/ 3645059 h 6862478"/>
              <a:gd name="connsiteX26" fmla="*/ 527740 w 12188824"/>
              <a:gd name="connsiteY26" fmla="*/ 3684767 h 6862478"/>
              <a:gd name="connsiteX27" fmla="*/ 326868 w 12188824"/>
              <a:gd name="connsiteY27" fmla="*/ 3644701 h 6862478"/>
              <a:gd name="connsiteX28" fmla="*/ 326868 w 12188824"/>
              <a:gd name="connsiteY28" fmla="*/ 3377590 h 6862478"/>
              <a:gd name="connsiteX29" fmla="*/ 331357 w 12188824"/>
              <a:gd name="connsiteY29" fmla="*/ 3374641 h 6862478"/>
              <a:gd name="connsiteX30" fmla="*/ 9362881 w 12188824"/>
              <a:gd name="connsiteY30" fmla="*/ 0 h 6862478"/>
              <a:gd name="connsiteX31" fmla="*/ 11962512 w 12188824"/>
              <a:gd name="connsiteY31" fmla="*/ 0 h 6862478"/>
              <a:gd name="connsiteX32" fmla="*/ 11962512 w 12188824"/>
              <a:gd name="connsiteY32" fmla="*/ 0 h 6862478"/>
              <a:gd name="connsiteX33" fmla="*/ 12188824 w 12188824"/>
              <a:gd name="connsiteY33" fmla="*/ 0 h 6862478"/>
              <a:gd name="connsiteX34" fmla="*/ 12188824 w 12188824"/>
              <a:gd name="connsiteY34" fmla="*/ 279302 h 6862478"/>
              <a:gd name="connsiteX35" fmla="*/ 9215738 w 12188824"/>
              <a:gd name="connsiteY35" fmla="*/ 3246880 h 6862478"/>
              <a:gd name="connsiteX36" fmla="*/ 9210177 w 12188824"/>
              <a:gd name="connsiteY36" fmla="*/ 3253408 h 6862478"/>
              <a:gd name="connsiteX37" fmla="*/ 8764072 w 12188824"/>
              <a:gd name="connsiteY37" fmla="*/ 3253408 h 6862478"/>
              <a:gd name="connsiteX38" fmla="*/ 8737355 w 12188824"/>
              <a:gd name="connsiteY38" fmla="*/ 3220478 h 6862478"/>
              <a:gd name="connsiteX39" fmla="*/ 5093641 w 12188824"/>
              <a:gd name="connsiteY39" fmla="*/ 6858904 h 6862478"/>
              <a:gd name="connsiteX40" fmla="*/ 2494012 w 12188824"/>
              <a:gd name="connsiteY40" fmla="*/ 6858904 h 6862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2188824" h="6862478">
                <a:moveTo>
                  <a:pt x="9767862" y="3591325"/>
                </a:moveTo>
                <a:cubicBezTo>
                  <a:pt x="9816221" y="3591325"/>
                  <a:pt x="9863835" y="3609133"/>
                  <a:pt x="9899546" y="3644748"/>
                </a:cubicBezTo>
                <a:cubicBezTo>
                  <a:pt x="9970967" y="3721913"/>
                  <a:pt x="9970967" y="3840629"/>
                  <a:pt x="9899546" y="3911859"/>
                </a:cubicBezTo>
                <a:lnTo>
                  <a:pt x="9897839" y="3912978"/>
                </a:lnTo>
                <a:lnTo>
                  <a:pt x="9899211" y="3914350"/>
                </a:lnTo>
                <a:lnTo>
                  <a:pt x="6947176" y="6861937"/>
                </a:lnTo>
                <a:lnTo>
                  <a:pt x="6414587" y="6861937"/>
                </a:lnTo>
                <a:lnTo>
                  <a:pt x="9630137" y="3645275"/>
                </a:lnTo>
                <a:lnTo>
                  <a:pt x="9630905" y="3646043"/>
                </a:lnTo>
                <a:lnTo>
                  <a:pt x="9631715" y="3644748"/>
                </a:lnTo>
                <a:cubicBezTo>
                  <a:pt x="9670402" y="3609133"/>
                  <a:pt x="9719504" y="3591325"/>
                  <a:pt x="9767862" y="3591325"/>
                </a:cubicBezTo>
                <a:close/>
                <a:moveTo>
                  <a:pt x="4757494" y="1042910"/>
                </a:moveTo>
                <a:cubicBezTo>
                  <a:pt x="5036266" y="1042910"/>
                  <a:pt x="5315782" y="1148296"/>
                  <a:pt x="5529879" y="1359067"/>
                </a:cubicBezTo>
                <a:cubicBezTo>
                  <a:pt x="5958073" y="1786547"/>
                  <a:pt x="5958073" y="2475264"/>
                  <a:pt x="5529879" y="2896807"/>
                </a:cubicBezTo>
                <a:lnTo>
                  <a:pt x="5529674" y="2896992"/>
                </a:lnTo>
                <a:lnTo>
                  <a:pt x="5529736" y="2897055"/>
                </a:lnTo>
                <a:lnTo>
                  <a:pt x="1564312" y="6862478"/>
                </a:lnTo>
                <a:lnTo>
                  <a:pt x="0" y="6862478"/>
                </a:lnTo>
                <a:lnTo>
                  <a:pt x="0" y="5342325"/>
                </a:lnTo>
                <a:lnTo>
                  <a:pt x="3988160" y="1360788"/>
                </a:lnTo>
                <a:lnTo>
                  <a:pt x="3989570" y="1359067"/>
                </a:lnTo>
                <a:cubicBezTo>
                  <a:pt x="4200693" y="1148296"/>
                  <a:pt x="4478721" y="1042910"/>
                  <a:pt x="4757494" y="1042910"/>
                </a:cubicBezTo>
                <a:close/>
                <a:moveTo>
                  <a:pt x="3710411" y="0"/>
                </a:moveTo>
                <a:lnTo>
                  <a:pt x="4245830" y="0"/>
                </a:lnTo>
                <a:lnTo>
                  <a:pt x="588411" y="3645275"/>
                </a:lnTo>
                <a:lnTo>
                  <a:pt x="588200" y="3645059"/>
                </a:lnTo>
                <a:lnTo>
                  <a:pt x="527740" y="3684767"/>
                </a:lnTo>
                <a:cubicBezTo>
                  <a:pt x="460783" y="3711478"/>
                  <a:pt x="380433" y="3698123"/>
                  <a:pt x="326868" y="3644701"/>
                </a:cubicBezTo>
                <a:cubicBezTo>
                  <a:pt x="249494" y="3573471"/>
                  <a:pt x="249494" y="3454755"/>
                  <a:pt x="326868" y="3377590"/>
                </a:cubicBezTo>
                <a:lnTo>
                  <a:pt x="331357" y="3374641"/>
                </a:lnTo>
                <a:close/>
                <a:moveTo>
                  <a:pt x="9362881" y="0"/>
                </a:moveTo>
                <a:lnTo>
                  <a:pt x="11962512" y="0"/>
                </a:lnTo>
                <a:lnTo>
                  <a:pt x="11962512" y="0"/>
                </a:lnTo>
                <a:lnTo>
                  <a:pt x="12188824" y="0"/>
                </a:lnTo>
                <a:lnTo>
                  <a:pt x="12188824" y="279302"/>
                </a:lnTo>
                <a:lnTo>
                  <a:pt x="9215738" y="3246880"/>
                </a:lnTo>
                <a:lnTo>
                  <a:pt x="9210177" y="3253408"/>
                </a:lnTo>
                <a:cubicBezTo>
                  <a:pt x="9085267" y="3378117"/>
                  <a:pt x="8888981" y="3378117"/>
                  <a:pt x="8764072" y="3253408"/>
                </a:cubicBezTo>
                <a:lnTo>
                  <a:pt x="8737355" y="3220478"/>
                </a:lnTo>
                <a:lnTo>
                  <a:pt x="5093641" y="6858904"/>
                </a:lnTo>
                <a:lnTo>
                  <a:pt x="2494012" y="6858904"/>
                </a:lnTo>
                <a:close/>
              </a:path>
            </a:pathLst>
          </a:custGeom>
          <a:solidFill>
            <a:schemeClr val="accent1">
              <a:alpha val="2000"/>
            </a:schemeClr>
          </a:solidFill>
          <a:ln w="9525">
            <a:noFill/>
            <a:round/>
            <a:headEnd/>
            <a:tailEnd/>
          </a:ln>
        </p:spPr>
        <p:txBody>
          <a:bodyPr vert="horz" wrap="square" lIns="91440" tIns="45720" rIns="91440" bIns="45720" numCol="1" anchor="t" anchorCtr="0" compatLnSpc="1">
            <a:prstTxWarp prst="textNoShape">
              <a:avLst/>
            </a:prstTxWarp>
            <a:noAutofit/>
          </a:bodyPr>
          <a:lstStyle/>
          <a:p>
            <a:pPr algn="l" defTabSz="1218987" rtl="0"/>
            <a:endParaRPr lang="en-IN" sz="2400">
              <a:solidFill>
                <a:prstClr val="black"/>
              </a:solidFill>
            </a:endParaRPr>
          </a:p>
        </p:txBody>
      </p:sp>
      <p:sp>
        <p:nvSpPr>
          <p:cNvPr id="4" name="Date Placeholder 3"/>
          <p:cNvSpPr>
            <a:spLocks noGrp="1"/>
          </p:cNvSpPr>
          <p:nvPr>
            <p:ph type="dt" sz="half" idx="10"/>
          </p:nvPr>
        </p:nvSpPr>
        <p:spPr/>
        <p:txBody>
          <a:bodyPr/>
          <a:lstStyle/>
          <a:p>
            <a:fld id="{425404F2-BE9A-4460-8815-8F645183555F}" type="datetimeFigureOut">
              <a:rPr lang="en-US" smtClean="0">
                <a:solidFill>
                  <a:prstClr val="black">
                    <a:tint val="75000"/>
                  </a:prstClr>
                </a:solidFill>
              </a:rPr>
              <a:pPr/>
              <a:t>4/27/2025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6E69268-9C8B-4EBF-A9EE-DC5DC2D48DC3}" type="slidenum">
              <a:rPr lang="en-US" smtClean="0">
                <a:solidFill>
                  <a:prstClr val="black">
                    <a:tint val="75000"/>
                  </a:prstClr>
                </a:solidFill>
              </a:rPr>
              <a:pPr/>
              <a:t>‹#›</a:t>
            </a:fld>
            <a:endParaRPr lang="en-US">
              <a:solidFill>
                <a:prstClr val="black">
                  <a:tint val="75000"/>
                </a:prstClr>
              </a:solidFill>
            </a:endParaRPr>
          </a:p>
        </p:txBody>
      </p:sp>
      <p:sp>
        <p:nvSpPr>
          <p:cNvPr id="7" name="Title 1">
            <a:extLst>
              <a:ext uri="{FF2B5EF4-FFF2-40B4-BE49-F238E27FC236}">
                <a16:creationId xmlns:a16="http://schemas.microsoft.com/office/drawing/2014/main" id="{9C6F62FE-A218-4FF4-BF4B-A352B0436A5A}"/>
              </a:ext>
            </a:extLst>
          </p:cNvPr>
          <p:cNvSpPr>
            <a:spLocks noGrp="1"/>
          </p:cNvSpPr>
          <p:nvPr>
            <p:ph type="title"/>
          </p:nvPr>
        </p:nvSpPr>
        <p:spPr>
          <a:xfrm>
            <a:off x="609600" y="274640"/>
            <a:ext cx="10972801" cy="711081"/>
          </a:xfrm>
        </p:spPr>
        <p:txBody>
          <a:bodyPr lIns="0" rIns="0"/>
          <a:lstStyle>
            <a:lvl1pPr>
              <a:defRPr b="1">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stStyle>
          <a:p>
            <a:r>
              <a:rPr lang="en-US" dirty="0"/>
              <a:t>Click to edit Master title style</a:t>
            </a:r>
          </a:p>
        </p:txBody>
      </p:sp>
      <p:sp>
        <p:nvSpPr>
          <p:cNvPr id="8" name="Rectangle 7">
            <a:extLst>
              <a:ext uri="{FF2B5EF4-FFF2-40B4-BE49-F238E27FC236}">
                <a16:creationId xmlns:a16="http://schemas.microsoft.com/office/drawing/2014/main" id="{181EF826-198D-4368-A76F-9E1DBEF4FFBE}"/>
              </a:ext>
            </a:extLst>
          </p:cNvPr>
          <p:cNvSpPr/>
          <p:nvPr userDrawn="1"/>
        </p:nvSpPr>
        <p:spPr>
          <a:xfrm>
            <a:off x="0" y="267420"/>
            <a:ext cx="333859" cy="73324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87" rtl="0"/>
            <a:endParaRPr lang="en-IN" sz="2400">
              <a:solidFill>
                <a:prstClr val="white"/>
              </a:solidFill>
            </a:endParaRPr>
          </a:p>
        </p:txBody>
      </p:sp>
      <p:sp>
        <p:nvSpPr>
          <p:cNvPr id="10" name="Text Placeholder 9">
            <a:extLst>
              <a:ext uri="{FF2B5EF4-FFF2-40B4-BE49-F238E27FC236}">
                <a16:creationId xmlns:a16="http://schemas.microsoft.com/office/drawing/2014/main" id="{77DFC7F0-CE29-402B-AD65-76FC395728EE}"/>
              </a:ext>
            </a:extLst>
          </p:cNvPr>
          <p:cNvSpPr>
            <a:spLocks noGrp="1"/>
          </p:cNvSpPr>
          <p:nvPr>
            <p:ph type="body" sz="quarter" idx="13"/>
          </p:nvPr>
        </p:nvSpPr>
        <p:spPr>
          <a:xfrm>
            <a:off x="609760" y="970942"/>
            <a:ext cx="10972482" cy="412651"/>
          </a:xfrm>
        </p:spPr>
        <p:txBody>
          <a:bodyPr lIns="0" rIns="0">
            <a:normAutofit/>
          </a:bodyPr>
          <a:lstStyle>
            <a:lvl1pPr marL="0" indent="0">
              <a:buFontTx/>
              <a:buNone/>
              <a:defRPr sz="1600">
                <a:solidFill>
                  <a:schemeClr val="tx1">
                    <a:lumMod val="50000"/>
                    <a:lumOff val="50000"/>
                  </a:schemeClr>
                </a:solidFill>
                <a:latin typeface="Open Sans" panose="020B0606030504020204" pitchFamily="34" charset="0"/>
                <a:ea typeface="Open Sans" panose="020B0606030504020204" pitchFamily="34" charset="0"/>
                <a:cs typeface="Open Sans" panose="020B0606030504020204" pitchFamily="34" charset="0"/>
              </a:defRPr>
            </a:lvl1pPr>
            <a:lvl2pPr marL="609494" indent="0">
              <a:buFontTx/>
              <a:buNone/>
              <a:defRPr/>
            </a:lvl2pPr>
            <a:lvl3pPr marL="1218986" indent="0">
              <a:buFontTx/>
              <a:buNone/>
              <a:defRPr/>
            </a:lvl3pPr>
            <a:lvl4pPr marL="1828480" indent="0">
              <a:buFontTx/>
              <a:buNone/>
              <a:defRPr/>
            </a:lvl4pPr>
            <a:lvl5pPr marL="2437973" indent="0">
              <a:buFontTx/>
              <a:buNone/>
              <a:defRPr/>
            </a:lvl5pPr>
          </a:lstStyle>
          <a:p>
            <a:pPr lvl="0"/>
            <a:r>
              <a:rPr lang="en-US" dirty="0"/>
              <a:t>Edit Master text styles</a:t>
            </a:r>
            <a:endParaRPr lang="en-IN" dirty="0"/>
          </a:p>
        </p:txBody>
      </p:sp>
      <p:sp>
        <p:nvSpPr>
          <p:cNvPr id="2" name="Oval 1">
            <a:extLst>
              <a:ext uri="{FF2B5EF4-FFF2-40B4-BE49-F238E27FC236}">
                <a16:creationId xmlns:a16="http://schemas.microsoft.com/office/drawing/2014/main" id="{D2FBF3A1-F236-4469-979F-4258324891A0}"/>
              </a:ext>
            </a:extLst>
          </p:cNvPr>
          <p:cNvSpPr/>
          <p:nvPr userDrawn="1"/>
        </p:nvSpPr>
        <p:spPr>
          <a:xfrm>
            <a:off x="5181260" y="1988840"/>
            <a:ext cx="1829478" cy="1829002"/>
          </a:xfrm>
          <a:prstGeom prst="ellipse">
            <a:avLst/>
          </a:prstGeom>
          <a:solidFill>
            <a:schemeClr val="accent1"/>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87" rtl="0"/>
            <a:endParaRPr lang="en-IN" sz="2400">
              <a:solidFill>
                <a:prstClr val="white"/>
              </a:solidFill>
            </a:endParaRPr>
          </a:p>
        </p:txBody>
      </p:sp>
      <p:sp>
        <p:nvSpPr>
          <p:cNvPr id="19" name="Oval 18">
            <a:extLst>
              <a:ext uri="{FF2B5EF4-FFF2-40B4-BE49-F238E27FC236}">
                <a16:creationId xmlns:a16="http://schemas.microsoft.com/office/drawing/2014/main" id="{5CF5E000-422C-46F8-A195-B56047F387FB}"/>
              </a:ext>
            </a:extLst>
          </p:cNvPr>
          <p:cNvSpPr/>
          <p:nvPr userDrawn="1"/>
        </p:nvSpPr>
        <p:spPr>
          <a:xfrm>
            <a:off x="5181260" y="3991643"/>
            <a:ext cx="1829478" cy="1829002"/>
          </a:xfrm>
          <a:prstGeom prst="ellipse">
            <a:avLst/>
          </a:prstGeom>
          <a:solidFill>
            <a:schemeClr val="accent1"/>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87" rtl="0"/>
            <a:endParaRPr lang="en-IN" sz="2400">
              <a:solidFill>
                <a:prstClr val="white"/>
              </a:solidFill>
            </a:endParaRPr>
          </a:p>
        </p:txBody>
      </p:sp>
      <p:sp>
        <p:nvSpPr>
          <p:cNvPr id="20" name="Picture Placeholder 19">
            <a:extLst>
              <a:ext uri="{FF2B5EF4-FFF2-40B4-BE49-F238E27FC236}">
                <a16:creationId xmlns:a16="http://schemas.microsoft.com/office/drawing/2014/main" id="{8B4ED220-3D5A-42B3-A950-15ECEBA58E86}"/>
              </a:ext>
            </a:extLst>
          </p:cNvPr>
          <p:cNvSpPr>
            <a:spLocks noGrp="1"/>
          </p:cNvSpPr>
          <p:nvPr>
            <p:ph type="pic" sz="quarter" idx="14"/>
          </p:nvPr>
        </p:nvSpPr>
        <p:spPr>
          <a:xfrm>
            <a:off x="4252596" y="2290996"/>
            <a:ext cx="1224282" cy="1225550"/>
          </a:xfrm>
          <a:prstGeom prst="ellipse">
            <a:avLst/>
          </a:prstGeom>
          <a:solidFill>
            <a:schemeClr val="bg1">
              <a:lumMod val="85000"/>
            </a:schemeClr>
          </a:solidFill>
        </p:spPr>
        <p:txBody>
          <a:bodyPr anchor="ctr">
            <a:normAutofit/>
          </a:bodyPr>
          <a:lstStyle>
            <a:lvl1pPr marL="0" indent="0" algn="ctr">
              <a:buFontTx/>
              <a:buNone/>
              <a:defRPr sz="1400">
                <a:latin typeface="Open Sans" panose="020B0606030504020204" pitchFamily="34" charset="0"/>
                <a:ea typeface="Open Sans" panose="020B0606030504020204" pitchFamily="34" charset="0"/>
                <a:cs typeface="Open Sans" panose="020B0606030504020204" pitchFamily="34" charset="0"/>
              </a:defRPr>
            </a:lvl1pPr>
          </a:lstStyle>
          <a:p>
            <a:endParaRPr lang="en-IN" dirty="0"/>
          </a:p>
        </p:txBody>
      </p:sp>
      <p:sp>
        <p:nvSpPr>
          <p:cNvPr id="22" name="Picture Placeholder 19">
            <a:extLst>
              <a:ext uri="{FF2B5EF4-FFF2-40B4-BE49-F238E27FC236}">
                <a16:creationId xmlns:a16="http://schemas.microsoft.com/office/drawing/2014/main" id="{9FEA6652-3D1F-43EE-B32C-FB752362A0DE}"/>
              </a:ext>
            </a:extLst>
          </p:cNvPr>
          <p:cNvSpPr>
            <a:spLocks noGrp="1"/>
          </p:cNvSpPr>
          <p:nvPr>
            <p:ph type="pic" sz="quarter" idx="15"/>
          </p:nvPr>
        </p:nvSpPr>
        <p:spPr>
          <a:xfrm>
            <a:off x="6694591" y="2290996"/>
            <a:ext cx="1224282" cy="1225550"/>
          </a:xfrm>
          <a:prstGeom prst="ellipse">
            <a:avLst/>
          </a:prstGeom>
          <a:solidFill>
            <a:schemeClr val="bg1">
              <a:lumMod val="85000"/>
            </a:schemeClr>
          </a:solidFill>
        </p:spPr>
        <p:txBody>
          <a:bodyPr anchor="ctr">
            <a:normAutofit/>
          </a:bodyPr>
          <a:lstStyle>
            <a:lvl1pPr marL="0" indent="0" algn="ctr">
              <a:buFontTx/>
              <a:buNone/>
              <a:defRPr sz="1400">
                <a:latin typeface="Open Sans" panose="020B0606030504020204" pitchFamily="34" charset="0"/>
                <a:ea typeface="Open Sans" panose="020B0606030504020204" pitchFamily="34" charset="0"/>
                <a:cs typeface="Open Sans" panose="020B0606030504020204" pitchFamily="34" charset="0"/>
              </a:defRPr>
            </a:lvl1pPr>
          </a:lstStyle>
          <a:p>
            <a:endParaRPr lang="en-IN" dirty="0"/>
          </a:p>
        </p:txBody>
      </p:sp>
      <p:sp>
        <p:nvSpPr>
          <p:cNvPr id="23" name="Picture Placeholder 19">
            <a:extLst>
              <a:ext uri="{FF2B5EF4-FFF2-40B4-BE49-F238E27FC236}">
                <a16:creationId xmlns:a16="http://schemas.microsoft.com/office/drawing/2014/main" id="{4C7D7BA5-A821-45C6-A829-C61F00A8CC1D}"/>
              </a:ext>
            </a:extLst>
          </p:cNvPr>
          <p:cNvSpPr>
            <a:spLocks noGrp="1"/>
          </p:cNvSpPr>
          <p:nvPr>
            <p:ph type="pic" sz="quarter" idx="16"/>
          </p:nvPr>
        </p:nvSpPr>
        <p:spPr>
          <a:xfrm>
            <a:off x="4252596" y="4306228"/>
            <a:ext cx="1224282" cy="1225550"/>
          </a:xfrm>
          <a:prstGeom prst="ellipse">
            <a:avLst/>
          </a:prstGeom>
          <a:solidFill>
            <a:schemeClr val="bg1">
              <a:lumMod val="85000"/>
            </a:schemeClr>
          </a:solidFill>
        </p:spPr>
        <p:txBody>
          <a:bodyPr anchor="ctr">
            <a:normAutofit/>
          </a:bodyPr>
          <a:lstStyle>
            <a:lvl1pPr marL="0" indent="0" algn="ctr">
              <a:buFontTx/>
              <a:buNone/>
              <a:defRPr sz="1400">
                <a:latin typeface="Open Sans" panose="020B0606030504020204" pitchFamily="34" charset="0"/>
                <a:ea typeface="Open Sans" panose="020B0606030504020204" pitchFamily="34" charset="0"/>
                <a:cs typeface="Open Sans" panose="020B0606030504020204" pitchFamily="34" charset="0"/>
              </a:defRPr>
            </a:lvl1pPr>
          </a:lstStyle>
          <a:p>
            <a:endParaRPr lang="en-IN" dirty="0"/>
          </a:p>
        </p:txBody>
      </p:sp>
      <p:sp>
        <p:nvSpPr>
          <p:cNvPr id="24" name="Picture Placeholder 19">
            <a:extLst>
              <a:ext uri="{FF2B5EF4-FFF2-40B4-BE49-F238E27FC236}">
                <a16:creationId xmlns:a16="http://schemas.microsoft.com/office/drawing/2014/main" id="{B4FF7CDE-8CFB-4605-8C59-25CCE0EA6D8D}"/>
              </a:ext>
            </a:extLst>
          </p:cNvPr>
          <p:cNvSpPr>
            <a:spLocks noGrp="1"/>
          </p:cNvSpPr>
          <p:nvPr>
            <p:ph type="pic" sz="quarter" idx="17"/>
          </p:nvPr>
        </p:nvSpPr>
        <p:spPr>
          <a:xfrm>
            <a:off x="6694591" y="4306228"/>
            <a:ext cx="1224282" cy="1225550"/>
          </a:xfrm>
          <a:prstGeom prst="ellipse">
            <a:avLst/>
          </a:prstGeom>
          <a:solidFill>
            <a:schemeClr val="bg1">
              <a:lumMod val="85000"/>
            </a:schemeClr>
          </a:solidFill>
        </p:spPr>
        <p:txBody>
          <a:bodyPr anchor="ctr">
            <a:normAutofit/>
          </a:bodyPr>
          <a:lstStyle>
            <a:lvl1pPr marL="0" indent="0" algn="ctr">
              <a:buFontTx/>
              <a:buNone/>
              <a:defRPr sz="1400">
                <a:latin typeface="Open Sans" panose="020B0606030504020204" pitchFamily="34" charset="0"/>
                <a:ea typeface="Open Sans" panose="020B0606030504020204" pitchFamily="34" charset="0"/>
                <a:cs typeface="Open Sans" panose="020B0606030504020204" pitchFamily="34" charset="0"/>
              </a:defRPr>
            </a:lvl1pPr>
          </a:lstStyle>
          <a:p>
            <a:endParaRPr lang="en-IN" dirty="0"/>
          </a:p>
        </p:txBody>
      </p:sp>
    </p:spTree>
    <p:extLst>
      <p:ext uri="{BB962C8B-B14F-4D97-AF65-F5344CB8AC3E}">
        <p14:creationId xmlns:p14="http://schemas.microsoft.com/office/powerpoint/2010/main" val="362780398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Gallery">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62448AEA-8FD6-461E-AC3D-1FD529D4B582}"/>
              </a:ext>
            </a:extLst>
          </p:cNvPr>
          <p:cNvSpPr>
            <a:spLocks/>
          </p:cNvSpPr>
          <p:nvPr userDrawn="1"/>
        </p:nvSpPr>
        <p:spPr bwMode="auto">
          <a:xfrm>
            <a:off x="0" y="-3938"/>
            <a:ext cx="12191999" cy="6862478"/>
          </a:xfrm>
          <a:custGeom>
            <a:avLst/>
            <a:gdLst>
              <a:gd name="connsiteX0" fmla="*/ 9767862 w 12188824"/>
              <a:gd name="connsiteY0" fmla="*/ 3591325 h 6862478"/>
              <a:gd name="connsiteX1" fmla="*/ 9899546 w 12188824"/>
              <a:gd name="connsiteY1" fmla="*/ 3644748 h 6862478"/>
              <a:gd name="connsiteX2" fmla="*/ 9899546 w 12188824"/>
              <a:gd name="connsiteY2" fmla="*/ 3911859 h 6862478"/>
              <a:gd name="connsiteX3" fmla="*/ 9897839 w 12188824"/>
              <a:gd name="connsiteY3" fmla="*/ 3912978 h 6862478"/>
              <a:gd name="connsiteX4" fmla="*/ 9899211 w 12188824"/>
              <a:gd name="connsiteY4" fmla="*/ 3914350 h 6862478"/>
              <a:gd name="connsiteX5" fmla="*/ 6947176 w 12188824"/>
              <a:gd name="connsiteY5" fmla="*/ 6861937 h 6862478"/>
              <a:gd name="connsiteX6" fmla="*/ 6414587 w 12188824"/>
              <a:gd name="connsiteY6" fmla="*/ 6861937 h 6862478"/>
              <a:gd name="connsiteX7" fmla="*/ 9630137 w 12188824"/>
              <a:gd name="connsiteY7" fmla="*/ 3645275 h 6862478"/>
              <a:gd name="connsiteX8" fmla="*/ 9630905 w 12188824"/>
              <a:gd name="connsiteY8" fmla="*/ 3646043 h 6862478"/>
              <a:gd name="connsiteX9" fmla="*/ 9631715 w 12188824"/>
              <a:gd name="connsiteY9" fmla="*/ 3644748 h 6862478"/>
              <a:gd name="connsiteX10" fmla="*/ 9767862 w 12188824"/>
              <a:gd name="connsiteY10" fmla="*/ 3591325 h 6862478"/>
              <a:gd name="connsiteX11" fmla="*/ 4757494 w 12188824"/>
              <a:gd name="connsiteY11" fmla="*/ 1042910 h 6862478"/>
              <a:gd name="connsiteX12" fmla="*/ 5529879 w 12188824"/>
              <a:gd name="connsiteY12" fmla="*/ 1359067 h 6862478"/>
              <a:gd name="connsiteX13" fmla="*/ 5529879 w 12188824"/>
              <a:gd name="connsiteY13" fmla="*/ 2896807 h 6862478"/>
              <a:gd name="connsiteX14" fmla="*/ 5529674 w 12188824"/>
              <a:gd name="connsiteY14" fmla="*/ 2896992 h 6862478"/>
              <a:gd name="connsiteX15" fmla="*/ 5529736 w 12188824"/>
              <a:gd name="connsiteY15" fmla="*/ 2897055 h 6862478"/>
              <a:gd name="connsiteX16" fmla="*/ 1564312 w 12188824"/>
              <a:gd name="connsiteY16" fmla="*/ 6862478 h 6862478"/>
              <a:gd name="connsiteX17" fmla="*/ 0 w 12188824"/>
              <a:gd name="connsiteY17" fmla="*/ 6862478 h 6862478"/>
              <a:gd name="connsiteX18" fmla="*/ 0 w 12188824"/>
              <a:gd name="connsiteY18" fmla="*/ 5342325 h 6862478"/>
              <a:gd name="connsiteX19" fmla="*/ 3988160 w 12188824"/>
              <a:gd name="connsiteY19" fmla="*/ 1360788 h 6862478"/>
              <a:gd name="connsiteX20" fmla="*/ 3989570 w 12188824"/>
              <a:gd name="connsiteY20" fmla="*/ 1359067 h 6862478"/>
              <a:gd name="connsiteX21" fmla="*/ 4757494 w 12188824"/>
              <a:gd name="connsiteY21" fmla="*/ 1042910 h 6862478"/>
              <a:gd name="connsiteX22" fmla="*/ 3710411 w 12188824"/>
              <a:gd name="connsiteY22" fmla="*/ 0 h 6862478"/>
              <a:gd name="connsiteX23" fmla="*/ 4245830 w 12188824"/>
              <a:gd name="connsiteY23" fmla="*/ 0 h 6862478"/>
              <a:gd name="connsiteX24" fmla="*/ 588411 w 12188824"/>
              <a:gd name="connsiteY24" fmla="*/ 3645275 h 6862478"/>
              <a:gd name="connsiteX25" fmla="*/ 588200 w 12188824"/>
              <a:gd name="connsiteY25" fmla="*/ 3645059 h 6862478"/>
              <a:gd name="connsiteX26" fmla="*/ 527740 w 12188824"/>
              <a:gd name="connsiteY26" fmla="*/ 3684767 h 6862478"/>
              <a:gd name="connsiteX27" fmla="*/ 326868 w 12188824"/>
              <a:gd name="connsiteY27" fmla="*/ 3644701 h 6862478"/>
              <a:gd name="connsiteX28" fmla="*/ 326868 w 12188824"/>
              <a:gd name="connsiteY28" fmla="*/ 3377590 h 6862478"/>
              <a:gd name="connsiteX29" fmla="*/ 331357 w 12188824"/>
              <a:gd name="connsiteY29" fmla="*/ 3374641 h 6862478"/>
              <a:gd name="connsiteX30" fmla="*/ 9362881 w 12188824"/>
              <a:gd name="connsiteY30" fmla="*/ 0 h 6862478"/>
              <a:gd name="connsiteX31" fmla="*/ 11962512 w 12188824"/>
              <a:gd name="connsiteY31" fmla="*/ 0 h 6862478"/>
              <a:gd name="connsiteX32" fmla="*/ 11962512 w 12188824"/>
              <a:gd name="connsiteY32" fmla="*/ 0 h 6862478"/>
              <a:gd name="connsiteX33" fmla="*/ 12188824 w 12188824"/>
              <a:gd name="connsiteY33" fmla="*/ 0 h 6862478"/>
              <a:gd name="connsiteX34" fmla="*/ 12188824 w 12188824"/>
              <a:gd name="connsiteY34" fmla="*/ 279302 h 6862478"/>
              <a:gd name="connsiteX35" fmla="*/ 9215738 w 12188824"/>
              <a:gd name="connsiteY35" fmla="*/ 3246880 h 6862478"/>
              <a:gd name="connsiteX36" fmla="*/ 9210177 w 12188824"/>
              <a:gd name="connsiteY36" fmla="*/ 3253408 h 6862478"/>
              <a:gd name="connsiteX37" fmla="*/ 8764072 w 12188824"/>
              <a:gd name="connsiteY37" fmla="*/ 3253408 h 6862478"/>
              <a:gd name="connsiteX38" fmla="*/ 8737355 w 12188824"/>
              <a:gd name="connsiteY38" fmla="*/ 3220478 h 6862478"/>
              <a:gd name="connsiteX39" fmla="*/ 5093641 w 12188824"/>
              <a:gd name="connsiteY39" fmla="*/ 6858904 h 6862478"/>
              <a:gd name="connsiteX40" fmla="*/ 2494012 w 12188824"/>
              <a:gd name="connsiteY40" fmla="*/ 6858904 h 6862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2188824" h="6862478">
                <a:moveTo>
                  <a:pt x="9767862" y="3591325"/>
                </a:moveTo>
                <a:cubicBezTo>
                  <a:pt x="9816221" y="3591325"/>
                  <a:pt x="9863835" y="3609133"/>
                  <a:pt x="9899546" y="3644748"/>
                </a:cubicBezTo>
                <a:cubicBezTo>
                  <a:pt x="9970967" y="3721913"/>
                  <a:pt x="9970967" y="3840629"/>
                  <a:pt x="9899546" y="3911859"/>
                </a:cubicBezTo>
                <a:lnTo>
                  <a:pt x="9897839" y="3912978"/>
                </a:lnTo>
                <a:lnTo>
                  <a:pt x="9899211" y="3914350"/>
                </a:lnTo>
                <a:lnTo>
                  <a:pt x="6947176" y="6861937"/>
                </a:lnTo>
                <a:lnTo>
                  <a:pt x="6414587" y="6861937"/>
                </a:lnTo>
                <a:lnTo>
                  <a:pt x="9630137" y="3645275"/>
                </a:lnTo>
                <a:lnTo>
                  <a:pt x="9630905" y="3646043"/>
                </a:lnTo>
                <a:lnTo>
                  <a:pt x="9631715" y="3644748"/>
                </a:lnTo>
                <a:cubicBezTo>
                  <a:pt x="9670402" y="3609133"/>
                  <a:pt x="9719504" y="3591325"/>
                  <a:pt x="9767862" y="3591325"/>
                </a:cubicBezTo>
                <a:close/>
                <a:moveTo>
                  <a:pt x="4757494" y="1042910"/>
                </a:moveTo>
                <a:cubicBezTo>
                  <a:pt x="5036266" y="1042910"/>
                  <a:pt x="5315782" y="1148296"/>
                  <a:pt x="5529879" y="1359067"/>
                </a:cubicBezTo>
                <a:cubicBezTo>
                  <a:pt x="5958073" y="1786547"/>
                  <a:pt x="5958073" y="2475264"/>
                  <a:pt x="5529879" y="2896807"/>
                </a:cubicBezTo>
                <a:lnTo>
                  <a:pt x="5529674" y="2896992"/>
                </a:lnTo>
                <a:lnTo>
                  <a:pt x="5529736" y="2897055"/>
                </a:lnTo>
                <a:lnTo>
                  <a:pt x="1564312" y="6862478"/>
                </a:lnTo>
                <a:lnTo>
                  <a:pt x="0" y="6862478"/>
                </a:lnTo>
                <a:lnTo>
                  <a:pt x="0" y="5342325"/>
                </a:lnTo>
                <a:lnTo>
                  <a:pt x="3988160" y="1360788"/>
                </a:lnTo>
                <a:lnTo>
                  <a:pt x="3989570" y="1359067"/>
                </a:lnTo>
                <a:cubicBezTo>
                  <a:pt x="4200693" y="1148296"/>
                  <a:pt x="4478721" y="1042910"/>
                  <a:pt x="4757494" y="1042910"/>
                </a:cubicBezTo>
                <a:close/>
                <a:moveTo>
                  <a:pt x="3710411" y="0"/>
                </a:moveTo>
                <a:lnTo>
                  <a:pt x="4245830" y="0"/>
                </a:lnTo>
                <a:lnTo>
                  <a:pt x="588411" y="3645275"/>
                </a:lnTo>
                <a:lnTo>
                  <a:pt x="588200" y="3645059"/>
                </a:lnTo>
                <a:lnTo>
                  <a:pt x="527740" y="3684767"/>
                </a:lnTo>
                <a:cubicBezTo>
                  <a:pt x="460783" y="3711478"/>
                  <a:pt x="380433" y="3698123"/>
                  <a:pt x="326868" y="3644701"/>
                </a:cubicBezTo>
                <a:cubicBezTo>
                  <a:pt x="249494" y="3573471"/>
                  <a:pt x="249494" y="3454755"/>
                  <a:pt x="326868" y="3377590"/>
                </a:cubicBezTo>
                <a:lnTo>
                  <a:pt x="331357" y="3374641"/>
                </a:lnTo>
                <a:close/>
                <a:moveTo>
                  <a:pt x="9362881" y="0"/>
                </a:moveTo>
                <a:lnTo>
                  <a:pt x="11962512" y="0"/>
                </a:lnTo>
                <a:lnTo>
                  <a:pt x="11962512" y="0"/>
                </a:lnTo>
                <a:lnTo>
                  <a:pt x="12188824" y="0"/>
                </a:lnTo>
                <a:lnTo>
                  <a:pt x="12188824" y="279302"/>
                </a:lnTo>
                <a:lnTo>
                  <a:pt x="9215738" y="3246880"/>
                </a:lnTo>
                <a:lnTo>
                  <a:pt x="9210177" y="3253408"/>
                </a:lnTo>
                <a:cubicBezTo>
                  <a:pt x="9085267" y="3378117"/>
                  <a:pt x="8888981" y="3378117"/>
                  <a:pt x="8764072" y="3253408"/>
                </a:cubicBezTo>
                <a:lnTo>
                  <a:pt x="8737355" y="3220478"/>
                </a:lnTo>
                <a:lnTo>
                  <a:pt x="5093641" y="6858904"/>
                </a:lnTo>
                <a:lnTo>
                  <a:pt x="2494012" y="6858904"/>
                </a:lnTo>
                <a:close/>
              </a:path>
            </a:pathLst>
          </a:custGeom>
          <a:solidFill>
            <a:schemeClr val="accent1">
              <a:alpha val="2000"/>
            </a:schemeClr>
          </a:solidFill>
          <a:ln w="9525">
            <a:noFill/>
            <a:round/>
            <a:headEnd/>
            <a:tailEnd/>
          </a:ln>
        </p:spPr>
        <p:txBody>
          <a:bodyPr vert="horz" wrap="square" lIns="91440" tIns="45720" rIns="91440" bIns="45720" numCol="1" anchor="t" anchorCtr="0" compatLnSpc="1">
            <a:prstTxWarp prst="textNoShape">
              <a:avLst/>
            </a:prstTxWarp>
            <a:noAutofit/>
          </a:bodyPr>
          <a:lstStyle/>
          <a:p>
            <a:pPr algn="l" defTabSz="1218987" rtl="0"/>
            <a:endParaRPr lang="en-IN" sz="2400">
              <a:solidFill>
                <a:prstClr val="black"/>
              </a:solidFill>
            </a:endParaRPr>
          </a:p>
        </p:txBody>
      </p:sp>
      <p:sp>
        <p:nvSpPr>
          <p:cNvPr id="4" name="Date Placeholder 3"/>
          <p:cNvSpPr>
            <a:spLocks noGrp="1"/>
          </p:cNvSpPr>
          <p:nvPr>
            <p:ph type="dt" sz="half" idx="10"/>
          </p:nvPr>
        </p:nvSpPr>
        <p:spPr/>
        <p:txBody>
          <a:bodyPr/>
          <a:lstStyle/>
          <a:p>
            <a:fld id="{425404F2-BE9A-4460-8815-8F645183555F}" type="datetimeFigureOut">
              <a:rPr lang="en-US" smtClean="0">
                <a:solidFill>
                  <a:prstClr val="black">
                    <a:tint val="75000"/>
                  </a:prstClr>
                </a:solidFill>
              </a:rPr>
              <a:pPr/>
              <a:t>4/27/2025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6E69268-9C8B-4EBF-A9EE-DC5DC2D48DC3}" type="slidenum">
              <a:rPr lang="en-US" smtClean="0">
                <a:solidFill>
                  <a:prstClr val="black">
                    <a:tint val="75000"/>
                  </a:prstClr>
                </a:solidFill>
              </a:rPr>
              <a:pPr/>
              <a:t>‹#›</a:t>
            </a:fld>
            <a:endParaRPr lang="en-US">
              <a:solidFill>
                <a:prstClr val="black">
                  <a:tint val="75000"/>
                </a:prstClr>
              </a:solidFill>
            </a:endParaRPr>
          </a:p>
        </p:txBody>
      </p:sp>
      <p:sp>
        <p:nvSpPr>
          <p:cNvPr id="13" name="Text Placeholder 12">
            <a:extLst>
              <a:ext uri="{FF2B5EF4-FFF2-40B4-BE49-F238E27FC236}">
                <a16:creationId xmlns:a16="http://schemas.microsoft.com/office/drawing/2014/main" id="{D0AD1238-EC5A-403E-B5C2-D1E0B7D52754}"/>
              </a:ext>
            </a:extLst>
          </p:cNvPr>
          <p:cNvSpPr>
            <a:spLocks noGrp="1"/>
          </p:cNvSpPr>
          <p:nvPr userDrawn="1">
            <p:ph type="body" sz="quarter" idx="13"/>
          </p:nvPr>
        </p:nvSpPr>
        <p:spPr>
          <a:xfrm>
            <a:off x="5087675" y="551082"/>
            <a:ext cx="6500918" cy="605452"/>
          </a:xfrm>
        </p:spPr>
        <p:txBody>
          <a:bodyPr lIns="0" tIns="0" rIns="0" bIns="0">
            <a:noAutofit/>
          </a:bodyPr>
          <a:lstStyle>
            <a:lvl1pPr marL="0" indent="0">
              <a:buFontTx/>
              <a:buNone/>
              <a:defRPr sz="3600">
                <a:latin typeface="Open Sans" panose="020B0606030504020204" pitchFamily="34" charset="0"/>
                <a:ea typeface="Open Sans" panose="020B0606030504020204" pitchFamily="34" charset="0"/>
                <a:cs typeface="Open Sans" panose="020B0606030504020204" pitchFamily="34" charset="0"/>
              </a:defRPr>
            </a:lvl1pPr>
          </a:lstStyle>
          <a:p>
            <a:pPr lvl="0"/>
            <a:r>
              <a:rPr lang="en-US" dirty="0"/>
              <a:t>Edit Master text styles</a:t>
            </a:r>
            <a:endParaRPr lang="en-IN" dirty="0"/>
          </a:p>
        </p:txBody>
      </p:sp>
      <p:sp>
        <p:nvSpPr>
          <p:cNvPr id="33" name="Text Placeholder 12">
            <a:extLst>
              <a:ext uri="{FF2B5EF4-FFF2-40B4-BE49-F238E27FC236}">
                <a16:creationId xmlns:a16="http://schemas.microsoft.com/office/drawing/2014/main" id="{2CA630E1-973F-4371-95DA-3F964B9B52B4}"/>
              </a:ext>
            </a:extLst>
          </p:cNvPr>
          <p:cNvSpPr>
            <a:spLocks noGrp="1"/>
          </p:cNvSpPr>
          <p:nvPr userDrawn="1">
            <p:ph type="body" sz="quarter" idx="14"/>
          </p:nvPr>
        </p:nvSpPr>
        <p:spPr>
          <a:xfrm>
            <a:off x="5087675" y="1100700"/>
            <a:ext cx="6500918" cy="515421"/>
          </a:xfrm>
        </p:spPr>
        <p:txBody>
          <a:bodyPr lIns="0" rIns="0">
            <a:noAutofit/>
          </a:bodyPr>
          <a:lstStyle>
            <a:lvl1pPr marL="0" indent="0">
              <a:buFontTx/>
              <a:buNone/>
              <a:defRPr sz="2000">
                <a:latin typeface="Open Sans" panose="020B0606030504020204" pitchFamily="34" charset="0"/>
                <a:ea typeface="Open Sans" panose="020B0606030504020204" pitchFamily="34" charset="0"/>
                <a:cs typeface="Open Sans" panose="020B0606030504020204" pitchFamily="34" charset="0"/>
              </a:defRPr>
            </a:lvl1pPr>
          </a:lstStyle>
          <a:p>
            <a:pPr lvl="0"/>
            <a:r>
              <a:rPr lang="en-US" dirty="0"/>
              <a:t>Edit Master text styles</a:t>
            </a:r>
            <a:endParaRPr lang="en-IN" dirty="0"/>
          </a:p>
        </p:txBody>
      </p:sp>
      <p:sp>
        <p:nvSpPr>
          <p:cNvPr id="37" name="Picture Placeholder 36">
            <a:extLst>
              <a:ext uri="{FF2B5EF4-FFF2-40B4-BE49-F238E27FC236}">
                <a16:creationId xmlns:a16="http://schemas.microsoft.com/office/drawing/2014/main" id="{9F20B0CB-EAF3-49FB-A486-CE4A0226D750}"/>
              </a:ext>
            </a:extLst>
          </p:cNvPr>
          <p:cNvSpPr>
            <a:spLocks noGrp="1"/>
          </p:cNvSpPr>
          <p:nvPr>
            <p:ph type="pic" sz="quarter" idx="15"/>
          </p:nvPr>
        </p:nvSpPr>
        <p:spPr>
          <a:xfrm>
            <a:off x="5087625" y="3573016"/>
            <a:ext cx="2135339" cy="1872206"/>
          </a:xfrm>
          <a:custGeom>
            <a:avLst/>
            <a:gdLst>
              <a:gd name="connsiteX0" fmla="*/ 0 w 2134783"/>
              <a:gd name="connsiteY0" fmla="*/ 0 h 1872206"/>
              <a:gd name="connsiteX1" fmla="*/ 2134783 w 2134783"/>
              <a:gd name="connsiteY1" fmla="*/ 0 h 1872206"/>
              <a:gd name="connsiteX2" fmla="*/ 2134783 w 2134783"/>
              <a:gd name="connsiteY2" fmla="*/ 1872206 h 1872206"/>
              <a:gd name="connsiteX3" fmla="*/ 0 w 2134783"/>
              <a:gd name="connsiteY3" fmla="*/ 1872206 h 1872206"/>
            </a:gdLst>
            <a:ahLst/>
            <a:cxnLst>
              <a:cxn ang="0">
                <a:pos x="connsiteX0" y="connsiteY0"/>
              </a:cxn>
              <a:cxn ang="0">
                <a:pos x="connsiteX1" y="connsiteY1"/>
              </a:cxn>
              <a:cxn ang="0">
                <a:pos x="connsiteX2" y="connsiteY2"/>
              </a:cxn>
              <a:cxn ang="0">
                <a:pos x="connsiteX3" y="connsiteY3"/>
              </a:cxn>
            </a:cxnLst>
            <a:rect l="l" t="t" r="r" b="b"/>
            <a:pathLst>
              <a:path w="2134783" h="1872206">
                <a:moveTo>
                  <a:pt x="0" y="0"/>
                </a:moveTo>
                <a:lnTo>
                  <a:pt x="2134783" y="0"/>
                </a:lnTo>
                <a:lnTo>
                  <a:pt x="2134783" y="1872206"/>
                </a:lnTo>
                <a:lnTo>
                  <a:pt x="0" y="1872206"/>
                </a:lnTo>
                <a:close/>
              </a:path>
            </a:pathLst>
          </a:custGeom>
        </p:spPr>
        <p:txBody>
          <a:bodyPr wrap="square">
            <a:noAutofit/>
          </a:bodyPr>
          <a:lstStyle>
            <a:lvl1pPr marL="0" indent="0">
              <a:buFontTx/>
              <a:buNone/>
              <a:defRPr sz="2000">
                <a:solidFill>
                  <a:schemeClr val="bg1"/>
                </a:solidFill>
              </a:defRPr>
            </a:lvl1pPr>
          </a:lstStyle>
          <a:p>
            <a:endParaRPr lang="en-IN"/>
          </a:p>
        </p:txBody>
      </p:sp>
      <p:sp>
        <p:nvSpPr>
          <p:cNvPr id="38" name="Picture Placeholder 37">
            <a:extLst>
              <a:ext uri="{FF2B5EF4-FFF2-40B4-BE49-F238E27FC236}">
                <a16:creationId xmlns:a16="http://schemas.microsoft.com/office/drawing/2014/main" id="{66DBDB99-159D-4BCC-922C-8731F776C711}"/>
              </a:ext>
            </a:extLst>
          </p:cNvPr>
          <p:cNvSpPr>
            <a:spLocks noGrp="1"/>
          </p:cNvSpPr>
          <p:nvPr>
            <p:ph type="pic" sz="quarter" idx="16"/>
          </p:nvPr>
        </p:nvSpPr>
        <p:spPr>
          <a:xfrm>
            <a:off x="7270660" y="3573016"/>
            <a:ext cx="2135339" cy="1872206"/>
          </a:xfrm>
          <a:custGeom>
            <a:avLst/>
            <a:gdLst>
              <a:gd name="connsiteX0" fmla="*/ 0 w 2134783"/>
              <a:gd name="connsiteY0" fmla="*/ 0 h 1872206"/>
              <a:gd name="connsiteX1" fmla="*/ 2134783 w 2134783"/>
              <a:gd name="connsiteY1" fmla="*/ 0 h 1872206"/>
              <a:gd name="connsiteX2" fmla="*/ 2134783 w 2134783"/>
              <a:gd name="connsiteY2" fmla="*/ 1872206 h 1872206"/>
              <a:gd name="connsiteX3" fmla="*/ 0 w 2134783"/>
              <a:gd name="connsiteY3" fmla="*/ 1872206 h 1872206"/>
            </a:gdLst>
            <a:ahLst/>
            <a:cxnLst>
              <a:cxn ang="0">
                <a:pos x="connsiteX0" y="connsiteY0"/>
              </a:cxn>
              <a:cxn ang="0">
                <a:pos x="connsiteX1" y="connsiteY1"/>
              </a:cxn>
              <a:cxn ang="0">
                <a:pos x="connsiteX2" y="connsiteY2"/>
              </a:cxn>
              <a:cxn ang="0">
                <a:pos x="connsiteX3" y="connsiteY3"/>
              </a:cxn>
            </a:cxnLst>
            <a:rect l="l" t="t" r="r" b="b"/>
            <a:pathLst>
              <a:path w="2134783" h="1872206">
                <a:moveTo>
                  <a:pt x="0" y="0"/>
                </a:moveTo>
                <a:lnTo>
                  <a:pt x="2134783" y="0"/>
                </a:lnTo>
                <a:lnTo>
                  <a:pt x="2134783" y="1872206"/>
                </a:lnTo>
                <a:lnTo>
                  <a:pt x="0" y="1872206"/>
                </a:lnTo>
                <a:close/>
              </a:path>
            </a:pathLst>
          </a:custGeom>
        </p:spPr>
        <p:txBody>
          <a:bodyPr wrap="square">
            <a:noAutofit/>
          </a:bodyPr>
          <a:lstStyle>
            <a:lvl1pPr marL="0" indent="0">
              <a:buFontTx/>
              <a:buNone/>
              <a:defRPr sz="2000">
                <a:solidFill>
                  <a:schemeClr val="bg1"/>
                </a:solidFill>
              </a:defRPr>
            </a:lvl1pPr>
          </a:lstStyle>
          <a:p>
            <a:endParaRPr lang="en-IN" dirty="0"/>
          </a:p>
        </p:txBody>
      </p:sp>
      <p:sp>
        <p:nvSpPr>
          <p:cNvPr id="39" name="Picture Placeholder 38">
            <a:extLst>
              <a:ext uri="{FF2B5EF4-FFF2-40B4-BE49-F238E27FC236}">
                <a16:creationId xmlns:a16="http://schemas.microsoft.com/office/drawing/2014/main" id="{1CFA485B-3C79-4711-AEFD-6EA48A1BA976}"/>
              </a:ext>
            </a:extLst>
          </p:cNvPr>
          <p:cNvSpPr>
            <a:spLocks noGrp="1"/>
          </p:cNvSpPr>
          <p:nvPr>
            <p:ph type="pic" sz="quarter" idx="17"/>
          </p:nvPr>
        </p:nvSpPr>
        <p:spPr>
          <a:xfrm>
            <a:off x="9453694" y="3573016"/>
            <a:ext cx="2135339" cy="1872206"/>
          </a:xfrm>
          <a:custGeom>
            <a:avLst/>
            <a:gdLst>
              <a:gd name="connsiteX0" fmla="*/ 0 w 2134783"/>
              <a:gd name="connsiteY0" fmla="*/ 0 h 1872206"/>
              <a:gd name="connsiteX1" fmla="*/ 2134783 w 2134783"/>
              <a:gd name="connsiteY1" fmla="*/ 0 h 1872206"/>
              <a:gd name="connsiteX2" fmla="*/ 2134783 w 2134783"/>
              <a:gd name="connsiteY2" fmla="*/ 1872206 h 1872206"/>
              <a:gd name="connsiteX3" fmla="*/ 0 w 2134783"/>
              <a:gd name="connsiteY3" fmla="*/ 1872206 h 1872206"/>
            </a:gdLst>
            <a:ahLst/>
            <a:cxnLst>
              <a:cxn ang="0">
                <a:pos x="connsiteX0" y="connsiteY0"/>
              </a:cxn>
              <a:cxn ang="0">
                <a:pos x="connsiteX1" y="connsiteY1"/>
              </a:cxn>
              <a:cxn ang="0">
                <a:pos x="connsiteX2" y="connsiteY2"/>
              </a:cxn>
              <a:cxn ang="0">
                <a:pos x="connsiteX3" y="connsiteY3"/>
              </a:cxn>
            </a:cxnLst>
            <a:rect l="l" t="t" r="r" b="b"/>
            <a:pathLst>
              <a:path w="2134783" h="1872206">
                <a:moveTo>
                  <a:pt x="0" y="0"/>
                </a:moveTo>
                <a:lnTo>
                  <a:pt x="2134783" y="0"/>
                </a:lnTo>
                <a:lnTo>
                  <a:pt x="2134783" y="1872206"/>
                </a:lnTo>
                <a:lnTo>
                  <a:pt x="0" y="1872206"/>
                </a:lnTo>
                <a:close/>
              </a:path>
            </a:pathLst>
          </a:custGeom>
        </p:spPr>
        <p:txBody>
          <a:bodyPr wrap="square">
            <a:noAutofit/>
          </a:bodyPr>
          <a:lstStyle>
            <a:lvl1pPr marL="0" indent="0">
              <a:buFontTx/>
              <a:buNone/>
              <a:defRPr sz="2000">
                <a:solidFill>
                  <a:schemeClr val="bg1"/>
                </a:solidFill>
              </a:defRPr>
            </a:lvl1pPr>
          </a:lstStyle>
          <a:p>
            <a:endParaRPr lang="en-IN" dirty="0"/>
          </a:p>
        </p:txBody>
      </p:sp>
    </p:spTree>
    <p:extLst>
      <p:ext uri="{BB962C8B-B14F-4D97-AF65-F5344CB8AC3E}">
        <p14:creationId xmlns:p14="http://schemas.microsoft.com/office/powerpoint/2010/main" val="79960412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_Gallery">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C23F811D-E035-477F-BC73-6FB5409854F4}"/>
              </a:ext>
            </a:extLst>
          </p:cNvPr>
          <p:cNvSpPr>
            <a:spLocks/>
          </p:cNvSpPr>
          <p:nvPr userDrawn="1"/>
        </p:nvSpPr>
        <p:spPr bwMode="auto">
          <a:xfrm>
            <a:off x="0" y="-3938"/>
            <a:ext cx="12191999" cy="6862478"/>
          </a:xfrm>
          <a:custGeom>
            <a:avLst/>
            <a:gdLst>
              <a:gd name="connsiteX0" fmla="*/ 9767862 w 12188824"/>
              <a:gd name="connsiteY0" fmla="*/ 3591325 h 6862478"/>
              <a:gd name="connsiteX1" fmla="*/ 9899546 w 12188824"/>
              <a:gd name="connsiteY1" fmla="*/ 3644748 h 6862478"/>
              <a:gd name="connsiteX2" fmla="*/ 9899546 w 12188824"/>
              <a:gd name="connsiteY2" fmla="*/ 3911859 h 6862478"/>
              <a:gd name="connsiteX3" fmla="*/ 9897839 w 12188824"/>
              <a:gd name="connsiteY3" fmla="*/ 3912978 h 6862478"/>
              <a:gd name="connsiteX4" fmla="*/ 9899211 w 12188824"/>
              <a:gd name="connsiteY4" fmla="*/ 3914350 h 6862478"/>
              <a:gd name="connsiteX5" fmla="*/ 6947176 w 12188824"/>
              <a:gd name="connsiteY5" fmla="*/ 6861937 h 6862478"/>
              <a:gd name="connsiteX6" fmla="*/ 6414587 w 12188824"/>
              <a:gd name="connsiteY6" fmla="*/ 6861937 h 6862478"/>
              <a:gd name="connsiteX7" fmla="*/ 9630137 w 12188824"/>
              <a:gd name="connsiteY7" fmla="*/ 3645275 h 6862478"/>
              <a:gd name="connsiteX8" fmla="*/ 9630905 w 12188824"/>
              <a:gd name="connsiteY8" fmla="*/ 3646043 h 6862478"/>
              <a:gd name="connsiteX9" fmla="*/ 9631715 w 12188824"/>
              <a:gd name="connsiteY9" fmla="*/ 3644748 h 6862478"/>
              <a:gd name="connsiteX10" fmla="*/ 9767862 w 12188824"/>
              <a:gd name="connsiteY10" fmla="*/ 3591325 h 6862478"/>
              <a:gd name="connsiteX11" fmla="*/ 4757494 w 12188824"/>
              <a:gd name="connsiteY11" fmla="*/ 1042910 h 6862478"/>
              <a:gd name="connsiteX12" fmla="*/ 5529879 w 12188824"/>
              <a:gd name="connsiteY12" fmla="*/ 1359067 h 6862478"/>
              <a:gd name="connsiteX13" fmla="*/ 5529879 w 12188824"/>
              <a:gd name="connsiteY13" fmla="*/ 2896807 h 6862478"/>
              <a:gd name="connsiteX14" fmla="*/ 5529674 w 12188824"/>
              <a:gd name="connsiteY14" fmla="*/ 2896992 h 6862478"/>
              <a:gd name="connsiteX15" fmla="*/ 5529736 w 12188824"/>
              <a:gd name="connsiteY15" fmla="*/ 2897055 h 6862478"/>
              <a:gd name="connsiteX16" fmla="*/ 1564312 w 12188824"/>
              <a:gd name="connsiteY16" fmla="*/ 6862478 h 6862478"/>
              <a:gd name="connsiteX17" fmla="*/ 0 w 12188824"/>
              <a:gd name="connsiteY17" fmla="*/ 6862478 h 6862478"/>
              <a:gd name="connsiteX18" fmla="*/ 0 w 12188824"/>
              <a:gd name="connsiteY18" fmla="*/ 5342325 h 6862478"/>
              <a:gd name="connsiteX19" fmla="*/ 3988160 w 12188824"/>
              <a:gd name="connsiteY19" fmla="*/ 1360788 h 6862478"/>
              <a:gd name="connsiteX20" fmla="*/ 3989570 w 12188824"/>
              <a:gd name="connsiteY20" fmla="*/ 1359067 h 6862478"/>
              <a:gd name="connsiteX21" fmla="*/ 4757494 w 12188824"/>
              <a:gd name="connsiteY21" fmla="*/ 1042910 h 6862478"/>
              <a:gd name="connsiteX22" fmla="*/ 3710411 w 12188824"/>
              <a:gd name="connsiteY22" fmla="*/ 0 h 6862478"/>
              <a:gd name="connsiteX23" fmla="*/ 4245830 w 12188824"/>
              <a:gd name="connsiteY23" fmla="*/ 0 h 6862478"/>
              <a:gd name="connsiteX24" fmla="*/ 588411 w 12188824"/>
              <a:gd name="connsiteY24" fmla="*/ 3645275 h 6862478"/>
              <a:gd name="connsiteX25" fmla="*/ 588200 w 12188824"/>
              <a:gd name="connsiteY25" fmla="*/ 3645059 h 6862478"/>
              <a:gd name="connsiteX26" fmla="*/ 527740 w 12188824"/>
              <a:gd name="connsiteY26" fmla="*/ 3684767 h 6862478"/>
              <a:gd name="connsiteX27" fmla="*/ 326868 w 12188824"/>
              <a:gd name="connsiteY27" fmla="*/ 3644701 h 6862478"/>
              <a:gd name="connsiteX28" fmla="*/ 326868 w 12188824"/>
              <a:gd name="connsiteY28" fmla="*/ 3377590 h 6862478"/>
              <a:gd name="connsiteX29" fmla="*/ 331357 w 12188824"/>
              <a:gd name="connsiteY29" fmla="*/ 3374641 h 6862478"/>
              <a:gd name="connsiteX30" fmla="*/ 9362881 w 12188824"/>
              <a:gd name="connsiteY30" fmla="*/ 0 h 6862478"/>
              <a:gd name="connsiteX31" fmla="*/ 11962512 w 12188824"/>
              <a:gd name="connsiteY31" fmla="*/ 0 h 6862478"/>
              <a:gd name="connsiteX32" fmla="*/ 11962512 w 12188824"/>
              <a:gd name="connsiteY32" fmla="*/ 0 h 6862478"/>
              <a:gd name="connsiteX33" fmla="*/ 12188824 w 12188824"/>
              <a:gd name="connsiteY33" fmla="*/ 0 h 6862478"/>
              <a:gd name="connsiteX34" fmla="*/ 12188824 w 12188824"/>
              <a:gd name="connsiteY34" fmla="*/ 279302 h 6862478"/>
              <a:gd name="connsiteX35" fmla="*/ 9215738 w 12188824"/>
              <a:gd name="connsiteY35" fmla="*/ 3246880 h 6862478"/>
              <a:gd name="connsiteX36" fmla="*/ 9210177 w 12188824"/>
              <a:gd name="connsiteY36" fmla="*/ 3253408 h 6862478"/>
              <a:gd name="connsiteX37" fmla="*/ 8764072 w 12188824"/>
              <a:gd name="connsiteY37" fmla="*/ 3253408 h 6862478"/>
              <a:gd name="connsiteX38" fmla="*/ 8737355 w 12188824"/>
              <a:gd name="connsiteY38" fmla="*/ 3220478 h 6862478"/>
              <a:gd name="connsiteX39" fmla="*/ 5093641 w 12188824"/>
              <a:gd name="connsiteY39" fmla="*/ 6858904 h 6862478"/>
              <a:gd name="connsiteX40" fmla="*/ 2494012 w 12188824"/>
              <a:gd name="connsiteY40" fmla="*/ 6858904 h 6862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2188824" h="6862478">
                <a:moveTo>
                  <a:pt x="9767862" y="3591325"/>
                </a:moveTo>
                <a:cubicBezTo>
                  <a:pt x="9816221" y="3591325"/>
                  <a:pt x="9863835" y="3609133"/>
                  <a:pt x="9899546" y="3644748"/>
                </a:cubicBezTo>
                <a:cubicBezTo>
                  <a:pt x="9970967" y="3721913"/>
                  <a:pt x="9970967" y="3840629"/>
                  <a:pt x="9899546" y="3911859"/>
                </a:cubicBezTo>
                <a:lnTo>
                  <a:pt x="9897839" y="3912978"/>
                </a:lnTo>
                <a:lnTo>
                  <a:pt x="9899211" y="3914350"/>
                </a:lnTo>
                <a:lnTo>
                  <a:pt x="6947176" y="6861937"/>
                </a:lnTo>
                <a:lnTo>
                  <a:pt x="6414587" y="6861937"/>
                </a:lnTo>
                <a:lnTo>
                  <a:pt x="9630137" y="3645275"/>
                </a:lnTo>
                <a:lnTo>
                  <a:pt x="9630905" y="3646043"/>
                </a:lnTo>
                <a:lnTo>
                  <a:pt x="9631715" y="3644748"/>
                </a:lnTo>
                <a:cubicBezTo>
                  <a:pt x="9670402" y="3609133"/>
                  <a:pt x="9719504" y="3591325"/>
                  <a:pt x="9767862" y="3591325"/>
                </a:cubicBezTo>
                <a:close/>
                <a:moveTo>
                  <a:pt x="4757494" y="1042910"/>
                </a:moveTo>
                <a:cubicBezTo>
                  <a:pt x="5036266" y="1042910"/>
                  <a:pt x="5315782" y="1148296"/>
                  <a:pt x="5529879" y="1359067"/>
                </a:cubicBezTo>
                <a:cubicBezTo>
                  <a:pt x="5958073" y="1786547"/>
                  <a:pt x="5958073" y="2475264"/>
                  <a:pt x="5529879" y="2896807"/>
                </a:cubicBezTo>
                <a:lnTo>
                  <a:pt x="5529674" y="2896992"/>
                </a:lnTo>
                <a:lnTo>
                  <a:pt x="5529736" y="2897055"/>
                </a:lnTo>
                <a:lnTo>
                  <a:pt x="1564312" y="6862478"/>
                </a:lnTo>
                <a:lnTo>
                  <a:pt x="0" y="6862478"/>
                </a:lnTo>
                <a:lnTo>
                  <a:pt x="0" y="5342325"/>
                </a:lnTo>
                <a:lnTo>
                  <a:pt x="3988160" y="1360788"/>
                </a:lnTo>
                <a:lnTo>
                  <a:pt x="3989570" y="1359067"/>
                </a:lnTo>
                <a:cubicBezTo>
                  <a:pt x="4200693" y="1148296"/>
                  <a:pt x="4478721" y="1042910"/>
                  <a:pt x="4757494" y="1042910"/>
                </a:cubicBezTo>
                <a:close/>
                <a:moveTo>
                  <a:pt x="3710411" y="0"/>
                </a:moveTo>
                <a:lnTo>
                  <a:pt x="4245830" y="0"/>
                </a:lnTo>
                <a:lnTo>
                  <a:pt x="588411" y="3645275"/>
                </a:lnTo>
                <a:lnTo>
                  <a:pt x="588200" y="3645059"/>
                </a:lnTo>
                <a:lnTo>
                  <a:pt x="527740" y="3684767"/>
                </a:lnTo>
                <a:cubicBezTo>
                  <a:pt x="460783" y="3711478"/>
                  <a:pt x="380433" y="3698123"/>
                  <a:pt x="326868" y="3644701"/>
                </a:cubicBezTo>
                <a:cubicBezTo>
                  <a:pt x="249494" y="3573471"/>
                  <a:pt x="249494" y="3454755"/>
                  <a:pt x="326868" y="3377590"/>
                </a:cubicBezTo>
                <a:lnTo>
                  <a:pt x="331357" y="3374641"/>
                </a:lnTo>
                <a:close/>
                <a:moveTo>
                  <a:pt x="9362881" y="0"/>
                </a:moveTo>
                <a:lnTo>
                  <a:pt x="11962512" y="0"/>
                </a:lnTo>
                <a:lnTo>
                  <a:pt x="11962512" y="0"/>
                </a:lnTo>
                <a:lnTo>
                  <a:pt x="12188824" y="0"/>
                </a:lnTo>
                <a:lnTo>
                  <a:pt x="12188824" y="279302"/>
                </a:lnTo>
                <a:lnTo>
                  <a:pt x="9215738" y="3246880"/>
                </a:lnTo>
                <a:lnTo>
                  <a:pt x="9210177" y="3253408"/>
                </a:lnTo>
                <a:cubicBezTo>
                  <a:pt x="9085267" y="3378117"/>
                  <a:pt x="8888981" y="3378117"/>
                  <a:pt x="8764072" y="3253408"/>
                </a:cubicBezTo>
                <a:lnTo>
                  <a:pt x="8737355" y="3220478"/>
                </a:lnTo>
                <a:lnTo>
                  <a:pt x="5093641" y="6858904"/>
                </a:lnTo>
                <a:lnTo>
                  <a:pt x="2494012" y="6858904"/>
                </a:lnTo>
                <a:close/>
              </a:path>
            </a:pathLst>
          </a:custGeom>
          <a:solidFill>
            <a:schemeClr val="accent1">
              <a:alpha val="2000"/>
            </a:schemeClr>
          </a:solidFill>
          <a:ln w="9525">
            <a:noFill/>
            <a:round/>
            <a:headEnd/>
            <a:tailEnd/>
          </a:ln>
        </p:spPr>
        <p:txBody>
          <a:bodyPr vert="horz" wrap="square" lIns="91440" tIns="45720" rIns="91440" bIns="45720" numCol="1" anchor="t" anchorCtr="0" compatLnSpc="1">
            <a:prstTxWarp prst="textNoShape">
              <a:avLst/>
            </a:prstTxWarp>
            <a:noAutofit/>
          </a:bodyPr>
          <a:lstStyle/>
          <a:p>
            <a:pPr algn="l" defTabSz="1218987" rtl="0"/>
            <a:endParaRPr lang="en-IN" sz="2400">
              <a:solidFill>
                <a:prstClr val="black"/>
              </a:solidFill>
            </a:endParaRPr>
          </a:p>
        </p:txBody>
      </p:sp>
      <p:sp>
        <p:nvSpPr>
          <p:cNvPr id="4" name="Date Placeholder 3"/>
          <p:cNvSpPr>
            <a:spLocks noGrp="1"/>
          </p:cNvSpPr>
          <p:nvPr>
            <p:ph type="dt" sz="half" idx="10"/>
          </p:nvPr>
        </p:nvSpPr>
        <p:spPr/>
        <p:txBody>
          <a:bodyPr/>
          <a:lstStyle/>
          <a:p>
            <a:fld id="{425404F2-BE9A-4460-8815-8F645183555F}" type="datetimeFigureOut">
              <a:rPr lang="en-US" smtClean="0">
                <a:solidFill>
                  <a:prstClr val="black">
                    <a:tint val="75000"/>
                  </a:prstClr>
                </a:solidFill>
              </a:rPr>
              <a:pPr/>
              <a:t>4/27/2025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6E69268-9C8B-4EBF-A9EE-DC5DC2D48DC3}" type="slidenum">
              <a:rPr lang="en-US" smtClean="0">
                <a:solidFill>
                  <a:prstClr val="black">
                    <a:tint val="75000"/>
                  </a:prstClr>
                </a:solidFill>
              </a:rPr>
              <a:pPr/>
              <a:t>‹#›</a:t>
            </a:fld>
            <a:endParaRPr lang="en-US">
              <a:solidFill>
                <a:prstClr val="black">
                  <a:tint val="75000"/>
                </a:prstClr>
              </a:solidFill>
            </a:endParaRPr>
          </a:p>
        </p:txBody>
      </p:sp>
      <p:sp>
        <p:nvSpPr>
          <p:cNvPr id="10" name="Text Placeholder 12">
            <a:extLst>
              <a:ext uri="{FF2B5EF4-FFF2-40B4-BE49-F238E27FC236}">
                <a16:creationId xmlns:a16="http://schemas.microsoft.com/office/drawing/2014/main" id="{C60448AE-CEA2-438A-AA77-6DBCFE448D94}"/>
              </a:ext>
            </a:extLst>
          </p:cNvPr>
          <p:cNvSpPr>
            <a:spLocks noGrp="1"/>
          </p:cNvSpPr>
          <p:nvPr>
            <p:ph type="body" sz="quarter" idx="13"/>
          </p:nvPr>
        </p:nvSpPr>
        <p:spPr>
          <a:xfrm>
            <a:off x="5087675" y="551082"/>
            <a:ext cx="6500918" cy="605452"/>
          </a:xfrm>
        </p:spPr>
        <p:txBody>
          <a:bodyPr lIns="0" tIns="0" rIns="0" bIns="0">
            <a:noAutofit/>
          </a:bodyPr>
          <a:lstStyle>
            <a:lvl1pPr marL="0" indent="0">
              <a:buFontTx/>
              <a:buNone/>
              <a:defRPr sz="3600">
                <a:latin typeface="Open Sans" panose="020B0606030504020204" pitchFamily="34" charset="0"/>
                <a:ea typeface="Open Sans" panose="020B0606030504020204" pitchFamily="34" charset="0"/>
                <a:cs typeface="Open Sans" panose="020B0606030504020204" pitchFamily="34" charset="0"/>
              </a:defRPr>
            </a:lvl1pPr>
          </a:lstStyle>
          <a:p>
            <a:pPr lvl="0"/>
            <a:r>
              <a:rPr lang="en-US" dirty="0"/>
              <a:t>Edit Master text styles</a:t>
            </a:r>
            <a:endParaRPr lang="en-IN" dirty="0"/>
          </a:p>
        </p:txBody>
      </p:sp>
      <p:sp>
        <p:nvSpPr>
          <p:cNvPr id="11" name="Text Placeholder 12">
            <a:extLst>
              <a:ext uri="{FF2B5EF4-FFF2-40B4-BE49-F238E27FC236}">
                <a16:creationId xmlns:a16="http://schemas.microsoft.com/office/drawing/2014/main" id="{63FC0189-1D9B-40D1-90B6-3B3507B1254C}"/>
              </a:ext>
            </a:extLst>
          </p:cNvPr>
          <p:cNvSpPr>
            <a:spLocks noGrp="1"/>
          </p:cNvSpPr>
          <p:nvPr>
            <p:ph type="body" sz="quarter" idx="14"/>
          </p:nvPr>
        </p:nvSpPr>
        <p:spPr>
          <a:xfrm>
            <a:off x="5087675" y="1100700"/>
            <a:ext cx="6500918" cy="515421"/>
          </a:xfrm>
        </p:spPr>
        <p:txBody>
          <a:bodyPr lIns="0" rIns="0">
            <a:noAutofit/>
          </a:bodyPr>
          <a:lstStyle>
            <a:lvl1pPr marL="0" indent="0">
              <a:buFontTx/>
              <a:buNone/>
              <a:defRPr sz="2000">
                <a:latin typeface="Open Sans" panose="020B0606030504020204" pitchFamily="34" charset="0"/>
                <a:ea typeface="Open Sans" panose="020B0606030504020204" pitchFamily="34" charset="0"/>
                <a:cs typeface="Open Sans" panose="020B0606030504020204" pitchFamily="34" charset="0"/>
              </a:defRPr>
            </a:lvl1pPr>
          </a:lstStyle>
          <a:p>
            <a:pPr lvl="0"/>
            <a:r>
              <a:rPr lang="en-US" dirty="0"/>
              <a:t>Edit Master text styles</a:t>
            </a:r>
            <a:endParaRPr lang="en-IN" dirty="0"/>
          </a:p>
        </p:txBody>
      </p:sp>
    </p:spTree>
    <p:extLst>
      <p:ext uri="{BB962C8B-B14F-4D97-AF65-F5344CB8AC3E}">
        <p14:creationId xmlns:p14="http://schemas.microsoft.com/office/powerpoint/2010/main" val="24750983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Service">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2F900862-F812-4E34-9022-2FC6494B674A}"/>
              </a:ext>
            </a:extLst>
          </p:cNvPr>
          <p:cNvSpPr>
            <a:spLocks/>
          </p:cNvSpPr>
          <p:nvPr userDrawn="1"/>
        </p:nvSpPr>
        <p:spPr bwMode="auto">
          <a:xfrm>
            <a:off x="0" y="-3938"/>
            <a:ext cx="12191999" cy="6862478"/>
          </a:xfrm>
          <a:custGeom>
            <a:avLst/>
            <a:gdLst>
              <a:gd name="connsiteX0" fmla="*/ 9767862 w 12188824"/>
              <a:gd name="connsiteY0" fmla="*/ 3591325 h 6862478"/>
              <a:gd name="connsiteX1" fmla="*/ 9899546 w 12188824"/>
              <a:gd name="connsiteY1" fmla="*/ 3644748 h 6862478"/>
              <a:gd name="connsiteX2" fmla="*/ 9899546 w 12188824"/>
              <a:gd name="connsiteY2" fmla="*/ 3911859 h 6862478"/>
              <a:gd name="connsiteX3" fmla="*/ 9897839 w 12188824"/>
              <a:gd name="connsiteY3" fmla="*/ 3912978 h 6862478"/>
              <a:gd name="connsiteX4" fmla="*/ 9899211 w 12188824"/>
              <a:gd name="connsiteY4" fmla="*/ 3914350 h 6862478"/>
              <a:gd name="connsiteX5" fmla="*/ 6947176 w 12188824"/>
              <a:gd name="connsiteY5" fmla="*/ 6861937 h 6862478"/>
              <a:gd name="connsiteX6" fmla="*/ 6414587 w 12188824"/>
              <a:gd name="connsiteY6" fmla="*/ 6861937 h 6862478"/>
              <a:gd name="connsiteX7" fmla="*/ 9630137 w 12188824"/>
              <a:gd name="connsiteY7" fmla="*/ 3645275 h 6862478"/>
              <a:gd name="connsiteX8" fmla="*/ 9630905 w 12188824"/>
              <a:gd name="connsiteY8" fmla="*/ 3646043 h 6862478"/>
              <a:gd name="connsiteX9" fmla="*/ 9631715 w 12188824"/>
              <a:gd name="connsiteY9" fmla="*/ 3644748 h 6862478"/>
              <a:gd name="connsiteX10" fmla="*/ 9767862 w 12188824"/>
              <a:gd name="connsiteY10" fmla="*/ 3591325 h 6862478"/>
              <a:gd name="connsiteX11" fmla="*/ 4757494 w 12188824"/>
              <a:gd name="connsiteY11" fmla="*/ 1042910 h 6862478"/>
              <a:gd name="connsiteX12" fmla="*/ 5529879 w 12188824"/>
              <a:gd name="connsiteY12" fmla="*/ 1359067 h 6862478"/>
              <a:gd name="connsiteX13" fmla="*/ 5529879 w 12188824"/>
              <a:gd name="connsiteY13" fmla="*/ 2896807 h 6862478"/>
              <a:gd name="connsiteX14" fmla="*/ 5529674 w 12188824"/>
              <a:gd name="connsiteY14" fmla="*/ 2896992 h 6862478"/>
              <a:gd name="connsiteX15" fmla="*/ 5529736 w 12188824"/>
              <a:gd name="connsiteY15" fmla="*/ 2897055 h 6862478"/>
              <a:gd name="connsiteX16" fmla="*/ 1564312 w 12188824"/>
              <a:gd name="connsiteY16" fmla="*/ 6862478 h 6862478"/>
              <a:gd name="connsiteX17" fmla="*/ 0 w 12188824"/>
              <a:gd name="connsiteY17" fmla="*/ 6862478 h 6862478"/>
              <a:gd name="connsiteX18" fmla="*/ 0 w 12188824"/>
              <a:gd name="connsiteY18" fmla="*/ 5342325 h 6862478"/>
              <a:gd name="connsiteX19" fmla="*/ 3988160 w 12188824"/>
              <a:gd name="connsiteY19" fmla="*/ 1360788 h 6862478"/>
              <a:gd name="connsiteX20" fmla="*/ 3989570 w 12188824"/>
              <a:gd name="connsiteY20" fmla="*/ 1359067 h 6862478"/>
              <a:gd name="connsiteX21" fmla="*/ 4757494 w 12188824"/>
              <a:gd name="connsiteY21" fmla="*/ 1042910 h 6862478"/>
              <a:gd name="connsiteX22" fmla="*/ 3710411 w 12188824"/>
              <a:gd name="connsiteY22" fmla="*/ 0 h 6862478"/>
              <a:gd name="connsiteX23" fmla="*/ 4245830 w 12188824"/>
              <a:gd name="connsiteY23" fmla="*/ 0 h 6862478"/>
              <a:gd name="connsiteX24" fmla="*/ 588411 w 12188824"/>
              <a:gd name="connsiteY24" fmla="*/ 3645275 h 6862478"/>
              <a:gd name="connsiteX25" fmla="*/ 588200 w 12188824"/>
              <a:gd name="connsiteY25" fmla="*/ 3645059 h 6862478"/>
              <a:gd name="connsiteX26" fmla="*/ 527740 w 12188824"/>
              <a:gd name="connsiteY26" fmla="*/ 3684767 h 6862478"/>
              <a:gd name="connsiteX27" fmla="*/ 326868 w 12188824"/>
              <a:gd name="connsiteY27" fmla="*/ 3644701 h 6862478"/>
              <a:gd name="connsiteX28" fmla="*/ 326868 w 12188824"/>
              <a:gd name="connsiteY28" fmla="*/ 3377590 h 6862478"/>
              <a:gd name="connsiteX29" fmla="*/ 331357 w 12188824"/>
              <a:gd name="connsiteY29" fmla="*/ 3374641 h 6862478"/>
              <a:gd name="connsiteX30" fmla="*/ 9362881 w 12188824"/>
              <a:gd name="connsiteY30" fmla="*/ 0 h 6862478"/>
              <a:gd name="connsiteX31" fmla="*/ 11962512 w 12188824"/>
              <a:gd name="connsiteY31" fmla="*/ 0 h 6862478"/>
              <a:gd name="connsiteX32" fmla="*/ 11962512 w 12188824"/>
              <a:gd name="connsiteY32" fmla="*/ 0 h 6862478"/>
              <a:gd name="connsiteX33" fmla="*/ 12188824 w 12188824"/>
              <a:gd name="connsiteY33" fmla="*/ 0 h 6862478"/>
              <a:gd name="connsiteX34" fmla="*/ 12188824 w 12188824"/>
              <a:gd name="connsiteY34" fmla="*/ 279302 h 6862478"/>
              <a:gd name="connsiteX35" fmla="*/ 9215738 w 12188824"/>
              <a:gd name="connsiteY35" fmla="*/ 3246880 h 6862478"/>
              <a:gd name="connsiteX36" fmla="*/ 9210177 w 12188824"/>
              <a:gd name="connsiteY36" fmla="*/ 3253408 h 6862478"/>
              <a:gd name="connsiteX37" fmla="*/ 8764072 w 12188824"/>
              <a:gd name="connsiteY37" fmla="*/ 3253408 h 6862478"/>
              <a:gd name="connsiteX38" fmla="*/ 8737355 w 12188824"/>
              <a:gd name="connsiteY38" fmla="*/ 3220478 h 6862478"/>
              <a:gd name="connsiteX39" fmla="*/ 5093641 w 12188824"/>
              <a:gd name="connsiteY39" fmla="*/ 6858904 h 6862478"/>
              <a:gd name="connsiteX40" fmla="*/ 2494012 w 12188824"/>
              <a:gd name="connsiteY40" fmla="*/ 6858904 h 6862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2188824" h="6862478">
                <a:moveTo>
                  <a:pt x="9767862" y="3591325"/>
                </a:moveTo>
                <a:cubicBezTo>
                  <a:pt x="9816221" y="3591325"/>
                  <a:pt x="9863835" y="3609133"/>
                  <a:pt x="9899546" y="3644748"/>
                </a:cubicBezTo>
                <a:cubicBezTo>
                  <a:pt x="9970967" y="3721913"/>
                  <a:pt x="9970967" y="3840629"/>
                  <a:pt x="9899546" y="3911859"/>
                </a:cubicBezTo>
                <a:lnTo>
                  <a:pt x="9897839" y="3912978"/>
                </a:lnTo>
                <a:lnTo>
                  <a:pt x="9899211" y="3914350"/>
                </a:lnTo>
                <a:lnTo>
                  <a:pt x="6947176" y="6861937"/>
                </a:lnTo>
                <a:lnTo>
                  <a:pt x="6414587" y="6861937"/>
                </a:lnTo>
                <a:lnTo>
                  <a:pt x="9630137" y="3645275"/>
                </a:lnTo>
                <a:lnTo>
                  <a:pt x="9630905" y="3646043"/>
                </a:lnTo>
                <a:lnTo>
                  <a:pt x="9631715" y="3644748"/>
                </a:lnTo>
                <a:cubicBezTo>
                  <a:pt x="9670402" y="3609133"/>
                  <a:pt x="9719504" y="3591325"/>
                  <a:pt x="9767862" y="3591325"/>
                </a:cubicBezTo>
                <a:close/>
                <a:moveTo>
                  <a:pt x="4757494" y="1042910"/>
                </a:moveTo>
                <a:cubicBezTo>
                  <a:pt x="5036266" y="1042910"/>
                  <a:pt x="5315782" y="1148296"/>
                  <a:pt x="5529879" y="1359067"/>
                </a:cubicBezTo>
                <a:cubicBezTo>
                  <a:pt x="5958073" y="1786547"/>
                  <a:pt x="5958073" y="2475264"/>
                  <a:pt x="5529879" y="2896807"/>
                </a:cubicBezTo>
                <a:lnTo>
                  <a:pt x="5529674" y="2896992"/>
                </a:lnTo>
                <a:lnTo>
                  <a:pt x="5529736" y="2897055"/>
                </a:lnTo>
                <a:lnTo>
                  <a:pt x="1564312" y="6862478"/>
                </a:lnTo>
                <a:lnTo>
                  <a:pt x="0" y="6862478"/>
                </a:lnTo>
                <a:lnTo>
                  <a:pt x="0" y="5342325"/>
                </a:lnTo>
                <a:lnTo>
                  <a:pt x="3988160" y="1360788"/>
                </a:lnTo>
                <a:lnTo>
                  <a:pt x="3989570" y="1359067"/>
                </a:lnTo>
                <a:cubicBezTo>
                  <a:pt x="4200693" y="1148296"/>
                  <a:pt x="4478721" y="1042910"/>
                  <a:pt x="4757494" y="1042910"/>
                </a:cubicBezTo>
                <a:close/>
                <a:moveTo>
                  <a:pt x="3710411" y="0"/>
                </a:moveTo>
                <a:lnTo>
                  <a:pt x="4245830" y="0"/>
                </a:lnTo>
                <a:lnTo>
                  <a:pt x="588411" y="3645275"/>
                </a:lnTo>
                <a:lnTo>
                  <a:pt x="588200" y="3645059"/>
                </a:lnTo>
                <a:lnTo>
                  <a:pt x="527740" y="3684767"/>
                </a:lnTo>
                <a:cubicBezTo>
                  <a:pt x="460783" y="3711478"/>
                  <a:pt x="380433" y="3698123"/>
                  <a:pt x="326868" y="3644701"/>
                </a:cubicBezTo>
                <a:cubicBezTo>
                  <a:pt x="249494" y="3573471"/>
                  <a:pt x="249494" y="3454755"/>
                  <a:pt x="326868" y="3377590"/>
                </a:cubicBezTo>
                <a:lnTo>
                  <a:pt x="331357" y="3374641"/>
                </a:lnTo>
                <a:close/>
                <a:moveTo>
                  <a:pt x="9362881" y="0"/>
                </a:moveTo>
                <a:lnTo>
                  <a:pt x="11962512" y="0"/>
                </a:lnTo>
                <a:lnTo>
                  <a:pt x="11962512" y="0"/>
                </a:lnTo>
                <a:lnTo>
                  <a:pt x="12188824" y="0"/>
                </a:lnTo>
                <a:lnTo>
                  <a:pt x="12188824" y="279302"/>
                </a:lnTo>
                <a:lnTo>
                  <a:pt x="9215738" y="3246880"/>
                </a:lnTo>
                <a:lnTo>
                  <a:pt x="9210177" y="3253408"/>
                </a:lnTo>
                <a:cubicBezTo>
                  <a:pt x="9085267" y="3378117"/>
                  <a:pt x="8888981" y="3378117"/>
                  <a:pt x="8764072" y="3253408"/>
                </a:cubicBezTo>
                <a:lnTo>
                  <a:pt x="8737355" y="3220478"/>
                </a:lnTo>
                <a:lnTo>
                  <a:pt x="5093641" y="6858904"/>
                </a:lnTo>
                <a:lnTo>
                  <a:pt x="2494012" y="6858904"/>
                </a:lnTo>
                <a:close/>
              </a:path>
            </a:pathLst>
          </a:custGeom>
          <a:solidFill>
            <a:schemeClr val="accent1">
              <a:alpha val="2000"/>
            </a:schemeClr>
          </a:solidFill>
          <a:ln w="9525">
            <a:noFill/>
            <a:round/>
            <a:headEnd/>
            <a:tailEnd/>
          </a:ln>
        </p:spPr>
        <p:txBody>
          <a:bodyPr vert="horz" wrap="square" lIns="91440" tIns="45720" rIns="91440" bIns="45720" numCol="1" anchor="t" anchorCtr="0" compatLnSpc="1">
            <a:prstTxWarp prst="textNoShape">
              <a:avLst/>
            </a:prstTxWarp>
            <a:noAutofit/>
          </a:bodyPr>
          <a:lstStyle/>
          <a:p>
            <a:pPr algn="l" defTabSz="1218987" rtl="0"/>
            <a:endParaRPr lang="en-IN" sz="2400">
              <a:solidFill>
                <a:prstClr val="black"/>
              </a:solidFill>
            </a:endParaRPr>
          </a:p>
        </p:txBody>
      </p:sp>
      <p:sp>
        <p:nvSpPr>
          <p:cNvPr id="4" name="Date Placeholder 3"/>
          <p:cNvSpPr>
            <a:spLocks noGrp="1"/>
          </p:cNvSpPr>
          <p:nvPr>
            <p:ph type="dt" sz="half" idx="10"/>
          </p:nvPr>
        </p:nvSpPr>
        <p:spPr/>
        <p:txBody>
          <a:bodyPr/>
          <a:lstStyle/>
          <a:p>
            <a:fld id="{425404F2-BE9A-4460-8815-8F645183555F}" type="datetimeFigureOut">
              <a:rPr lang="en-US" smtClean="0">
                <a:solidFill>
                  <a:prstClr val="black">
                    <a:tint val="75000"/>
                  </a:prstClr>
                </a:solidFill>
              </a:rPr>
              <a:pPr/>
              <a:t>4/27/2025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6E69268-9C8B-4EBF-A9EE-DC5DC2D48DC3}" type="slidenum">
              <a:rPr lang="en-US" smtClean="0">
                <a:solidFill>
                  <a:prstClr val="black">
                    <a:tint val="75000"/>
                  </a:prstClr>
                </a:solidFill>
              </a:rPr>
              <a:pPr/>
              <a:t>‹#›</a:t>
            </a:fld>
            <a:endParaRPr lang="en-US">
              <a:solidFill>
                <a:prstClr val="black">
                  <a:tint val="75000"/>
                </a:prstClr>
              </a:solidFill>
            </a:endParaRPr>
          </a:p>
        </p:txBody>
      </p:sp>
      <p:sp>
        <p:nvSpPr>
          <p:cNvPr id="3" name="Picture Placeholder 2">
            <a:extLst>
              <a:ext uri="{FF2B5EF4-FFF2-40B4-BE49-F238E27FC236}">
                <a16:creationId xmlns:a16="http://schemas.microsoft.com/office/drawing/2014/main" id="{21115A7A-40DD-4601-B537-0614FDC2C2AB}"/>
              </a:ext>
            </a:extLst>
          </p:cNvPr>
          <p:cNvSpPr>
            <a:spLocks noGrp="1"/>
          </p:cNvSpPr>
          <p:nvPr>
            <p:ph type="pic" sz="quarter" idx="15"/>
          </p:nvPr>
        </p:nvSpPr>
        <p:spPr>
          <a:xfrm>
            <a:off x="5072942" y="1926396"/>
            <a:ext cx="6502131" cy="3302805"/>
          </a:xfrm>
        </p:spPr>
        <p:txBody>
          <a:bodyPr>
            <a:normAutofit/>
          </a:bodyPr>
          <a:lstStyle>
            <a:lvl1pPr marL="0" indent="0">
              <a:buFontTx/>
              <a:buNone/>
              <a:defRPr sz="2000">
                <a:latin typeface="Open Sans" panose="020B0606030504020204" pitchFamily="34" charset="0"/>
                <a:ea typeface="Open Sans" panose="020B0606030504020204" pitchFamily="34" charset="0"/>
                <a:cs typeface="Open Sans" panose="020B0606030504020204" pitchFamily="34" charset="0"/>
              </a:defRPr>
            </a:lvl1pPr>
          </a:lstStyle>
          <a:p>
            <a:endParaRPr lang="en-IN" dirty="0"/>
          </a:p>
        </p:txBody>
      </p:sp>
      <p:sp>
        <p:nvSpPr>
          <p:cNvPr id="16" name="Text Placeholder 12">
            <a:extLst>
              <a:ext uri="{FF2B5EF4-FFF2-40B4-BE49-F238E27FC236}">
                <a16:creationId xmlns:a16="http://schemas.microsoft.com/office/drawing/2014/main" id="{77983BE5-1983-4A7D-9A98-032E4E83170B}"/>
              </a:ext>
            </a:extLst>
          </p:cNvPr>
          <p:cNvSpPr>
            <a:spLocks noGrp="1"/>
          </p:cNvSpPr>
          <p:nvPr>
            <p:ph type="body" sz="quarter" idx="13"/>
          </p:nvPr>
        </p:nvSpPr>
        <p:spPr>
          <a:xfrm>
            <a:off x="5087675" y="551082"/>
            <a:ext cx="6500918" cy="605452"/>
          </a:xfrm>
        </p:spPr>
        <p:txBody>
          <a:bodyPr lIns="0" tIns="0" rIns="0" bIns="0">
            <a:noAutofit/>
          </a:bodyPr>
          <a:lstStyle>
            <a:lvl1pPr marL="0" indent="0">
              <a:buFontTx/>
              <a:buNone/>
              <a:defRPr sz="3600">
                <a:latin typeface="Open Sans" panose="020B0606030504020204" pitchFamily="34" charset="0"/>
                <a:ea typeface="Open Sans" panose="020B0606030504020204" pitchFamily="34" charset="0"/>
                <a:cs typeface="Open Sans" panose="020B0606030504020204" pitchFamily="34" charset="0"/>
              </a:defRPr>
            </a:lvl1pPr>
          </a:lstStyle>
          <a:p>
            <a:pPr lvl="0"/>
            <a:r>
              <a:rPr lang="en-US" dirty="0"/>
              <a:t>Edit Master text styles</a:t>
            </a:r>
            <a:endParaRPr lang="en-IN" dirty="0"/>
          </a:p>
        </p:txBody>
      </p:sp>
      <p:sp>
        <p:nvSpPr>
          <p:cNvPr id="17" name="Text Placeholder 12">
            <a:extLst>
              <a:ext uri="{FF2B5EF4-FFF2-40B4-BE49-F238E27FC236}">
                <a16:creationId xmlns:a16="http://schemas.microsoft.com/office/drawing/2014/main" id="{56D521F2-1007-44BB-B6CD-841ECCC0E978}"/>
              </a:ext>
            </a:extLst>
          </p:cNvPr>
          <p:cNvSpPr>
            <a:spLocks noGrp="1"/>
          </p:cNvSpPr>
          <p:nvPr>
            <p:ph type="body" sz="quarter" idx="14"/>
          </p:nvPr>
        </p:nvSpPr>
        <p:spPr>
          <a:xfrm>
            <a:off x="5087675" y="1100700"/>
            <a:ext cx="6500918" cy="515421"/>
          </a:xfrm>
        </p:spPr>
        <p:txBody>
          <a:bodyPr lIns="0" rIns="0">
            <a:noAutofit/>
          </a:bodyPr>
          <a:lstStyle>
            <a:lvl1pPr marL="0" indent="0">
              <a:buFontTx/>
              <a:buNone/>
              <a:defRPr sz="2000">
                <a:latin typeface="Open Sans" panose="020B0606030504020204" pitchFamily="34" charset="0"/>
                <a:ea typeface="Open Sans" panose="020B0606030504020204" pitchFamily="34" charset="0"/>
                <a:cs typeface="Open Sans" panose="020B0606030504020204" pitchFamily="34" charset="0"/>
              </a:defRPr>
            </a:lvl1pPr>
          </a:lstStyle>
          <a:p>
            <a:pPr lvl="0"/>
            <a:r>
              <a:rPr lang="en-US" dirty="0"/>
              <a:t>Edit Master text styles</a:t>
            </a:r>
            <a:endParaRPr lang="en-IN" dirty="0"/>
          </a:p>
        </p:txBody>
      </p:sp>
    </p:spTree>
    <p:extLst>
      <p:ext uri="{BB962C8B-B14F-4D97-AF65-F5344CB8AC3E}">
        <p14:creationId xmlns:p14="http://schemas.microsoft.com/office/powerpoint/2010/main" val="144391733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ab-right-image">
    <p:spTree>
      <p:nvGrpSpPr>
        <p:cNvPr id="1" name=""/>
        <p:cNvGrpSpPr/>
        <p:nvPr/>
      </p:nvGrpSpPr>
      <p:grpSpPr>
        <a:xfrm>
          <a:off x="0" y="0"/>
          <a:ext cx="0" cy="0"/>
          <a:chOff x="0" y="0"/>
          <a:chExt cx="0" cy="0"/>
        </a:xfrm>
      </p:grpSpPr>
      <p:sp>
        <p:nvSpPr>
          <p:cNvPr id="17" name="Freeform: Shape 16">
            <a:extLst>
              <a:ext uri="{FF2B5EF4-FFF2-40B4-BE49-F238E27FC236}">
                <a16:creationId xmlns:a16="http://schemas.microsoft.com/office/drawing/2014/main" id="{907738A3-970C-4068-BDC3-66BFA764C3EA}"/>
              </a:ext>
            </a:extLst>
          </p:cNvPr>
          <p:cNvSpPr>
            <a:spLocks/>
          </p:cNvSpPr>
          <p:nvPr userDrawn="1"/>
        </p:nvSpPr>
        <p:spPr bwMode="auto">
          <a:xfrm>
            <a:off x="0" y="-3938"/>
            <a:ext cx="12191999" cy="6862478"/>
          </a:xfrm>
          <a:custGeom>
            <a:avLst/>
            <a:gdLst>
              <a:gd name="connsiteX0" fmla="*/ 9767862 w 12188824"/>
              <a:gd name="connsiteY0" fmla="*/ 3591325 h 6862478"/>
              <a:gd name="connsiteX1" fmla="*/ 9899546 w 12188824"/>
              <a:gd name="connsiteY1" fmla="*/ 3644748 h 6862478"/>
              <a:gd name="connsiteX2" fmla="*/ 9899546 w 12188824"/>
              <a:gd name="connsiteY2" fmla="*/ 3911859 h 6862478"/>
              <a:gd name="connsiteX3" fmla="*/ 9897839 w 12188824"/>
              <a:gd name="connsiteY3" fmla="*/ 3912978 h 6862478"/>
              <a:gd name="connsiteX4" fmla="*/ 9899211 w 12188824"/>
              <a:gd name="connsiteY4" fmla="*/ 3914350 h 6862478"/>
              <a:gd name="connsiteX5" fmla="*/ 6947176 w 12188824"/>
              <a:gd name="connsiteY5" fmla="*/ 6861937 h 6862478"/>
              <a:gd name="connsiteX6" fmla="*/ 6414587 w 12188824"/>
              <a:gd name="connsiteY6" fmla="*/ 6861937 h 6862478"/>
              <a:gd name="connsiteX7" fmla="*/ 9630137 w 12188824"/>
              <a:gd name="connsiteY7" fmla="*/ 3645275 h 6862478"/>
              <a:gd name="connsiteX8" fmla="*/ 9630905 w 12188824"/>
              <a:gd name="connsiteY8" fmla="*/ 3646043 h 6862478"/>
              <a:gd name="connsiteX9" fmla="*/ 9631715 w 12188824"/>
              <a:gd name="connsiteY9" fmla="*/ 3644748 h 6862478"/>
              <a:gd name="connsiteX10" fmla="*/ 9767862 w 12188824"/>
              <a:gd name="connsiteY10" fmla="*/ 3591325 h 6862478"/>
              <a:gd name="connsiteX11" fmla="*/ 4757494 w 12188824"/>
              <a:gd name="connsiteY11" fmla="*/ 1042910 h 6862478"/>
              <a:gd name="connsiteX12" fmla="*/ 5529879 w 12188824"/>
              <a:gd name="connsiteY12" fmla="*/ 1359067 h 6862478"/>
              <a:gd name="connsiteX13" fmla="*/ 5529879 w 12188824"/>
              <a:gd name="connsiteY13" fmla="*/ 2896807 h 6862478"/>
              <a:gd name="connsiteX14" fmla="*/ 5529674 w 12188824"/>
              <a:gd name="connsiteY14" fmla="*/ 2896992 h 6862478"/>
              <a:gd name="connsiteX15" fmla="*/ 5529736 w 12188824"/>
              <a:gd name="connsiteY15" fmla="*/ 2897055 h 6862478"/>
              <a:gd name="connsiteX16" fmla="*/ 1564312 w 12188824"/>
              <a:gd name="connsiteY16" fmla="*/ 6862478 h 6862478"/>
              <a:gd name="connsiteX17" fmla="*/ 0 w 12188824"/>
              <a:gd name="connsiteY17" fmla="*/ 6862478 h 6862478"/>
              <a:gd name="connsiteX18" fmla="*/ 0 w 12188824"/>
              <a:gd name="connsiteY18" fmla="*/ 5342325 h 6862478"/>
              <a:gd name="connsiteX19" fmla="*/ 3988160 w 12188824"/>
              <a:gd name="connsiteY19" fmla="*/ 1360788 h 6862478"/>
              <a:gd name="connsiteX20" fmla="*/ 3989570 w 12188824"/>
              <a:gd name="connsiteY20" fmla="*/ 1359067 h 6862478"/>
              <a:gd name="connsiteX21" fmla="*/ 4757494 w 12188824"/>
              <a:gd name="connsiteY21" fmla="*/ 1042910 h 6862478"/>
              <a:gd name="connsiteX22" fmla="*/ 3710411 w 12188824"/>
              <a:gd name="connsiteY22" fmla="*/ 0 h 6862478"/>
              <a:gd name="connsiteX23" fmla="*/ 4245830 w 12188824"/>
              <a:gd name="connsiteY23" fmla="*/ 0 h 6862478"/>
              <a:gd name="connsiteX24" fmla="*/ 588411 w 12188824"/>
              <a:gd name="connsiteY24" fmla="*/ 3645275 h 6862478"/>
              <a:gd name="connsiteX25" fmla="*/ 588200 w 12188824"/>
              <a:gd name="connsiteY25" fmla="*/ 3645059 h 6862478"/>
              <a:gd name="connsiteX26" fmla="*/ 527740 w 12188824"/>
              <a:gd name="connsiteY26" fmla="*/ 3684767 h 6862478"/>
              <a:gd name="connsiteX27" fmla="*/ 326868 w 12188824"/>
              <a:gd name="connsiteY27" fmla="*/ 3644701 h 6862478"/>
              <a:gd name="connsiteX28" fmla="*/ 326868 w 12188824"/>
              <a:gd name="connsiteY28" fmla="*/ 3377590 h 6862478"/>
              <a:gd name="connsiteX29" fmla="*/ 331357 w 12188824"/>
              <a:gd name="connsiteY29" fmla="*/ 3374641 h 6862478"/>
              <a:gd name="connsiteX30" fmla="*/ 9362881 w 12188824"/>
              <a:gd name="connsiteY30" fmla="*/ 0 h 6862478"/>
              <a:gd name="connsiteX31" fmla="*/ 11962512 w 12188824"/>
              <a:gd name="connsiteY31" fmla="*/ 0 h 6862478"/>
              <a:gd name="connsiteX32" fmla="*/ 11962512 w 12188824"/>
              <a:gd name="connsiteY32" fmla="*/ 0 h 6862478"/>
              <a:gd name="connsiteX33" fmla="*/ 12188824 w 12188824"/>
              <a:gd name="connsiteY33" fmla="*/ 0 h 6862478"/>
              <a:gd name="connsiteX34" fmla="*/ 12188824 w 12188824"/>
              <a:gd name="connsiteY34" fmla="*/ 279302 h 6862478"/>
              <a:gd name="connsiteX35" fmla="*/ 9215738 w 12188824"/>
              <a:gd name="connsiteY35" fmla="*/ 3246880 h 6862478"/>
              <a:gd name="connsiteX36" fmla="*/ 9210177 w 12188824"/>
              <a:gd name="connsiteY36" fmla="*/ 3253408 h 6862478"/>
              <a:gd name="connsiteX37" fmla="*/ 8764072 w 12188824"/>
              <a:gd name="connsiteY37" fmla="*/ 3253408 h 6862478"/>
              <a:gd name="connsiteX38" fmla="*/ 8737355 w 12188824"/>
              <a:gd name="connsiteY38" fmla="*/ 3220478 h 6862478"/>
              <a:gd name="connsiteX39" fmla="*/ 5093641 w 12188824"/>
              <a:gd name="connsiteY39" fmla="*/ 6858904 h 6862478"/>
              <a:gd name="connsiteX40" fmla="*/ 2494012 w 12188824"/>
              <a:gd name="connsiteY40" fmla="*/ 6858904 h 6862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2188824" h="6862478">
                <a:moveTo>
                  <a:pt x="9767862" y="3591325"/>
                </a:moveTo>
                <a:cubicBezTo>
                  <a:pt x="9816221" y="3591325"/>
                  <a:pt x="9863835" y="3609133"/>
                  <a:pt x="9899546" y="3644748"/>
                </a:cubicBezTo>
                <a:cubicBezTo>
                  <a:pt x="9970967" y="3721913"/>
                  <a:pt x="9970967" y="3840629"/>
                  <a:pt x="9899546" y="3911859"/>
                </a:cubicBezTo>
                <a:lnTo>
                  <a:pt x="9897839" y="3912978"/>
                </a:lnTo>
                <a:lnTo>
                  <a:pt x="9899211" y="3914350"/>
                </a:lnTo>
                <a:lnTo>
                  <a:pt x="6947176" y="6861937"/>
                </a:lnTo>
                <a:lnTo>
                  <a:pt x="6414587" y="6861937"/>
                </a:lnTo>
                <a:lnTo>
                  <a:pt x="9630137" y="3645275"/>
                </a:lnTo>
                <a:lnTo>
                  <a:pt x="9630905" y="3646043"/>
                </a:lnTo>
                <a:lnTo>
                  <a:pt x="9631715" y="3644748"/>
                </a:lnTo>
                <a:cubicBezTo>
                  <a:pt x="9670402" y="3609133"/>
                  <a:pt x="9719504" y="3591325"/>
                  <a:pt x="9767862" y="3591325"/>
                </a:cubicBezTo>
                <a:close/>
                <a:moveTo>
                  <a:pt x="4757494" y="1042910"/>
                </a:moveTo>
                <a:cubicBezTo>
                  <a:pt x="5036266" y="1042910"/>
                  <a:pt x="5315782" y="1148296"/>
                  <a:pt x="5529879" y="1359067"/>
                </a:cubicBezTo>
                <a:cubicBezTo>
                  <a:pt x="5958073" y="1786547"/>
                  <a:pt x="5958073" y="2475264"/>
                  <a:pt x="5529879" y="2896807"/>
                </a:cubicBezTo>
                <a:lnTo>
                  <a:pt x="5529674" y="2896992"/>
                </a:lnTo>
                <a:lnTo>
                  <a:pt x="5529736" y="2897055"/>
                </a:lnTo>
                <a:lnTo>
                  <a:pt x="1564312" y="6862478"/>
                </a:lnTo>
                <a:lnTo>
                  <a:pt x="0" y="6862478"/>
                </a:lnTo>
                <a:lnTo>
                  <a:pt x="0" y="5342325"/>
                </a:lnTo>
                <a:lnTo>
                  <a:pt x="3988160" y="1360788"/>
                </a:lnTo>
                <a:lnTo>
                  <a:pt x="3989570" y="1359067"/>
                </a:lnTo>
                <a:cubicBezTo>
                  <a:pt x="4200693" y="1148296"/>
                  <a:pt x="4478721" y="1042910"/>
                  <a:pt x="4757494" y="1042910"/>
                </a:cubicBezTo>
                <a:close/>
                <a:moveTo>
                  <a:pt x="3710411" y="0"/>
                </a:moveTo>
                <a:lnTo>
                  <a:pt x="4245830" y="0"/>
                </a:lnTo>
                <a:lnTo>
                  <a:pt x="588411" y="3645275"/>
                </a:lnTo>
                <a:lnTo>
                  <a:pt x="588200" y="3645059"/>
                </a:lnTo>
                <a:lnTo>
                  <a:pt x="527740" y="3684767"/>
                </a:lnTo>
                <a:cubicBezTo>
                  <a:pt x="460783" y="3711478"/>
                  <a:pt x="380433" y="3698123"/>
                  <a:pt x="326868" y="3644701"/>
                </a:cubicBezTo>
                <a:cubicBezTo>
                  <a:pt x="249494" y="3573471"/>
                  <a:pt x="249494" y="3454755"/>
                  <a:pt x="326868" y="3377590"/>
                </a:cubicBezTo>
                <a:lnTo>
                  <a:pt x="331357" y="3374641"/>
                </a:lnTo>
                <a:close/>
                <a:moveTo>
                  <a:pt x="9362881" y="0"/>
                </a:moveTo>
                <a:lnTo>
                  <a:pt x="11962512" y="0"/>
                </a:lnTo>
                <a:lnTo>
                  <a:pt x="11962512" y="0"/>
                </a:lnTo>
                <a:lnTo>
                  <a:pt x="12188824" y="0"/>
                </a:lnTo>
                <a:lnTo>
                  <a:pt x="12188824" y="279302"/>
                </a:lnTo>
                <a:lnTo>
                  <a:pt x="9215738" y="3246880"/>
                </a:lnTo>
                <a:lnTo>
                  <a:pt x="9210177" y="3253408"/>
                </a:lnTo>
                <a:cubicBezTo>
                  <a:pt x="9085267" y="3378117"/>
                  <a:pt x="8888981" y="3378117"/>
                  <a:pt x="8764072" y="3253408"/>
                </a:cubicBezTo>
                <a:lnTo>
                  <a:pt x="8737355" y="3220478"/>
                </a:lnTo>
                <a:lnTo>
                  <a:pt x="5093641" y="6858904"/>
                </a:lnTo>
                <a:lnTo>
                  <a:pt x="2494012" y="6858904"/>
                </a:lnTo>
                <a:close/>
              </a:path>
            </a:pathLst>
          </a:custGeom>
          <a:solidFill>
            <a:schemeClr val="accent1">
              <a:alpha val="2000"/>
            </a:schemeClr>
          </a:solidFill>
          <a:ln w="9525">
            <a:noFill/>
            <a:round/>
            <a:headEnd/>
            <a:tailEnd/>
          </a:ln>
        </p:spPr>
        <p:txBody>
          <a:bodyPr vert="horz" wrap="square" lIns="91440" tIns="45720" rIns="91440" bIns="45720" numCol="1" anchor="t" anchorCtr="0" compatLnSpc="1">
            <a:prstTxWarp prst="textNoShape">
              <a:avLst/>
            </a:prstTxWarp>
            <a:noAutofit/>
          </a:bodyPr>
          <a:lstStyle/>
          <a:p>
            <a:pPr algn="l" defTabSz="1218987" rtl="0"/>
            <a:endParaRPr lang="en-IN" sz="2400">
              <a:solidFill>
                <a:prstClr val="black"/>
              </a:solidFill>
            </a:endParaRPr>
          </a:p>
        </p:txBody>
      </p:sp>
      <p:sp>
        <p:nvSpPr>
          <p:cNvPr id="2" name="Date Placeholder 1"/>
          <p:cNvSpPr>
            <a:spLocks noGrp="1"/>
          </p:cNvSpPr>
          <p:nvPr>
            <p:ph type="dt" sz="half" idx="10"/>
          </p:nvPr>
        </p:nvSpPr>
        <p:spPr/>
        <p:txBody>
          <a:bodyPr/>
          <a:lstStyle/>
          <a:p>
            <a:fld id="{425404F2-BE9A-4460-8815-8F645183555F}" type="datetimeFigureOut">
              <a:rPr lang="en-US" smtClean="0">
                <a:solidFill>
                  <a:prstClr val="black">
                    <a:tint val="75000"/>
                  </a:prstClr>
                </a:solidFill>
              </a:rPr>
              <a:pPr/>
              <a:t>4/27/2025</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96E69268-9C8B-4EBF-A9EE-DC5DC2D48DC3}" type="slidenum">
              <a:rPr lang="en-US" smtClean="0">
                <a:solidFill>
                  <a:prstClr val="black">
                    <a:tint val="75000"/>
                  </a:prstClr>
                </a:solidFill>
              </a:rPr>
              <a:pPr/>
              <a:t>‹#›</a:t>
            </a:fld>
            <a:endParaRPr lang="en-US">
              <a:solidFill>
                <a:prstClr val="black">
                  <a:tint val="75000"/>
                </a:prstClr>
              </a:solidFill>
            </a:endParaRPr>
          </a:p>
        </p:txBody>
      </p:sp>
      <p:sp>
        <p:nvSpPr>
          <p:cNvPr id="16" name="Picture Placeholder 15">
            <a:extLst>
              <a:ext uri="{FF2B5EF4-FFF2-40B4-BE49-F238E27FC236}">
                <a16:creationId xmlns:a16="http://schemas.microsoft.com/office/drawing/2014/main" id="{704CD50C-6BC6-42E1-AC65-BA6F7D53B8DA}"/>
              </a:ext>
            </a:extLst>
          </p:cNvPr>
          <p:cNvSpPr>
            <a:spLocks noGrp="1"/>
          </p:cNvSpPr>
          <p:nvPr>
            <p:ph type="pic" sz="quarter" idx="13"/>
          </p:nvPr>
        </p:nvSpPr>
        <p:spPr>
          <a:xfrm>
            <a:off x="617699" y="638630"/>
            <a:ext cx="4984460" cy="2286315"/>
          </a:xfrm>
          <a:solidFill>
            <a:schemeClr val="bg1">
              <a:lumMod val="95000"/>
            </a:schemeClr>
          </a:solidFill>
        </p:spPr>
        <p:txBody>
          <a:bodyPr>
            <a:normAutofit/>
          </a:bodyPr>
          <a:lstStyle>
            <a:lvl1pPr marL="0" indent="0">
              <a:buFontTx/>
              <a:buNone/>
              <a:defRPr sz="2400">
                <a:latin typeface="Open Sans" panose="020B0606030504020204" pitchFamily="34" charset="0"/>
                <a:ea typeface="Open Sans" panose="020B0606030504020204" pitchFamily="34" charset="0"/>
                <a:cs typeface="Open Sans" panose="020B0606030504020204" pitchFamily="34" charset="0"/>
              </a:defRPr>
            </a:lvl1pPr>
          </a:lstStyle>
          <a:p>
            <a:endParaRPr lang="en-IN" dirty="0"/>
          </a:p>
        </p:txBody>
      </p:sp>
    </p:spTree>
    <p:extLst>
      <p:ext uri="{BB962C8B-B14F-4D97-AF65-F5344CB8AC3E}">
        <p14:creationId xmlns:p14="http://schemas.microsoft.com/office/powerpoint/2010/main" val="185118912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ile">
    <p:spTree>
      <p:nvGrpSpPr>
        <p:cNvPr id="1" name=""/>
        <p:cNvGrpSpPr/>
        <p:nvPr/>
      </p:nvGrpSpPr>
      <p:grpSpPr>
        <a:xfrm>
          <a:off x="0" y="0"/>
          <a:ext cx="0" cy="0"/>
          <a:chOff x="0" y="0"/>
          <a:chExt cx="0" cy="0"/>
        </a:xfrm>
      </p:grpSpPr>
      <p:sp>
        <p:nvSpPr>
          <p:cNvPr id="5" name="Freeform: Shape 4">
            <a:extLst>
              <a:ext uri="{FF2B5EF4-FFF2-40B4-BE49-F238E27FC236}">
                <a16:creationId xmlns:a16="http://schemas.microsoft.com/office/drawing/2014/main" id="{CA464045-3D7F-412D-BDAC-2BAC67DAF352}"/>
              </a:ext>
            </a:extLst>
          </p:cNvPr>
          <p:cNvSpPr>
            <a:spLocks/>
          </p:cNvSpPr>
          <p:nvPr userDrawn="1"/>
        </p:nvSpPr>
        <p:spPr bwMode="auto">
          <a:xfrm>
            <a:off x="0" y="-3938"/>
            <a:ext cx="12191999" cy="6862478"/>
          </a:xfrm>
          <a:custGeom>
            <a:avLst/>
            <a:gdLst>
              <a:gd name="connsiteX0" fmla="*/ 9767862 w 12188824"/>
              <a:gd name="connsiteY0" fmla="*/ 3591325 h 6862478"/>
              <a:gd name="connsiteX1" fmla="*/ 9899546 w 12188824"/>
              <a:gd name="connsiteY1" fmla="*/ 3644748 h 6862478"/>
              <a:gd name="connsiteX2" fmla="*/ 9899546 w 12188824"/>
              <a:gd name="connsiteY2" fmla="*/ 3911859 h 6862478"/>
              <a:gd name="connsiteX3" fmla="*/ 9897839 w 12188824"/>
              <a:gd name="connsiteY3" fmla="*/ 3912978 h 6862478"/>
              <a:gd name="connsiteX4" fmla="*/ 9899211 w 12188824"/>
              <a:gd name="connsiteY4" fmla="*/ 3914350 h 6862478"/>
              <a:gd name="connsiteX5" fmla="*/ 6947176 w 12188824"/>
              <a:gd name="connsiteY5" fmla="*/ 6861937 h 6862478"/>
              <a:gd name="connsiteX6" fmla="*/ 6414587 w 12188824"/>
              <a:gd name="connsiteY6" fmla="*/ 6861937 h 6862478"/>
              <a:gd name="connsiteX7" fmla="*/ 9630137 w 12188824"/>
              <a:gd name="connsiteY7" fmla="*/ 3645275 h 6862478"/>
              <a:gd name="connsiteX8" fmla="*/ 9630905 w 12188824"/>
              <a:gd name="connsiteY8" fmla="*/ 3646043 h 6862478"/>
              <a:gd name="connsiteX9" fmla="*/ 9631715 w 12188824"/>
              <a:gd name="connsiteY9" fmla="*/ 3644748 h 6862478"/>
              <a:gd name="connsiteX10" fmla="*/ 9767862 w 12188824"/>
              <a:gd name="connsiteY10" fmla="*/ 3591325 h 6862478"/>
              <a:gd name="connsiteX11" fmla="*/ 4757494 w 12188824"/>
              <a:gd name="connsiteY11" fmla="*/ 1042910 h 6862478"/>
              <a:gd name="connsiteX12" fmla="*/ 5529879 w 12188824"/>
              <a:gd name="connsiteY12" fmla="*/ 1359067 h 6862478"/>
              <a:gd name="connsiteX13" fmla="*/ 5529879 w 12188824"/>
              <a:gd name="connsiteY13" fmla="*/ 2896807 h 6862478"/>
              <a:gd name="connsiteX14" fmla="*/ 5529674 w 12188824"/>
              <a:gd name="connsiteY14" fmla="*/ 2896992 h 6862478"/>
              <a:gd name="connsiteX15" fmla="*/ 5529736 w 12188824"/>
              <a:gd name="connsiteY15" fmla="*/ 2897055 h 6862478"/>
              <a:gd name="connsiteX16" fmla="*/ 1564312 w 12188824"/>
              <a:gd name="connsiteY16" fmla="*/ 6862478 h 6862478"/>
              <a:gd name="connsiteX17" fmla="*/ 0 w 12188824"/>
              <a:gd name="connsiteY17" fmla="*/ 6862478 h 6862478"/>
              <a:gd name="connsiteX18" fmla="*/ 0 w 12188824"/>
              <a:gd name="connsiteY18" fmla="*/ 5342325 h 6862478"/>
              <a:gd name="connsiteX19" fmla="*/ 3988160 w 12188824"/>
              <a:gd name="connsiteY19" fmla="*/ 1360788 h 6862478"/>
              <a:gd name="connsiteX20" fmla="*/ 3989570 w 12188824"/>
              <a:gd name="connsiteY20" fmla="*/ 1359067 h 6862478"/>
              <a:gd name="connsiteX21" fmla="*/ 4757494 w 12188824"/>
              <a:gd name="connsiteY21" fmla="*/ 1042910 h 6862478"/>
              <a:gd name="connsiteX22" fmla="*/ 3710411 w 12188824"/>
              <a:gd name="connsiteY22" fmla="*/ 0 h 6862478"/>
              <a:gd name="connsiteX23" fmla="*/ 4245830 w 12188824"/>
              <a:gd name="connsiteY23" fmla="*/ 0 h 6862478"/>
              <a:gd name="connsiteX24" fmla="*/ 588411 w 12188824"/>
              <a:gd name="connsiteY24" fmla="*/ 3645275 h 6862478"/>
              <a:gd name="connsiteX25" fmla="*/ 588200 w 12188824"/>
              <a:gd name="connsiteY25" fmla="*/ 3645059 h 6862478"/>
              <a:gd name="connsiteX26" fmla="*/ 527740 w 12188824"/>
              <a:gd name="connsiteY26" fmla="*/ 3684767 h 6862478"/>
              <a:gd name="connsiteX27" fmla="*/ 326868 w 12188824"/>
              <a:gd name="connsiteY27" fmla="*/ 3644701 h 6862478"/>
              <a:gd name="connsiteX28" fmla="*/ 326868 w 12188824"/>
              <a:gd name="connsiteY28" fmla="*/ 3377590 h 6862478"/>
              <a:gd name="connsiteX29" fmla="*/ 331357 w 12188824"/>
              <a:gd name="connsiteY29" fmla="*/ 3374641 h 6862478"/>
              <a:gd name="connsiteX30" fmla="*/ 9362881 w 12188824"/>
              <a:gd name="connsiteY30" fmla="*/ 0 h 6862478"/>
              <a:gd name="connsiteX31" fmla="*/ 11962512 w 12188824"/>
              <a:gd name="connsiteY31" fmla="*/ 0 h 6862478"/>
              <a:gd name="connsiteX32" fmla="*/ 11962512 w 12188824"/>
              <a:gd name="connsiteY32" fmla="*/ 0 h 6862478"/>
              <a:gd name="connsiteX33" fmla="*/ 12188824 w 12188824"/>
              <a:gd name="connsiteY33" fmla="*/ 0 h 6862478"/>
              <a:gd name="connsiteX34" fmla="*/ 12188824 w 12188824"/>
              <a:gd name="connsiteY34" fmla="*/ 279302 h 6862478"/>
              <a:gd name="connsiteX35" fmla="*/ 9215738 w 12188824"/>
              <a:gd name="connsiteY35" fmla="*/ 3246880 h 6862478"/>
              <a:gd name="connsiteX36" fmla="*/ 9210177 w 12188824"/>
              <a:gd name="connsiteY36" fmla="*/ 3253408 h 6862478"/>
              <a:gd name="connsiteX37" fmla="*/ 8764072 w 12188824"/>
              <a:gd name="connsiteY37" fmla="*/ 3253408 h 6862478"/>
              <a:gd name="connsiteX38" fmla="*/ 8737355 w 12188824"/>
              <a:gd name="connsiteY38" fmla="*/ 3220478 h 6862478"/>
              <a:gd name="connsiteX39" fmla="*/ 5093641 w 12188824"/>
              <a:gd name="connsiteY39" fmla="*/ 6858904 h 6862478"/>
              <a:gd name="connsiteX40" fmla="*/ 2494012 w 12188824"/>
              <a:gd name="connsiteY40" fmla="*/ 6858904 h 6862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2188824" h="6862478">
                <a:moveTo>
                  <a:pt x="9767862" y="3591325"/>
                </a:moveTo>
                <a:cubicBezTo>
                  <a:pt x="9816221" y="3591325"/>
                  <a:pt x="9863835" y="3609133"/>
                  <a:pt x="9899546" y="3644748"/>
                </a:cubicBezTo>
                <a:cubicBezTo>
                  <a:pt x="9970967" y="3721913"/>
                  <a:pt x="9970967" y="3840629"/>
                  <a:pt x="9899546" y="3911859"/>
                </a:cubicBezTo>
                <a:lnTo>
                  <a:pt x="9897839" y="3912978"/>
                </a:lnTo>
                <a:lnTo>
                  <a:pt x="9899211" y="3914350"/>
                </a:lnTo>
                <a:lnTo>
                  <a:pt x="6947176" y="6861937"/>
                </a:lnTo>
                <a:lnTo>
                  <a:pt x="6414587" y="6861937"/>
                </a:lnTo>
                <a:lnTo>
                  <a:pt x="9630137" y="3645275"/>
                </a:lnTo>
                <a:lnTo>
                  <a:pt x="9630905" y="3646043"/>
                </a:lnTo>
                <a:lnTo>
                  <a:pt x="9631715" y="3644748"/>
                </a:lnTo>
                <a:cubicBezTo>
                  <a:pt x="9670402" y="3609133"/>
                  <a:pt x="9719504" y="3591325"/>
                  <a:pt x="9767862" y="3591325"/>
                </a:cubicBezTo>
                <a:close/>
                <a:moveTo>
                  <a:pt x="4757494" y="1042910"/>
                </a:moveTo>
                <a:cubicBezTo>
                  <a:pt x="5036266" y="1042910"/>
                  <a:pt x="5315782" y="1148296"/>
                  <a:pt x="5529879" y="1359067"/>
                </a:cubicBezTo>
                <a:cubicBezTo>
                  <a:pt x="5958073" y="1786547"/>
                  <a:pt x="5958073" y="2475264"/>
                  <a:pt x="5529879" y="2896807"/>
                </a:cubicBezTo>
                <a:lnTo>
                  <a:pt x="5529674" y="2896992"/>
                </a:lnTo>
                <a:lnTo>
                  <a:pt x="5529736" y="2897055"/>
                </a:lnTo>
                <a:lnTo>
                  <a:pt x="1564312" y="6862478"/>
                </a:lnTo>
                <a:lnTo>
                  <a:pt x="0" y="6862478"/>
                </a:lnTo>
                <a:lnTo>
                  <a:pt x="0" y="5342325"/>
                </a:lnTo>
                <a:lnTo>
                  <a:pt x="3988160" y="1360788"/>
                </a:lnTo>
                <a:lnTo>
                  <a:pt x="3989570" y="1359067"/>
                </a:lnTo>
                <a:cubicBezTo>
                  <a:pt x="4200693" y="1148296"/>
                  <a:pt x="4478721" y="1042910"/>
                  <a:pt x="4757494" y="1042910"/>
                </a:cubicBezTo>
                <a:close/>
                <a:moveTo>
                  <a:pt x="3710411" y="0"/>
                </a:moveTo>
                <a:lnTo>
                  <a:pt x="4245830" y="0"/>
                </a:lnTo>
                <a:lnTo>
                  <a:pt x="588411" y="3645275"/>
                </a:lnTo>
                <a:lnTo>
                  <a:pt x="588200" y="3645059"/>
                </a:lnTo>
                <a:lnTo>
                  <a:pt x="527740" y="3684767"/>
                </a:lnTo>
                <a:cubicBezTo>
                  <a:pt x="460783" y="3711478"/>
                  <a:pt x="380433" y="3698123"/>
                  <a:pt x="326868" y="3644701"/>
                </a:cubicBezTo>
                <a:cubicBezTo>
                  <a:pt x="249494" y="3573471"/>
                  <a:pt x="249494" y="3454755"/>
                  <a:pt x="326868" y="3377590"/>
                </a:cubicBezTo>
                <a:lnTo>
                  <a:pt x="331357" y="3374641"/>
                </a:lnTo>
                <a:close/>
                <a:moveTo>
                  <a:pt x="9362881" y="0"/>
                </a:moveTo>
                <a:lnTo>
                  <a:pt x="11962512" y="0"/>
                </a:lnTo>
                <a:lnTo>
                  <a:pt x="11962512" y="0"/>
                </a:lnTo>
                <a:lnTo>
                  <a:pt x="12188824" y="0"/>
                </a:lnTo>
                <a:lnTo>
                  <a:pt x="12188824" y="279302"/>
                </a:lnTo>
                <a:lnTo>
                  <a:pt x="9215738" y="3246880"/>
                </a:lnTo>
                <a:lnTo>
                  <a:pt x="9210177" y="3253408"/>
                </a:lnTo>
                <a:cubicBezTo>
                  <a:pt x="9085267" y="3378117"/>
                  <a:pt x="8888981" y="3378117"/>
                  <a:pt x="8764072" y="3253408"/>
                </a:cubicBezTo>
                <a:lnTo>
                  <a:pt x="8737355" y="3220478"/>
                </a:lnTo>
                <a:lnTo>
                  <a:pt x="5093641" y="6858904"/>
                </a:lnTo>
                <a:lnTo>
                  <a:pt x="2494012" y="6858904"/>
                </a:lnTo>
                <a:close/>
              </a:path>
            </a:pathLst>
          </a:custGeom>
          <a:solidFill>
            <a:schemeClr val="accent1">
              <a:alpha val="2000"/>
            </a:schemeClr>
          </a:solidFill>
          <a:ln w="9525">
            <a:noFill/>
            <a:round/>
            <a:headEnd/>
            <a:tailEnd/>
          </a:ln>
        </p:spPr>
        <p:txBody>
          <a:bodyPr vert="horz" wrap="square" lIns="91440" tIns="45720" rIns="91440" bIns="45720" numCol="1" anchor="t" anchorCtr="0" compatLnSpc="1">
            <a:prstTxWarp prst="textNoShape">
              <a:avLst/>
            </a:prstTxWarp>
            <a:noAutofit/>
          </a:bodyPr>
          <a:lstStyle/>
          <a:p>
            <a:pPr algn="l" defTabSz="1218987" rtl="0"/>
            <a:endParaRPr lang="en-IN" sz="2400">
              <a:solidFill>
                <a:prstClr val="black"/>
              </a:solidFill>
            </a:endParaRPr>
          </a:p>
        </p:txBody>
      </p:sp>
      <p:sp>
        <p:nvSpPr>
          <p:cNvPr id="2" name="Date Placeholder 1"/>
          <p:cNvSpPr>
            <a:spLocks noGrp="1"/>
          </p:cNvSpPr>
          <p:nvPr>
            <p:ph type="dt" sz="half" idx="10"/>
          </p:nvPr>
        </p:nvSpPr>
        <p:spPr/>
        <p:txBody>
          <a:bodyPr/>
          <a:lstStyle/>
          <a:p>
            <a:fld id="{425404F2-BE9A-4460-8815-8F645183555F}" type="datetimeFigureOut">
              <a:rPr lang="en-US" smtClean="0">
                <a:solidFill>
                  <a:prstClr val="black">
                    <a:tint val="75000"/>
                  </a:prstClr>
                </a:solidFill>
              </a:rPr>
              <a:pPr/>
              <a:t>4/27/2025</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96E69268-9C8B-4EBF-A9EE-DC5DC2D48DC3}" type="slidenum">
              <a:rPr lang="en-US" smtClean="0">
                <a:solidFill>
                  <a:prstClr val="black">
                    <a:tint val="75000"/>
                  </a:prstClr>
                </a:solidFill>
              </a:rPr>
              <a:pPr/>
              <a:t>‹#›</a:t>
            </a:fld>
            <a:endParaRPr lang="en-US">
              <a:solidFill>
                <a:prstClr val="black">
                  <a:tint val="75000"/>
                </a:prstClr>
              </a:solidFill>
            </a:endParaRPr>
          </a:p>
        </p:txBody>
      </p:sp>
      <p:sp>
        <p:nvSpPr>
          <p:cNvPr id="33" name="Picture Placeholder 32">
            <a:extLst>
              <a:ext uri="{FF2B5EF4-FFF2-40B4-BE49-F238E27FC236}">
                <a16:creationId xmlns:a16="http://schemas.microsoft.com/office/drawing/2014/main" id="{045FC956-0407-4BD5-80E9-3ACF26CCDB25}"/>
              </a:ext>
            </a:extLst>
          </p:cNvPr>
          <p:cNvSpPr>
            <a:spLocks noGrp="1"/>
          </p:cNvSpPr>
          <p:nvPr>
            <p:ph type="pic" sz="quarter" idx="13"/>
          </p:nvPr>
        </p:nvSpPr>
        <p:spPr>
          <a:xfrm>
            <a:off x="996359" y="992224"/>
            <a:ext cx="2976195" cy="2562667"/>
          </a:xfrm>
          <a:custGeom>
            <a:avLst/>
            <a:gdLst>
              <a:gd name="connsiteX0" fmla="*/ 0 w 2975420"/>
              <a:gd name="connsiteY0" fmla="*/ 0 h 2562667"/>
              <a:gd name="connsiteX1" fmla="*/ 2975420 w 2975420"/>
              <a:gd name="connsiteY1" fmla="*/ 0 h 2562667"/>
              <a:gd name="connsiteX2" fmla="*/ 2975420 w 2975420"/>
              <a:gd name="connsiteY2" fmla="*/ 2562667 h 2562667"/>
              <a:gd name="connsiteX3" fmla="*/ 0 w 2975420"/>
              <a:gd name="connsiteY3" fmla="*/ 2562667 h 2562667"/>
            </a:gdLst>
            <a:ahLst/>
            <a:cxnLst>
              <a:cxn ang="0">
                <a:pos x="connsiteX0" y="connsiteY0"/>
              </a:cxn>
              <a:cxn ang="0">
                <a:pos x="connsiteX1" y="connsiteY1"/>
              </a:cxn>
              <a:cxn ang="0">
                <a:pos x="connsiteX2" y="connsiteY2"/>
              </a:cxn>
              <a:cxn ang="0">
                <a:pos x="connsiteX3" y="connsiteY3"/>
              </a:cxn>
            </a:cxnLst>
            <a:rect l="l" t="t" r="r" b="b"/>
            <a:pathLst>
              <a:path w="2975420" h="2562667">
                <a:moveTo>
                  <a:pt x="0" y="0"/>
                </a:moveTo>
                <a:lnTo>
                  <a:pt x="2975420" y="0"/>
                </a:lnTo>
                <a:lnTo>
                  <a:pt x="2975420" y="2562667"/>
                </a:lnTo>
                <a:lnTo>
                  <a:pt x="0" y="2562667"/>
                </a:lnTo>
                <a:close/>
              </a:path>
            </a:pathLst>
          </a:custGeom>
          <a:solidFill>
            <a:schemeClr val="bg1">
              <a:lumMod val="95000"/>
            </a:schemeClr>
          </a:solidFill>
        </p:spPr>
        <p:txBody>
          <a:bodyPr wrap="square">
            <a:noAutofit/>
          </a:bodyPr>
          <a:lstStyle>
            <a:lvl1pPr marL="0" indent="0">
              <a:buNone/>
              <a:defRPr sz="2400"/>
            </a:lvl1pPr>
          </a:lstStyle>
          <a:p>
            <a:endParaRPr lang="en-IN"/>
          </a:p>
        </p:txBody>
      </p:sp>
      <p:sp>
        <p:nvSpPr>
          <p:cNvPr id="36" name="Picture Placeholder 35">
            <a:extLst>
              <a:ext uri="{FF2B5EF4-FFF2-40B4-BE49-F238E27FC236}">
                <a16:creationId xmlns:a16="http://schemas.microsoft.com/office/drawing/2014/main" id="{43FEC80B-FB98-4363-AA5A-150371C3A58F}"/>
              </a:ext>
            </a:extLst>
          </p:cNvPr>
          <p:cNvSpPr>
            <a:spLocks noGrp="1"/>
          </p:cNvSpPr>
          <p:nvPr>
            <p:ph type="pic" sz="quarter" idx="14"/>
          </p:nvPr>
        </p:nvSpPr>
        <p:spPr>
          <a:xfrm>
            <a:off x="7088724" y="3943004"/>
            <a:ext cx="4104365" cy="1912851"/>
          </a:xfrm>
          <a:custGeom>
            <a:avLst/>
            <a:gdLst>
              <a:gd name="connsiteX0" fmla="*/ 0 w 4103296"/>
              <a:gd name="connsiteY0" fmla="*/ 0 h 1912851"/>
              <a:gd name="connsiteX1" fmla="*/ 4103296 w 4103296"/>
              <a:gd name="connsiteY1" fmla="*/ 0 h 1912851"/>
              <a:gd name="connsiteX2" fmla="*/ 4103296 w 4103296"/>
              <a:gd name="connsiteY2" fmla="*/ 1912851 h 1912851"/>
              <a:gd name="connsiteX3" fmla="*/ 0 w 4103296"/>
              <a:gd name="connsiteY3" fmla="*/ 1912851 h 1912851"/>
            </a:gdLst>
            <a:ahLst/>
            <a:cxnLst>
              <a:cxn ang="0">
                <a:pos x="connsiteX0" y="connsiteY0"/>
              </a:cxn>
              <a:cxn ang="0">
                <a:pos x="connsiteX1" y="connsiteY1"/>
              </a:cxn>
              <a:cxn ang="0">
                <a:pos x="connsiteX2" y="connsiteY2"/>
              </a:cxn>
              <a:cxn ang="0">
                <a:pos x="connsiteX3" y="connsiteY3"/>
              </a:cxn>
            </a:cxnLst>
            <a:rect l="l" t="t" r="r" b="b"/>
            <a:pathLst>
              <a:path w="4103296" h="1912851">
                <a:moveTo>
                  <a:pt x="0" y="0"/>
                </a:moveTo>
                <a:lnTo>
                  <a:pt x="4103296" y="0"/>
                </a:lnTo>
                <a:lnTo>
                  <a:pt x="4103296" y="1912851"/>
                </a:lnTo>
                <a:lnTo>
                  <a:pt x="0" y="1912851"/>
                </a:lnTo>
                <a:close/>
              </a:path>
            </a:pathLst>
          </a:custGeom>
          <a:solidFill>
            <a:schemeClr val="bg1">
              <a:lumMod val="95000"/>
            </a:schemeClr>
          </a:solidFill>
        </p:spPr>
        <p:txBody>
          <a:bodyPr wrap="square">
            <a:noAutofit/>
          </a:bodyPr>
          <a:lstStyle>
            <a:lvl1pPr marL="0" indent="0">
              <a:buNone/>
              <a:defRPr sz="2400"/>
            </a:lvl1pPr>
          </a:lstStyle>
          <a:p>
            <a:endParaRPr lang="en-IN"/>
          </a:p>
        </p:txBody>
      </p:sp>
    </p:spTree>
    <p:extLst>
      <p:ext uri="{BB962C8B-B14F-4D97-AF65-F5344CB8AC3E}">
        <p14:creationId xmlns:p14="http://schemas.microsoft.com/office/powerpoint/2010/main" val="4595973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B01451AF-AAB8-4200-9AA1-70DF9E952F11}"/>
              </a:ext>
            </a:extLst>
          </p:cNvPr>
          <p:cNvSpPr>
            <a:spLocks/>
          </p:cNvSpPr>
          <p:nvPr userDrawn="1"/>
        </p:nvSpPr>
        <p:spPr bwMode="auto">
          <a:xfrm>
            <a:off x="0" y="-3938"/>
            <a:ext cx="12191999" cy="6862478"/>
          </a:xfrm>
          <a:custGeom>
            <a:avLst/>
            <a:gdLst>
              <a:gd name="connsiteX0" fmla="*/ 9767862 w 12188824"/>
              <a:gd name="connsiteY0" fmla="*/ 3591325 h 6862478"/>
              <a:gd name="connsiteX1" fmla="*/ 9899546 w 12188824"/>
              <a:gd name="connsiteY1" fmla="*/ 3644748 h 6862478"/>
              <a:gd name="connsiteX2" fmla="*/ 9899546 w 12188824"/>
              <a:gd name="connsiteY2" fmla="*/ 3911859 h 6862478"/>
              <a:gd name="connsiteX3" fmla="*/ 9897839 w 12188824"/>
              <a:gd name="connsiteY3" fmla="*/ 3912978 h 6862478"/>
              <a:gd name="connsiteX4" fmla="*/ 9899211 w 12188824"/>
              <a:gd name="connsiteY4" fmla="*/ 3914350 h 6862478"/>
              <a:gd name="connsiteX5" fmla="*/ 6947176 w 12188824"/>
              <a:gd name="connsiteY5" fmla="*/ 6861937 h 6862478"/>
              <a:gd name="connsiteX6" fmla="*/ 6414587 w 12188824"/>
              <a:gd name="connsiteY6" fmla="*/ 6861937 h 6862478"/>
              <a:gd name="connsiteX7" fmla="*/ 9630137 w 12188824"/>
              <a:gd name="connsiteY7" fmla="*/ 3645275 h 6862478"/>
              <a:gd name="connsiteX8" fmla="*/ 9630905 w 12188824"/>
              <a:gd name="connsiteY8" fmla="*/ 3646043 h 6862478"/>
              <a:gd name="connsiteX9" fmla="*/ 9631715 w 12188824"/>
              <a:gd name="connsiteY9" fmla="*/ 3644748 h 6862478"/>
              <a:gd name="connsiteX10" fmla="*/ 9767862 w 12188824"/>
              <a:gd name="connsiteY10" fmla="*/ 3591325 h 6862478"/>
              <a:gd name="connsiteX11" fmla="*/ 4757494 w 12188824"/>
              <a:gd name="connsiteY11" fmla="*/ 1042910 h 6862478"/>
              <a:gd name="connsiteX12" fmla="*/ 5529879 w 12188824"/>
              <a:gd name="connsiteY12" fmla="*/ 1359067 h 6862478"/>
              <a:gd name="connsiteX13" fmla="*/ 5529879 w 12188824"/>
              <a:gd name="connsiteY13" fmla="*/ 2896807 h 6862478"/>
              <a:gd name="connsiteX14" fmla="*/ 5529674 w 12188824"/>
              <a:gd name="connsiteY14" fmla="*/ 2896992 h 6862478"/>
              <a:gd name="connsiteX15" fmla="*/ 5529736 w 12188824"/>
              <a:gd name="connsiteY15" fmla="*/ 2897055 h 6862478"/>
              <a:gd name="connsiteX16" fmla="*/ 1564312 w 12188824"/>
              <a:gd name="connsiteY16" fmla="*/ 6862478 h 6862478"/>
              <a:gd name="connsiteX17" fmla="*/ 0 w 12188824"/>
              <a:gd name="connsiteY17" fmla="*/ 6862478 h 6862478"/>
              <a:gd name="connsiteX18" fmla="*/ 0 w 12188824"/>
              <a:gd name="connsiteY18" fmla="*/ 5342325 h 6862478"/>
              <a:gd name="connsiteX19" fmla="*/ 3988160 w 12188824"/>
              <a:gd name="connsiteY19" fmla="*/ 1360788 h 6862478"/>
              <a:gd name="connsiteX20" fmla="*/ 3989570 w 12188824"/>
              <a:gd name="connsiteY20" fmla="*/ 1359067 h 6862478"/>
              <a:gd name="connsiteX21" fmla="*/ 4757494 w 12188824"/>
              <a:gd name="connsiteY21" fmla="*/ 1042910 h 6862478"/>
              <a:gd name="connsiteX22" fmla="*/ 3710411 w 12188824"/>
              <a:gd name="connsiteY22" fmla="*/ 0 h 6862478"/>
              <a:gd name="connsiteX23" fmla="*/ 4245830 w 12188824"/>
              <a:gd name="connsiteY23" fmla="*/ 0 h 6862478"/>
              <a:gd name="connsiteX24" fmla="*/ 588411 w 12188824"/>
              <a:gd name="connsiteY24" fmla="*/ 3645275 h 6862478"/>
              <a:gd name="connsiteX25" fmla="*/ 588200 w 12188824"/>
              <a:gd name="connsiteY25" fmla="*/ 3645059 h 6862478"/>
              <a:gd name="connsiteX26" fmla="*/ 527740 w 12188824"/>
              <a:gd name="connsiteY26" fmla="*/ 3684767 h 6862478"/>
              <a:gd name="connsiteX27" fmla="*/ 326868 w 12188824"/>
              <a:gd name="connsiteY27" fmla="*/ 3644701 h 6862478"/>
              <a:gd name="connsiteX28" fmla="*/ 326868 w 12188824"/>
              <a:gd name="connsiteY28" fmla="*/ 3377590 h 6862478"/>
              <a:gd name="connsiteX29" fmla="*/ 331357 w 12188824"/>
              <a:gd name="connsiteY29" fmla="*/ 3374641 h 6862478"/>
              <a:gd name="connsiteX30" fmla="*/ 9362881 w 12188824"/>
              <a:gd name="connsiteY30" fmla="*/ 0 h 6862478"/>
              <a:gd name="connsiteX31" fmla="*/ 11962512 w 12188824"/>
              <a:gd name="connsiteY31" fmla="*/ 0 h 6862478"/>
              <a:gd name="connsiteX32" fmla="*/ 11962512 w 12188824"/>
              <a:gd name="connsiteY32" fmla="*/ 0 h 6862478"/>
              <a:gd name="connsiteX33" fmla="*/ 12188824 w 12188824"/>
              <a:gd name="connsiteY33" fmla="*/ 0 h 6862478"/>
              <a:gd name="connsiteX34" fmla="*/ 12188824 w 12188824"/>
              <a:gd name="connsiteY34" fmla="*/ 279302 h 6862478"/>
              <a:gd name="connsiteX35" fmla="*/ 9215738 w 12188824"/>
              <a:gd name="connsiteY35" fmla="*/ 3246880 h 6862478"/>
              <a:gd name="connsiteX36" fmla="*/ 9210177 w 12188824"/>
              <a:gd name="connsiteY36" fmla="*/ 3253408 h 6862478"/>
              <a:gd name="connsiteX37" fmla="*/ 8764072 w 12188824"/>
              <a:gd name="connsiteY37" fmla="*/ 3253408 h 6862478"/>
              <a:gd name="connsiteX38" fmla="*/ 8737355 w 12188824"/>
              <a:gd name="connsiteY38" fmla="*/ 3220478 h 6862478"/>
              <a:gd name="connsiteX39" fmla="*/ 5093641 w 12188824"/>
              <a:gd name="connsiteY39" fmla="*/ 6858904 h 6862478"/>
              <a:gd name="connsiteX40" fmla="*/ 2494012 w 12188824"/>
              <a:gd name="connsiteY40" fmla="*/ 6858904 h 6862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2188824" h="6862478">
                <a:moveTo>
                  <a:pt x="9767862" y="3591325"/>
                </a:moveTo>
                <a:cubicBezTo>
                  <a:pt x="9816221" y="3591325"/>
                  <a:pt x="9863835" y="3609133"/>
                  <a:pt x="9899546" y="3644748"/>
                </a:cubicBezTo>
                <a:cubicBezTo>
                  <a:pt x="9970967" y="3721913"/>
                  <a:pt x="9970967" y="3840629"/>
                  <a:pt x="9899546" y="3911859"/>
                </a:cubicBezTo>
                <a:lnTo>
                  <a:pt x="9897839" y="3912978"/>
                </a:lnTo>
                <a:lnTo>
                  <a:pt x="9899211" y="3914350"/>
                </a:lnTo>
                <a:lnTo>
                  <a:pt x="6947176" y="6861937"/>
                </a:lnTo>
                <a:lnTo>
                  <a:pt x="6414587" y="6861937"/>
                </a:lnTo>
                <a:lnTo>
                  <a:pt x="9630137" y="3645275"/>
                </a:lnTo>
                <a:lnTo>
                  <a:pt x="9630905" y="3646043"/>
                </a:lnTo>
                <a:lnTo>
                  <a:pt x="9631715" y="3644748"/>
                </a:lnTo>
                <a:cubicBezTo>
                  <a:pt x="9670402" y="3609133"/>
                  <a:pt x="9719504" y="3591325"/>
                  <a:pt x="9767862" y="3591325"/>
                </a:cubicBezTo>
                <a:close/>
                <a:moveTo>
                  <a:pt x="4757494" y="1042910"/>
                </a:moveTo>
                <a:cubicBezTo>
                  <a:pt x="5036266" y="1042910"/>
                  <a:pt x="5315782" y="1148296"/>
                  <a:pt x="5529879" y="1359067"/>
                </a:cubicBezTo>
                <a:cubicBezTo>
                  <a:pt x="5958073" y="1786547"/>
                  <a:pt x="5958073" y="2475264"/>
                  <a:pt x="5529879" y="2896807"/>
                </a:cubicBezTo>
                <a:lnTo>
                  <a:pt x="5529674" y="2896992"/>
                </a:lnTo>
                <a:lnTo>
                  <a:pt x="5529736" y="2897055"/>
                </a:lnTo>
                <a:lnTo>
                  <a:pt x="1564312" y="6862478"/>
                </a:lnTo>
                <a:lnTo>
                  <a:pt x="0" y="6862478"/>
                </a:lnTo>
                <a:lnTo>
                  <a:pt x="0" y="5342325"/>
                </a:lnTo>
                <a:lnTo>
                  <a:pt x="3988160" y="1360788"/>
                </a:lnTo>
                <a:lnTo>
                  <a:pt x="3989570" y="1359067"/>
                </a:lnTo>
                <a:cubicBezTo>
                  <a:pt x="4200693" y="1148296"/>
                  <a:pt x="4478721" y="1042910"/>
                  <a:pt x="4757494" y="1042910"/>
                </a:cubicBezTo>
                <a:close/>
                <a:moveTo>
                  <a:pt x="3710411" y="0"/>
                </a:moveTo>
                <a:lnTo>
                  <a:pt x="4245830" y="0"/>
                </a:lnTo>
                <a:lnTo>
                  <a:pt x="588411" y="3645275"/>
                </a:lnTo>
                <a:lnTo>
                  <a:pt x="588200" y="3645059"/>
                </a:lnTo>
                <a:lnTo>
                  <a:pt x="527740" y="3684767"/>
                </a:lnTo>
                <a:cubicBezTo>
                  <a:pt x="460783" y="3711478"/>
                  <a:pt x="380433" y="3698123"/>
                  <a:pt x="326868" y="3644701"/>
                </a:cubicBezTo>
                <a:cubicBezTo>
                  <a:pt x="249494" y="3573471"/>
                  <a:pt x="249494" y="3454755"/>
                  <a:pt x="326868" y="3377590"/>
                </a:cubicBezTo>
                <a:lnTo>
                  <a:pt x="331357" y="3374641"/>
                </a:lnTo>
                <a:close/>
                <a:moveTo>
                  <a:pt x="9362881" y="0"/>
                </a:moveTo>
                <a:lnTo>
                  <a:pt x="11962512" y="0"/>
                </a:lnTo>
                <a:lnTo>
                  <a:pt x="11962512" y="0"/>
                </a:lnTo>
                <a:lnTo>
                  <a:pt x="12188824" y="0"/>
                </a:lnTo>
                <a:lnTo>
                  <a:pt x="12188824" y="279302"/>
                </a:lnTo>
                <a:lnTo>
                  <a:pt x="9215738" y="3246880"/>
                </a:lnTo>
                <a:lnTo>
                  <a:pt x="9210177" y="3253408"/>
                </a:lnTo>
                <a:cubicBezTo>
                  <a:pt x="9085267" y="3378117"/>
                  <a:pt x="8888981" y="3378117"/>
                  <a:pt x="8764072" y="3253408"/>
                </a:cubicBezTo>
                <a:lnTo>
                  <a:pt x="8737355" y="3220478"/>
                </a:lnTo>
                <a:lnTo>
                  <a:pt x="5093641" y="6858904"/>
                </a:lnTo>
                <a:lnTo>
                  <a:pt x="2494012" y="6858904"/>
                </a:lnTo>
                <a:close/>
              </a:path>
            </a:pathLst>
          </a:custGeom>
          <a:solidFill>
            <a:schemeClr val="accent1">
              <a:alpha val="2000"/>
            </a:schemeClr>
          </a:solidFill>
          <a:ln w="9525">
            <a:noFill/>
            <a:round/>
            <a:headEnd/>
            <a:tailEnd/>
          </a:ln>
        </p:spPr>
        <p:txBody>
          <a:bodyPr vert="horz" wrap="square" lIns="91440" tIns="45720" rIns="91440" bIns="45720" numCol="1" anchor="t" anchorCtr="0" compatLnSpc="1">
            <a:prstTxWarp prst="textNoShape">
              <a:avLst/>
            </a:prstTxWarp>
            <a:noAutofit/>
          </a:bodyPr>
          <a:lstStyle/>
          <a:p>
            <a:pPr algn="l" defTabSz="1218987" rtl="0"/>
            <a:endParaRPr lang="en-IN" sz="2400">
              <a:solidFill>
                <a:prstClr val="black"/>
              </a:solidFill>
            </a:endParaRPr>
          </a:p>
        </p:txBody>
      </p:sp>
      <p:sp>
        <p:nvSpPr>
          <p:cNvPr id="2" name="Date Placeholder 1"/>
          <p:cNvSpPr>
            <a:spLocks noGrp="1"/>
          </p:cNvSpPr>
          <p:nvPr>
            <p:ph type="dt" sz="half" idx="10"/>
          </p:nvPr>
        </p:nvSpPr>
        <p:spPr/>
        <p:txBody>
          <a:bodyPr/>
          <a:lstStyle/>
          <a:p>
            <a:fld id="{425404F2-BE9A-4460-8815-8F645183555F}" type="datetimeFigureOut">
              <a:rPr lang="en-US" smtClean="0">
                <a:solidFill>
                  <a:prstClr val="black">
                    <a:tint val="75000"/>
                  </a:prstClr>
                </a:solidFill>
              </a:rPr>
              <a:pPr/>
              <a:t>4/27/2025</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96E69268-9C8B-4EBF-A9EE-DC5DC2D48DC3}"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50778450"/>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25404F2-BE9A-4460-8815-8F645183555F}" type="datetimeFigureOut">
              <a:rPr lang="en-US" smtClean="0">
                <a:solidFill>
                  <a:prstClr val="black">
                    <a:tint val="75000"/>
                  </a:prstClr>
                </a:solidFill>
              </a:rPr>
              <a:pPr/>
              <a:t>4/27/2025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6E69268-9C8B-4EBF-A9EE-DC5DC2D48DC3}"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4402564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2"/>
            <a:ext cx="10363200" cy="1362075"/>
          </a:xfrm>
        </p:spPr>
        <p:txBody>
          <a:bodyPr anchor="t"/>
          <a:lstStyle>
            <a:lvl1pPr algn="l">
              <a:defRPr sz="53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700">
                <a:solidFill>
                  <a:schemeClr val="tx1">
                    <a:tint val="75000"/>
                  </a:schemeClr>
                </a:solidFill>
              </a:defRPr>
            </a:lvl1pPr>
            <a:lvl2pPr marL="609493" indent="0">
              <a:buNone/>
              <a:defRPr sz="2400">
                <a:solidFill>
                  <a:schemeClr val="tx1">
                    <a:tint val="75000"/>
                  </a:schemeClr>
                </a:solidFill>
              </a:defRPr>
            </a:lvl2pPr>
            <a:lvl3pPr marL="1218987" indent="0">
              <a:buNone/>
              <a:defRPr sz="2100">
                <a:solidFill>
                  <a:schemeClr val="tx1">
                    <a:tint val="75000"/>
                  </a:schemeClr>
                </a:solidFill>
              </a:defRPr>
            </a:lvl3pPr>
            <a:lvl4pPr marL="1828480" indent="0">
              <a:buNone/>
              <a:defRPr sz="1900">
                <a:solidFill>
                  <a:schemeClr val="tx1">
                    <a:tint val="75000"/>
                  </a:schemeClr>
                </a:solidFill>
              </a:defRPr>
            </a:lvl4pPr>
            <a:lvl5pPr marL="2437973" indent="0">
              <a:buNone/>
              <a:defRPr sz="1900">
                <a:solidFill>
                  <a:schemeClr val="tx1">
                    <a:tint val="75000"/>
                  </a:schemeClr>
                </a:solidFill>
              </a:defRPr>
            </a:lvl5pPr>
            <a:lvl6pPr marL="3047467" indent="0">
              <a:buNone/>
              <a:defRPr sz="1900">
                <a:solidFill>
                  <a:schemeClr val="tx1">
                    <a:tint val="75000"/>
                  </a:schemeClr>
                </a:solidFill>
              </a:defRPr>
            </a:lvl6pPr>
            <a:lvl7pPr marL="3656960" indent="0">
              <a:buNone/>
              <a:defRPr sz="1900">
                <a:solidFill>
                  <a:schemeClr val="tx1">
                    <a:tint val="75000"/>
                  </a:schemeClr>
                </a:solidFill>
              </a:defRPr>
            </a:lvl7pPr>
            <a:lvl8pPr marL="4266453" indent="0">
              <a:buNone/>
              <a:defRPr sz="1900">
                <a:solidFill>
                  <a:schemeClr val="tx1">
                    <a:tint val="75000"/>
                  </a:schemeClr>
                </a:solidFill>
              </a:defRPr>
            </a:lvl8pPr>
            <a:lvl9pPr marL="4875947"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25404F2-BE9A-4460-8815-8F645183555F}" type="datetimeFigureOut">
              <a:rPr lang="en-US" smtClean="0">
                <a:solidFill>
                  <a:prstClr val="black">
                    <a:tint val="75000"/>
                  </a:prstClr>
                </a:solidFill>
              </a:rPr>
              <a:pPr/>
              <a:t>4/27/2025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6E69268-9C8B-4EBF-A9EE-DC5DC2D48DC3}"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9281082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2"/>
            <a:ext cx="5384800" cy="4525963"/>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2"/>
            <a:ext cx="5384800" cy="4525963"/>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425404F2-BE9A-4460-8815-8F645183555F}" type="datetimeFigureOut">
              <a:rPr lang="en-US" smtClean="0">
                <a:solidFill>
                  <a:prstClr val="black">
                    <a:tint val="75000"/>
                  </a:prstClr>
                </a:solidFill>
              </a:rPr>
              <a:pPr/>
              <a:t>4/27/2025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96E69268-9C8B-4EBF-A9EE-DC5DC2D48DC3}"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438066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ar-EG"/>
          </a:p>
        </p:txBody>
      </p:sp>
      <p:sp>
        <p:nvSpPr>
          <p:cNvPr id="3" name="Date Placeholder 2"/>
          <p:cNvSpPr>
            <a:spLocks noGrp="1"/>
          </p:cNvSpPr>
          <p:nvPr>
            <p:ph type="dt" sz="half" idx="10"/>
          </p:nvPr>
        </p:nvSpPr>
        <p:spPr/>
        <p:txBody>
          <a:bodyPr/>
          <a:lstStyle/>
          <a:p>
            <a:fld id="{88D0B90F-7D57-4860-ADB4-2632AF43176F}" type="datetimeFigureOut">
              <a:rPr lang="ar-EG" smtClean="0">
                <a:solidFill>
                  <a:prstClr val="black">
                    <a:tint val="75000"/>
                  </a:prstClr>
                </a:solidFill>
              </a:rPr>
              <a:pPr/>
              <a:t>29/10/1446</a:t>
            </a:fld>
            <a:endParaRPr lang="ar-EG">
              <a:solidFill>
                <a:prstClr val="black">
                  <a:tint val="75000"/>
                </a:prstClr>
              </a:solidFill>
            </a:endParaRPr>
          </a:p>
        </p:txBody>
      </p:sp>
      <p:sp>
        <p:nvSpPr>
          <p:cNvPr id="4" name="Footer Placeholder 3"/>
          <p:cNvSpPr>
            <a:spLocks noGrp="1"/>
          </p:cNvSpPr>
          <p:nvPr>
            <p:ph type="ftr" sz="quarter" idx="11"/>
          </p:nvPr>
        </p:nvSpPr>
        <p:spPr/>
        <p:txBody>
          <a:bodyPr/>
          <a:lstStyle/>
          <a:p>
            <a:endParaRPr lang="ar-EG">
              <a:solidFill>
                <a:prstClr val="black">
                  <a:tint val="75000"/>
                </a:prstClr>
              </a:solidFill>
            </a:endParaRPr>
          </a:p>
        </p:txBody>
      </p:sp>
      <p:sp>
        <p:nvSpPr>
          <p:cNvPr id="5" name="Slide Number Placeholder 4"/>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147123589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4"/>
            <a:ext cx="5386917" cy="639763"/>
          </a:xfrm>
        </p:spPr>
        <p:txBody>
          <a:bodyPr anchor="b"/>
          <a:lstStyle>
            <a:lvl1pPr marL="0" indent="0">
              <a:buNone/>
              <a:defRPr sz="3200" b="1"/>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9" y="1535114"/>
            <a:ext cx="5389033" cy="639763"/>
          </a:xfrm>
        </p:spPr>
        <p:txBody>
          <a:bodyPr anchor="b"/>
          <a:lstStyle>
            <a:lvl1pPr marL="0" indent="0">
              <a:buNone/>
              <a:defRPr sz="3200" b="1"/>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US"/>
              <a:t>Click to edit Master text styles</a:t>
            </a:r>
          </a:p>
        </p:txBody>
      </p:sp>
      <p:sp>
        <p:nvSpPr>
          <p:cNvPr id="6" name="Content Placeholder 5"/>
          <p:cNvSpPr>
            <a:spLocks noGrp="1"/>
          </p:cNvSpPr>
          <p:nvPr>
            <p:ph sz="quarter" idx="4"/>
          </p:nvPr>
        </p:nvSpPr>
        <p:spPr>
          <a:xfrm>
            <a:off x="6193369" y="2174875"/>
            <a:ext cx="5389033" cy="3951288"/>
          </a:xfr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425404F2-BE9A-4460-8815-8F645183555F}" type="datetimeFigureOut">
              <a:rPr lang="en-US" smtClean="0">
                <a:solidFill>
                  <a:prstClr val="black">
                    <a:tint val="75000"/>
                  </a:prstClr>
                </a:solidFill>
              </a:rPr>
              <a:pPr/>
              <a:t>4/27/2025</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96E69268-9C8B-4EBF-A9EE-DC5DC2D48DC3}"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3688961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2D52EE2A-D916-4AED-B325-45EC43B25400}"/>
              </a:ext>
            </a:extLst>
          </p:cNvPr>
          <p:cNvSpPr>
            <a:spLocks/>
          </p:cNvSpPr>
          <p:nvPr userDrawn="1"/>
        </p:nvSpPr>
        <p:spPr bwMode="auto">
          <a:xfrm>
            <a:off x="0" y="-3938"/>
            <a:ext cx="12191999" cy="6862478"/>
          </a:xfrm>
          <a:custGeom>
            <a:avLst/>
            <a:gdLst>
              <a:gd name="connsiteX0" fmla="*/ 9767862 w 12188824"/>
              <a:gd name="connsiteY0" fmla="*/ 3591325 h 6862478"/>
              <a:gd name="connsiteX1" fmla="*/ 9899546 w 12188824"/>
              <a:gd name="connsiteY1" fmla="*/ 3644748 h 6862478"/>
              <a:gd name="connsiteX2" fmla="*/ 9899546 w 12188824"/>
              <a:gd name="connsiteY2" fmla="*/ 3911859 h 6862478"/>
              <a:gd name="connsiteX3" fmla="*/ 9897839 w 12188824"/>
              <a:gd name="connsiteY3" fmla="*/ 3912978 h 6862478"/>
              <a:gd name="connsiteX4" fmla="*/ 9899211 w 12188824"/>
              <a:gd name="connsiteY4" fmla="*/ 3914350 h 6862478"/>
              <a:gd name="connsiteX5" fmla="*/ 6947176 w 12188824"/>
              <a:gd name="connsiteY5" fmla="*/ 6861937 h 6862478"/>
              <a:gd name="connsiteX6" fmla="*/ 6414587 w 12188824"/>
              <a:gd name="connsiteY6" fmla="*/ 6861937 h 6862478"/>
              <a:gd name="connsiteX7" fmla="*/ 9630137 w 12188824"/>
              <a:gd name="connsiteY7" fmla="*/ 3645275 h 6862478"/>
              <a:gd name="connsiteX8" fmla="*/ 9630905 w 12188824"/>
              <a:gd name="connsiteY8" fmla="*/ 3646043 h 6862478"/>
              <a:gd name="connsiteX9" fmla="*/ 9631715 w 12188824"/>
              <a:gd name="connsiteY9" fmla="*/ 3644748 h 6862478"/>
              <a:gd name="connsiteX10" fmla="*/ 9767862 w 12188824"/>
              <a:gd name="connsiteY10" fmla="*/ 3591325 h 6862478"/>
              <a:gd name="connsiteX11" fmla="*/ 4757494 w 12188824"/>
              <a:gd name="connsiteY11" fmla="*/ 1042910 h 6862478"/>
              <a:gd name="connsiteX12" fmla="*/ 5529879 w 12188824"/>
              <a:gd name="connsiteY12" fmla="*/ 1359067 h 6862478"/>
              <a:gd name="connsiteX13" fmla="*/ 5529879 w 12188824"/>
              <a:gd name="connsiteY13" fmla="*/ 2896807 h 6862478"/>
              <a:gd name="connsiteX14" fmla="*/ 5529674 w 12188824"/>
              <a:gd name="connsiteY14" fmla="*/ 2896992 h 6862478"/>
              <a:gd name="connsiteX15" fmla="*/ 5529736 w 12188824"/>
              <a:gd name="connsiteY15" fmla="*/ 2897055 h 6862478"/>
              <a:gd name="connsiteX16" fmla="*/ 1564312 w 12188824"/>
              <a:gd name="connsiteY16" fmla="*/ 6862478 h 6862478"/>
              <a:gd name="connsiteX17" fmla="*/ 0 w 12188824"/>
              <a:gd name="connsiteY17" fmla="*/ 6862478 h 6862478"/>
              <a:gd name="connsiteX18" fmla="*/ 0 w 12188824"/>
              <a:gd name="connsiteY18" fmla="*/ 5342325 h 6862478"/>
              <a:gd name="connsiteX19" fmla="*/ 3988160 w 12188824"/>
              <a:gd name="connsiteY19" fmla="*/ 1360788 h 6862478"/>
              <a:gd name="connsiteX20" fmla="*/ 3989570 w 12188824"/>
              <a:gd name="connsiteY20" fmla="*/ 1359067 h 6862478"/>
              <a:gd name="connsiteX21" fmla="*/ 4757494 w 12188824"/>
              <a:gd name="connsiteY21" fmla="*/ 1042910 h 6862478"/>
              <a:gd name="connsiteX22" fmla="*/ 3710411 w 12188824"/>
              <a:gd name="connsiteY22" fmla="*/ 0 h 6862478"/>
              <a:gd name="connsiteX23" fmla="*/ 4245830 w 12188824"/>
              <a:gd name="connsiteY23" fmla="*/ 0 h 6862478"/>
              <a:gd name="connsiteX24" fmla="*/ 588411 w 12188824"/>
              <a:gd name="connsiteY24" fmla="*/ 3645275 h 6862478"/>
              <a:gd name="connsiteX25" fmla="*/ 588200 w 12188824"/>
              <a:gd name="connsiteY25" fmla="*/ 3645059 h 6862478"/>
              <a:gd name="connsiteX26" fmla="*/ 527740 w 12188824"/>
              <a:gd name="connsiteY26" fmla="*/ 3684767 h 6862478"/>
              <a:gd name="connsiteX27" fmla="*/ 326868 w 12188824"/>
              <a:gd name="connsiteY27" fmla="*/ 3644701 h 6862478"/>
              <a:gd name="connsiteX28" fmla="*/ 326868 w 12188824"/>
              <a:gd name="connsiteY28" fmla="*/ 3377590 h 6862478"/>
              <a:gd name="connsiteX29" fmla="*/ 331357 w 12188824"/>
              <a:gd name="connsiteY29" fmla="*/ 3374641 h 6862478"/>
              <a:gd name="connsiteX30" fmla="*/ 9362881 w 12188824"/>
              <a:gd name="connsiteY30" fmla="*/ 0 h 6862478"/>
              <a:gd name="connsiteX31" fmla="*/ 11962512 w 12188824"/>
              <a:gd name="connsiteY31" fmla="*/ 0 h 6862478"/>
              <a:gd name="connsiteX32" fmla="*/ 11962512 w 12188824"/>
              <a:gd name="connsiteY32" fmla="*/ 0 h 6862478"/>
              <a:gd name="connsiteX33" fmla="*/ 12188824 w 12188824"/>
              <a:gd name="connsiteY33" fmla="*/ 0 h 6862478"/>
              <a:gd name="connsiteX34" fmla="*/ 12188824 w 12188824"/>
              <a:gd name="connsiteY34" fmla="*/ 279302 h 6862478"/>
              <a:gd name="connsiteX35" fmla="*/ 9215738 w 12188824"/>
              <a:gd name="connsiteY35" fmla="*/ 3246880 h 6862478"/>
              <a:gd name="connsiteX36" fmla="*/ 9210177 w 12188824"/>
              <a:gd name="connsiteY36" fmla="*/ 3253408 h 6862478"/>
              <a:gd name="connsiteX37" fmla="*/ 8764072 w 12188824"/>
              <a:gd name="connsiteY37" fmla="*/ 3253408 h 6862478"/>
              <a:gd name="connsiteX38" fmla="*/ 8737355 w 12188824"/>
              <a:gd name="connsiteY38" fmla="*/ 3220478 h 6862478"/>
              <a:gd name="connsiteX39" fmla="*/ 5093641 w 12188824"/>
              <a:gd name="connsiteY39" fmla="*/ 6858904 h 6862478"/>
              <a:gd name="connsiteX40" fmla="*/ 2494012 w 12188824"/>
              <a:gd name="connsiteY40" fmla="*/ 6858904 h 6862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2188824" h="6862478">
                <a:moveTo>
                  <a:pt x="9767862" y="3591325"/>
                </a:moveTo>
                <a:cubicBezTo>
                  <a:pt x="9816221" y="3591325"/>
                  <a:pt x="9863835" y="3609133"/>
                  <a:pt x="9899546" y="3644748"/>
                </a:cubicBezTo>
                <a:cubicBezTo>
                  <a:pt x="9970967" y="3721913"/>
                  <a:pt x="9970967" y="3840629"/>
                  <a:pt x="9899546" y="3911859"/>
                </a:cubicBezTo>
                <a:lnTo>
                  <a:pt x="9897839" y="3912978"/>
                </a:lnTo>
                <a:lnTo>
                  <a:pt x="9899211" y="3914350"/>
                </a:lnTo>
                <a:lnTo>
                  <a:pt x="6947176" y="6861937"/>
                </a:lnTo>
                <a:lnTo>
                  <a:pt x="6414587" y="6861937"/>
                </a:lnTo>
                <a:lnTo>
                  <a:pt x="9630137" y="3645275"/>
                </a:lnTo>
                <a:lnTo>
                  <a:pt x="9630905" y="3646043"/>
                </a:lnTo>
                <a:lnTo>
                  <a:pt x="9631715" y="3644748"/>
                </a:lnTo>
                <a:cubicBezTo>
                  <a:pt x="9670402" y="3609133"/>
                  <a:pt x="9719504" y="3591325"/>
                  <a:pt x="9767862" y="3591325"/>
                </a:cubicBezTo>
                <a:close/>
                <a:moveTo>
                  <a:pt x="4757494" y="1042910"/>
                </a:moveTo>
                <a:cubicBezTo>
                  <a:pt x="5036266" y="1042910"/>
                  <a:pt x="5315782" y="1148296"/>
                  <a:pt x="5529879" y="1359067"/>
                </a:cubicBezTo>
                <a:cubicBezTo>
                  <a:pt x="5958073" y="1786547"/>
                  <a:pt x="5958073" y="2475264"/>
                  <a:pt x="5529879" y="2896807"/>
                </a:cubicBezTo>
                <a:lnTo>
                  <a:pt x="5529674" y="2896992"/>
                </a:lnTo>
                <a:lnTo>
                  <a:pt x="5529736" y="2897055"/>
                </a:lnTo>
                <a:lnTo>
                  <a:pt x="1564312" y="6862478"/>
                </a:lnTo>
                <a:lnTo>
                  <a:pt x="0" y="6862478"/>
                </a:lnTo>
                <a:lnTo>
                  <a:pt x="0" y="5342325"/>
                </a:lnTo>
                <a:lnTo>
                  <a:pt x="3988160" y="1360788"/>
                </a:lnTo>
                <a:lnTo>
                  <a:pt x="3989570" y="1359067"/>
                </a:lnTo>
                <a:cubicBezTo>
                  <a:pt x="4200693" y="1148296"/>
                  <a:pt x="4478721" y="1042910"/>
                  <a:pt x="4757494" y="1042910"/>
                </a:cubicBezTo>
                <a:close/>
                <a:moveTo>
                  <a:pt x="3710411" y="0"/>
                </a:moveTo>
                <a:lnTo>
                  <a:pt x="4245830" y="0"/>
                </a:lnTo>
                <a:lnTo>
                  <a:pt x="588411" y="3645275"/>
                </a:lnTo>
                <a:lnTo>
                  <a:pt x="588200" y="3645059"/>
                </a:lnTo>
                <a:lnTo>
                  <a:pt x="527740" y="3684767"/>
                </a:lnTo>
                <a:cubicBezTo>
                  <a:pt x="460783" y="3711478"/>
                  <a:pt x="380433" y="3698123"/>
                  <a:pt x="326868" y="3644701"/>
                </a:cubicBezTo>
                <a:cubicBezTo>
                  <a:pt x="249494" y="3573471"/>
                  <a:pt x="249494" y="3454755"/>
                  <a:pt x="326868" y="3377590"/>
                </a:cubicBezTo>
                <a:lnTo>
                  <a:pt x="331357" y="3374641"/>
                </a:lnTo>
                <a:close/>
                <a:moveTo>
                  <a:pt x="9362881" y="0"/>
                </a:moveTo>
                <a:lnTo>
                  <a:pt x="11962512" y="0"/>
                </a:lnTo>
                <a:lnTo>
                  <a:pt x="11962512" y="0"/>
                </a:lnTo>
                <a:lnTo>
                  <a:pt x="12188824" y="0"/>
                </a:lnTo>
                <a:lnTo>
                  <a:pt x="12188824" y="279302"/>
                </a:lnTo>
                <a:lnTo>
                  <a:pt x="9215738" y="3246880"/>
                </a:lnTo>
                <a:lnTo>
                  <a:pt x="9210177" y="3253408"/>
                </a:lnTo>
                <a:cubicBezTo>
                  <a:pt x="9085267" y="3378117"/>
                  <a:pt x="8888981" y="3378117"/>
                  <a:pt x="8764072" y="3253408"/>
                </a:cubicBezTo>
                <a:lnTo>
                  <a:pt x="8737355" y="3220478"/>
                </a:lnTo>
                <a:lnTo>
                  <a:pt x="5093641" y="6858904"/>
                </a:lnTo>
                <a:lnTo>
                  <a:pt x="2494012" y="6858904"/>
                </a:lnTo>
                <a:close/>
              </a:path>
            </a:pathLst>
          </a:custGeom>
          <a:solidFill>
            <a:schemeClr val="accent1">
              <a:alpha val="2000"/>
            </a:schemeClr>
          </a:solidFill>
          <a:ln w="9525">
            <a:noFill/>
            <a:round/>
            <a:headEnd/>
            <a:tailEnd/>
          </a:ln>
        </p:spPr>
        <p:txBody>
          <a:bodyPr vert="horz" wrap="square" lIns="91440" tIns="45720" rIns="91440" bIns="45720" numCol="1" anchor="t" anchorCtr="0" compatLnSpc="1">
            <a:prstTxWarp prst="textNoShape">
              <a:avLst/>
            </a:prstTxWarp>
            <a:noAutofit/>
          </a:bodyPr>
          <a:lstStyle/>
          <a:p>
            <a:pPr algn="l" defTabSz="1218987" rtl="0"/>
            <a:endParaRPr lang="en-IN" sz="2400">
              <a:solidFill>
                <a:prstClr val="black"/>
              </a:solidFill>
            </a:endParaRPr>
          </a:p>
        </p:txBody>
      </p:sp>
      <p:sp>
        <p:nvSpPr>
          <p:cNvPr id="2" name="Title 1"/>
          <p:cNvSpPr>
            <a:spLocks noGrp="1"/>
          </p:cNvSpPr>
          <p:nvPr>
            <p:ph type="title"/>
          </p:nvPr>
        </p:nvSpPr>
        <p:spPr/>
        <p:txBody>
          <a:bodyPr>
            <a:noAutofit/>
          </a:bodyPr>
          <a:lstStyle>
            <a:lvl1pPr>
              <a:defRPr sz="3600"/>
            </a:lvl1pPr>
          </a:lstStyle>
          <a:p>
            <a:r>
              <a:rPr lang="en-US"/>
              <a:t>Click to edit Master title style</a:t>
            </a:r>
          </a:p>
        </p:txBody>
      </p:sp>
      <p:sp>
        <p:nvSpPr>
          <p:cNvPr id="3" name="Date Placeholder 2"/>
          <p:cNvSpPr>
            <a:spLocks noGrp="1"/>
          </p:cNvSpPr>
          <p:nvPr>
            <p:ph type="dt" sz="half" idx="10"/>
          </p:nvPr>
        </p:nvSpPr>
        <p:spPr/>
        <p:txBody>
          <a:bodyPr/>
          <a:lstStyle/>
          <a:p>
            <a:fld id="{425404F2-BE9A-4460-8815-8F645183555F}" type="datetimeFigureOut">
              <a:rPr lang="en-US" smtClean="0">
                <a:solidFill>
                  <a:prstClr val="black">
                    <a:tint val="75000"/>
                  </a:prstClr>
                </a:solidFill>
              </a:rPr>
              <a:pPr/>
              <a:t>4/27/2025</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96E69268-9C8B-4EBF-A9EE-DC5DC2D48DC3}"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060731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1"/>
          </a:xfr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6733" y="273053"/>
            <a:ext cx="6815667" cy="5853113"/>
          </a:xfr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900"/>
            </a:lvl1pPr>
            <a:lvl2pPr marL="609493" indent="0">
              <a:buNone/>
              <a:defRPr sz="1600"/>
            </a:lvl2pPr>
            <a:lvl3pPr marL="1218987" indent="0">
              <a:buNone/>
              <a:defRPr sz="1300"/>
            </a:lvl3pPr>
            <a:lvl4pPr marL="1828480" indent="0">
              <a:buNone/>
              <a:defRPr sz="1200"/>
            </a:lvl4pPr>
            <a:lvl5pPr marL="2437973" indent="0">
              <a:buNone/>
              <a:defRPr sz="1200"/>
            </a:lvl5pPr>
            <a:lvl6pPr marL="3047467" indent="0">
              <a:buNone/>
              <a:defRPr sz="1200"/>
            </a:lvl6pPr>
            <a:lvl7pPr marL="3656960" indent="0">
              <a:buNone/>
              <a:defRPr sz="1200"/>
            </a:lvl7pPr>
            <a:lvl8pPr marL="4266453" indent="0">
              <a:buNone/>
              <a:defRPr sz="1200"/>
            </a:lvl8pPr>
            <a:lvl9pPr marL="4875947"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fld id="{425404F2-BE9A-4460-8815-8F645183555F}" type="datetimeFigureOut">
              <a:rPr lang="en-US" smtClean="0">
                <a:solidFill>
                  <a:prstClr val="black">
                    <a:tint val="75000"/>
                  </a:prstClr>
                </a:solidFill>
              </a:rPr>
              <a:pPr/>
              <a:t>4/27/2025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96E69268-9C8B-4EBF-A9EE-DC5DC2D48DC3}"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3254167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8" y="4800601"/>
            <a:ext cx="7315200" cy="566739"/>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718" y="612775"/>
            <a:ext cx="7315200" cy="4114800"/>
          </a:xfrm>
        </p:spPr>
        <p:txBody>
          <a:bodyPr/>
          <a:lstStyle>
            <a:lvl1pPr marL="0" indent="0">
              <a:buNone/>
              <a:defRPr sz="4300"/>
            </a:lvl1pPr>
            <a:lvl2pPr marL="609493" indent="0">
              <a:buNone/>
              <a:defRPr sz="3700"/>
            </a:lvl2pPr>
            <a:lvl3pPr marL="1218987" indent="0">
              <a:buNone/>
              <a:defRPr sz="3200"/>
            </a:lvl3pPr>
            <a:lvl4pPr marL="1828480" indent="0">
              <a:buNone/>
              <a:defRPr sz="2700"/>
            </a:lvl4pPr>
            <a:lvl5pPr marL="2437973" indent="0">
              <a:buNone/>
              <a:defRPr sz="2700"/>
            </a:lvl5pPr>
            <a:lvl6pPr marL="3047467" indent="0">
              <a:buNone/>
              <a:defRPr sz="2700"/>
            </a:lvl6pPr>
            <a:lvl7pPr marL="3656960" indent="0">
              <a:buNone/>
              <a:defRPr sz="2700"/>
            </a:lvl7pPr>
            <a:lvl8pPr marL="4266453" indent="0">
              <a:buNone/>
              <a:defRPr sz="2700"/>
            </a:lvl8pPr>
            <a:lvl9pPr marL="4875947" indent="0">
              <a:buNone/>
              <a:defRPr sz="2700"/>
            </a:lvl9pPr>
          </a:lstStyle>
          <a:p>
            <a:endParaRPr lang="en-US"/>
          </a:p>
        </p:txBody>
      </p:sp>
      <p:sp>
        <p:nvSpPr>
          <p:cNvPr id="4" name="Text Placeholder 3"/>
          <p:cNvSpPr>
            <a:spLocks noGrp="1"/>
          </p:cNvSpPr>
          <p:nvPr>
            <p:ph type="body" sz="half" idx="2"/>
          </p:nvPr>
        </p:nvSpPr>
        <p:spPr>
          <a:xfrm>
            <a:off x="2389718" y="5367339"/>
            <a:ext cx="7315200" cy="804863"/>
          </a:xfrm>
        </p:spPr>
        <p:txBody>
          <a:bodyPr/>
          <a:lstStyle>
            <a:lvl1pPr marL="0" indent="0">
              <a:buNone/>
              <a:defRPr sz="1900"/>
            </a:lvl1pPr>
            <a:lvl2pPr marL="609493" indent="0">
              <a:buNone/>
              <a:defRPr sz="1600"/>
            </a:lvl2pPr>
            <a:lvl3pPr marL="1218987" indent="0">
              <a:buNone/>
              <a:defRPr sz="1300"/>
            </a:lvl3pPr>
            <a:lvl4pPr marL="1828480" indent="0">
              <a:buNone/>
              <a:defRPr sz="1200"/>
            </a:lvl4pPr>
            <a:lvl5pPr marL="2437973" indent="0">
              <a:buNone/>
              <a:defRPr sz="1200"/>
            </a:lvl5pPr>
            <a:lvl6pPr marL="3047467" indent="0">
              <a:buNone/>
              <a:defRPr sz="1200"/>
            </a:lvl6pPr>
            <a:lvl7pPr marL="3656960" indent="0">
              <a:buNone/>
              <a:defRPr sz="1200"/>
            </a:lvl7pPr>
            <a:lvl8pPr marL="4266453" indent="0">
              <a:buNone/>
              <a:defRPr sz="1200"/>
            </a:lvl8pPr>
            <a:lvl9pPr marL="4875947"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fld id="{425404F2-BE9A-4460-8815-8F645183555F}" type="datetimeFigureOut">
              <a:rPr lang="en-US" smtClean="0">
                <a:solidFill>
                  <a:prstClr val="black">
                    <a:tint val="75000"/>
                  </a:prstClr>
                </a:solidFill>
              </a:rPr>
              <a:pPr/>
              <a:t>4/27/2025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96E69268-9C8B-4EBF-A9EE-DC5DC2D48DC3}"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094175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25404F2-BE9A-4460-8815-8F645183555F}" type="datetimeFigureOut">
              <a:rPr lang="en-US" smtClean="0">
                <a:solidFill>
                  <a:prstClr val="black">
                    <a:tint val="75000"/>
                  </a:prstClr>
                </a:solidFill>
              </a:rPr>
              <a:pPr/>
              <a:t>4/27/2025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6E69268-9C8B-4EBF-A9EE-DC5DC2D48DC3}"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61493702"/>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0"/>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40"/>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25404F2-BE9A-4460-8815-8F645183555F}" type="datetimeFigureOut">
              <a:rPr lang="en-US" smtClean="0">
                <a:solidFill>
                  <a:prstClr val="black">
                    <a:tint val="75000"/>
                  </a:prstClr>
                </a:solidFill>
              </a:rPr>
              <a:pPr/>
              <a:t>4/27/2025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96E69268-9C8B-4EBF-A9EE-DC5DC2D48DC3}"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46191684"/>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slidemodel2">
    <p:bg>
      <p:bgPr>
        <a:gradFill flip="none" rotWithShape="1">
          <a:gsLst>
            <a:gs pos="55000">
              <a:srgbClr val="1181AE"/>
            </a:gs>
            <a:gs pos="0">
              <a:srgbClr val="1181AE"/>
            </a:gs>
            <a:gs pos="100000">
              <a:srgbClr val="095474"/>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218672" y="2870634"/>
            <a:ext cx="5932223" cy="711081"/>
          </a:xfrm>
        </p:spPr>
        <p:txBody>
          <a:bodyPr>
            <a:normAutofit/>
          </a:bodyPr>
          <a:lstStyle>
            <a:lvl1pPr algn="ctr">
              <a:defRPr sz="3600" b="0">
                <a:solidFill>
                  <a:schemeClr val="bg1"/>
                </a:solidFill>
                <a:effectLst>
                  <a:outerShdw blurRad="38100" dist="38100" dir="2700000" algn="tl">
                    <a:srgbClr val="000000">
                      <a:alpha val="43137"/>
                    </a:srgbClr>
                  </a:outerShdw>
                </a:effectLst>
                <a:latin typeface="+mj-lt"/>
                <a:ea typeface="Open Sans" pitchFamily="34" charset="0"/>
                <a:cs typeface="Open Sans" pitchFamily="34" charset="0"/>
              </a:defRPr>
            </a:lvl1pPr>
          </a:lstStyle>
          <a:p>
            <a:r>
              <a:rPr lang="en-US"/>
              <a:t>SlideModel.com</a:t>
            </a:r>
          </a:p>
        </p:txBody>
      </p:sp>
      <p:sp>
        <p:nvSpPr>
          <p:cNvPr id="3" name="Date Placeholder 2"/>
          <p:cNvSpPr>
            <a:spLocks noGrp="1"/>
          </p:cNvSpPr>
          <p:nvPr>
            <p:ph type="dt" sz="half" idx="10"/>
          </p:nvPr>
        </p:nvSpPr>
        <p:spPr/>
        <p:txBody>
          <a:bodyPr/>
          <a:lstStyle/>
          <a:p>
            <a:fld id="{425404F2-BE9A-4460-8815-8F645183555F}" type="datetimeFigureOut">
              <a:rPr lang="en-US" smtClean="0">
                <a:solidFill>
                  <a:prstClr val="black">
                    <a:tint val="75000"/>
                  </a:prstClr>
                </a:solidFill>
              </a:rPr>
              <a:pPr/>
              <a:t>4/27/2025</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96E69268-9C8B-4EBF-A9EE-DC5DC2D48DC3}"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292698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8D0B90F-7D57-4860-ADB4-2632AF43176F}" type="datetimeFigureOut">
              <a:rPr lang="ar-EG" smtClean="0">
                <a:solidFill>
                  <a:prstClr val="black">
                    <a:tint val="75000"/>
                  </a:prstClr>
                </a:solidFill>
              </a:rPr>
              <a:pPr/>
              <a:t>29/10/1446</a:t>
            </a:fld>
            <a:endParaRPr lang="ar-EG">
              <a:solidFill>
                <a:prstClr val="black">
                  <a:tint val="75000"/>
                </a:prstClr>
              </a:solidFill>
            </a:endParaRPr>
          </a:p>
        </p:txBody>
      </p:sp>
      <p:sp>
        <p:nvSpPr>
          <p:cNvPr id="3" name="Footer Placeholder 2"/>
          <p:cNvSpPr>
            <a:spLocks noGrp="1"/>
          </p:cNvSpPr>
          <p:nvPr>
            <p:ph type="ftr" sz="quarter" idx="11"/>
          </p:nvPr>
        </p:nvSpPr>
        <p:spPr/>
        <p:txBody>
          <a:bodyPr/>
          <a:lstStyle/>
          <a:p>
            <a:endParaRPr lang="ar-EG">
              <a:solidFill>
                <a:prstClr val="black">
                  <a:tint val="75000"/>
                </a:prstClr>
              </a:solidFill>
            </a:endParaRPr>
          </a:p>
        </p:txBody>
      </p:sp>
      <p:sp>
        <p:nvSpPr>
          <p:cNvPr id="4" name="Slide Number Placeholder 3"/>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11834866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91" y="457200"/>
            <a:ext cx="3932237" cy="1600200"/>
          </a:xfrm>
        </p:spPr>
        <p:txBody>
          <a:bodyPr anchor="b"/>
          <a:lstStyle>
            <a:lvl1pPr>
              <a:defRPr sz="3200"/>
            </a:lvl1pPr>
          </a:lstStyle>
          <a:p>
            <a:r>
              <a:rPr lang="en-US"/>
              <a:t>Click to edit Master title style</a:t>
            </a:r>
            <a:endParaRPr lang="ar-EG"/>
          </a:p>
        </p:txBody>
      </p:sp>
      <p:sp>
        <p:nvSpPr>
          <p:cNvPr id="3" name="Content Placeholder 2"/>
          <p:cNvSpPr>
            <a:spLocks noGrp="1"/>
          </p:cNvSpPr>
          <p:nvPr>
            <p:ph idx="1"/>
          </p:nvPr>
        </p:nvSpPr>
        <p:spPr>
          <a:xfrm>
            <a:off x="5183188" y="987431"/>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Text Placeholder 3"/>
          <p:cNvSpPr>
            <a:spLocks noGrp="1"/>
          </p:cNvSpPr>
          <p:nvPr>
            <p:ph type="body" sz="half" idx="2"/>
          </p:nvPr>
        </p:nvSpPr>
        <p:spPr>
          <a:xfrm>
            <a:off x="839791"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8D0B90F-7D57-4860-ADB4-2632AF43176F}" type="datetimeFigureOut">
              <a:rPr lang="ar-EG" smtClean="0">
                <a:solidFill>
                  <a:prstClr val="black">
                    <a:tint val="75000"/>
                  </a:prstClr>
                </a:solidFill>
              </a:rPr>
              <a:pPr/>
              <a:t>29/10/1446</a:t>
            </a:fld>
            <a:endParaRPr lang="ar-EG">
              <a:solidFill>
                <a:prstClr val="black">
                  <a:tint val="75000"/>
                </a:prstClr>
              </a:solidFill>
            </a:endParaRPr>
          </a:p>
        </p:txBody>
      </p:sp>
      <p:sp>
        <p:nvSpPr>
          <p:cNvPr id="6" name="Footer Placeholder 5"/>
          <p:cNvSpPr>
            <a:spLocks noGrp="1"/>
          </p:cNvSpPr>
          <p:nvPr>
            <p:ph type="ftr" sz="quarter" idx="11"/>
          </p:nvPr>
        </p:nvSpPr>
        <p:spPr/>
        <p:txBody>
          <a:bodyPr/>
          <a:lstStyle/>
          <a:p>
            <a:endParaRPr lang="ar-EG">
              <a:solidFill>
                <a:prstClr val="black">
                  <a:tint val="75000"/>
                </a:prstClr>
              </a:solidFill>
            </a:endParaRPr>
          </a:p>
        </p:txBody>
      </p:sp>
      <p:sp>
        <p:nvSpPr>
          <p:cNvPr id="7" name="Slide Number Placeholder 6"/>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7234747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91" y="457200"/>
            <a:ext cx="3932237" cy="1600200"/>
          </a:xfrm>
        </p:spPr>
        <p:txBody>
          <a:bodyPr anchor="b"/>
          <a:lstStyle>
            <a:lvl1pPr>
              <a:defRPr sz="3200"/>
            </a:lvl1pPr>
          </a:lstStyle>
          <a:p>
            <a:r>
              <a:rPr lang="en-US"/>
              <a:t>Click to edit Master title style</a:t>
            </a:r>
            <a:endParaRPr lang="ar-EG"/>
          </a:p>
        </p:txBody>
      </p:sp>
      <p:sp>
        <p:nvSpPr>
          <p:cNvPr id="3" name="Picture Placeholder 2"/>
          <p:cNvSpPr>
            <a:spLocks noGrp="1"/>
          </p:cNvSpPr>
          <p:nvPr>
            <p:ph type="pic" idx="1"/>
          </p:nvPr>
        </p:nvSpPr>
        <p:spPr>
          <a:xfrm>
            <a:off x="5183188" y="987431"/>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EG"/>
          </a:p>
        </p:txBody>
      </p:sp>
      <p:sp>
        <p:nvSpPr>
          <p:cNvPr id="4" name="Text Placeholder 3"/>
          <p:cNvSpPr>
            <a:spLocks noGrp="1"/>
          </p:cNvSpPr>
          <p:nvPr>
            <p:ph type="body" sz="half" idx="2"/>
          </p:nvPr>
        </p:nvSpPr>
        <p:spPr>
          <a:xfrm>
            <a:off x="839791"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8D0B90F-7D57-4860-ADB4-2632AF43176F}" type="datetimeFigureOut">
              <a:rPr lang="ar-EG" smtClean="0">
                <a:solidFill>
                  <a:prstClr val="black">
                    <a:tint val="75000"/>
                  </a:prstClr>
                </a:solidFill>
              </a:rPr>
              <a:pPr/>
              <a:t>29/10/1446</a:t>
            </a:fld>
            <a:endParaRPr lang="ar-EG">
              <a:solidFill>
                <a:prstClr val="black">
                  <a:tint val="75000"/>
                </a:prstClr>
              </a:solidFill>
            </a:endParaRPr>
          </a:p>
        </p:txBody>
      </p:sp>
      <p:sp>
        <p:nvSpPr>
          <p:cNvPr id="6" name="Footer Placeholder 5"/>
          <p:cNvSpPr>
            <a:spLocks noGrp="1"/>
          </p:cNvSpPr>
          <p:nvPr>
            <p:ph type="ftr" sz="quarter" idx="11"/>
          </p:nvPr>
        </p:nvSpPr>
        <p:spPr/>
        <p:txBody>
          <a:bodyPr/>
          <a:lstStyle/>
          <a:p>
            <a:endParaRPr lang="ar-EG">
              <a:solidFill>
                <a:prstClr val="black">
                  <a:tint val="75000"/>
                </a:prstClr>
              </a:solidFill>
            </a:endParaRPr>
          </a:p>
        </p:txBody>
      </p:sp>
      <p:sp>
        <p:nvSpPr>
          <p:cNvPr id="7" name="Slide Number Placeholder 6"/>
          <p:cNvSpPr>
            <a:spLocks noGrp="1"/>
          </p:cNvSpPr>
          <p:nvPr>
            <p:ph type="sldNum" sz="quarter" idx="12"/>
          </p:nvPr>
        </p:nvSpPr>
        <p:spPr/>
        <p:txBody>
          <a:body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15798724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1.pn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slideLayout" Target="../slideLayouts/slideLayout57.xml"/><Relationship Id="rId18" Type="http://schemas.openxmlformats.org/officeDocument/2006/relationships/slideLayout" Target="../slideLayouts/slideLayout62.xml"/><Relationship Id="rId3" Type="http://schemas.openxmlformats.org/officeDocument/2006/relationships/slideLayout" Target="../slideLayouts/slideLayout47.xml"/><Relationship Id="rId21" Type="http://schemas.openxmlformats.org/officeDocument/2006/relationships/slideLayout" Target="../slideLayouts/slideLayout65.xml"/><Relationship Id="rId7" Type="http://schemas.openxmlformats.org/officeDocument/2006/relationships/slideLayout" Target="../slideLayouts/slideLayout51.xml"/><Relationship Id="rId12" Type="http://schemas.openxmlformats.org/officeDocument/2006/relationships/slideLayout" Target="../slideLayouts/slideLayout56.xml"/><Relationship Id="rId17" Type="http://schemas.openxmlformats.org/officeDocument/2006/relationships/slideLayout" Target="../slideLayouts/slideLayout61.xml"/><Relationship Id="rId2" Type="http://schemas.openxmlformats.org/officeDocument/2006/relationships/slideLayout" Target="../slideLayouts/slideLayout46.xml"/><Relationship Id="rId16" Type="http://schemas.openxmlformats.org/officeDocument/2006/relationships/slideLayout" Target="../slideLayouts/slideLayout60.xml"/><Relationship Id="rId20" Type="http://schemas.openxmlformats.org/officeDocument/2006/relationships/slideLayout" Target="../slideLayouts/slideLayout64.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5" Type="http://schemas.openxmlformats.org/officeDocument/2006/relationships/slideLayout" Target="../slideLayouts/slideLayout59.xml"/><Relationship Id="rId23" Type="http://schemas.openxmlformats.org/officeDocument/2006/relationships/theme" Target="../theme/theme5.xml"/><Relationship Id="rId10" Type="http://schemas.openxmlformats.org/officeDocument/2006/relationships/slideLayout" Target="../slideLayouts/slideLayout54.xml"/><Relationship Id="rId19" Type="http://schemas.openxmlformats.org/officeDocument/2006/relationships/slideLayout" Target="../slideLayouts/slideLayout63.xml"/><Relationship Id="rId4" Type="http://schemas.openxmlformats.org/officeDocument/2006/relationships/slideLayout" Target="../slideLayouts/slideLayout48.xml"/><Relationship Id="rId9" Type="http://schemas.openxmlformats.org/officeDocument/2006/relationships/slideLayout" Target="../slideLayouts/slideLayout53.xml"/><Relationship Id="rId14" Type="http://schemas.openxmlformats.org/officeDocument/2006/relationships/slideLayout" Target="../slideLayouts/slideLayout58.xml"/><Relationship Id="rId22" Type="http://schemas.openxmlformats.org/officeDocument/2006/relationships/slideLayout" Target="../slideLayouts/slideLayout6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1" y="365129"/>
            <a:ext cx="10515600" cy="1325563"/>
          </a:xfrm>
          <a:prstGeom prst="rect">
            <a:avLst/>
          </a:prstGeom>
        </p:spPr>
        <p:txBody>
          <a:bodyPr vert="horz" lIns="91440" tIns="45720" rIns="91440" bIns="45720" rtlCol="1" anchor="ctr">
            <a:normAutofit/>
          </a:bodyPr>
          <a:lstStyle/>
          <a:p>
            <a:r>
              <a:rPr lang="en-US"/>
              <a:t>Click to edit Master title style</a:t>
            </a:r>
            <a:endParaRPr lang="ar-EG"/>
          </a:p>
        </p:txBody>
      </p:sp>
      <p:sp>
        <p:nvSpPr>
          <p:cNvPr id="3" name="Text Placeholder 2"/>
          <p:cNvSpPr>
            <a:spLocks noGrp="1"/>
          </p:cNvSpPr>
          <p:nvPr>
            <p:ph type="body" idx="1"/>
          </p:nvPr>
        </p:nvSpPr>
        <p:spPr>
          <a:xfrm>
            <a:off x="838201" y="1825625"/>
            <a:ext cx="10515600" cy="4351338"/>
          </a:xfrm>
          <a:prstGeom prst="rect">
            <a:avLst/>
          </a:prstGeom>
        </p:spPr>
        <p:txBody>
          <a:bodyPr vert="horz" lIns="91440" tIns="45720" rIns="91440" bIns="45720" rtlCol="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2"/>
          </p:nvPr>
        </p:nvSpPr>
        <p:spPr>
          <a:xfrm>
            <a:off x="8610600" y="6356356"/>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88D0B90F-7D57-4860-ADB4-2632AF43176F}" type="datetimeFigureOut">
              <a:rPr lang="ar-EG" smtClean="0">
                <a:solidFill>
                  <a:prstClr val="black">
                    <a:tint val="75000"/>
                  </a:prstClr>
                </a:solidFill>
              </a:rPr>
              <a:pPr/>
              <a:t>29/10/1446</a:t>
            </a:fld>
            <a:endParaRPr lang="ar-EG">
              <a:solidFill>
                <a:prstClr val="black">
                  <a:tint val="75000"/>
                </a:prstClr>
              </a:solidFill>
            </a:endParaRPr>
          </a:p>
        </p:txBody>
      </p:sp>
      <p:sp>
        <p:nvSpPr>
          <p:cNvPr id="5" name="Footer Placeholder 4"/>
          <p:cNvSpPr>
            <a:spLocks noGrp="1"/>
          </p:cNvSpPr>
          <p:nvPr>
            <p:ph type="ftr" sz="quarter" idx="3"/>
          </p:nvPr>
        </p:nvSpPr>
        <p:spPr>
          <a:xfrm>
            <a:off x="4038601" y="6356356"/>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EG">
              <a:solidFill>
                <a:prstClr val="black">
                  <a:tint val="75000"/>
                </a:prstClr>
              </a:solidFill>
            </a:endParaRPr>
          </a:p>
        </p:txBody>
      </p:sp>
      <p:sp>
        <p:nvSpPr>
          <p:cNvPr id="6" name="Slide Number Placeholder 5"/>
          <p:cNvSpPr>
            <a:spLocks noGrp="1"/>
          </p:cNvSpPr>
          <p:nvPr>
            <p:ph type="sldNum" sz="quarter" idx="4"/>
          </p:nvPr>
        </p:nvSpPr>
        <p:spPr>
          <a:xfrm>
            <a:off x="838200" y="6356356"/>
            <a:ext cx="27432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116930373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1" y="365129"/>
            <a:ext cx="10515600" cy="1325563"/>
          </a:xfrm>
          <a:prstGeom prst="rect">
            <a:avLst/>
          </a:prstGeom>
        </p:spPr>
        <p:txBody>
          <a:bodyPr vert="horz" lIns="91440" tIns="45720" rIns="91440" bIns="45720" rtlCol="1" anchor="ctr">
            <a:normAutofit/>
          </a:bodyPr>
          <a:lstStyle/>
          <a:p>
            <a:r>
              <a:rPr lang="en-US"/>
              <a:t>Click to edit Master title style</a:t>
            </a:r>
            <a:endParaRPr lang="ar-EG"/>
          </a:p>
        </p:txBody>
      </p:sp>
      <p:sp>
        <p:nvSpPr>
          <p:cNvPr id="3" name="Text Placeholder 2"/>
          <p:cNvSpPr>
            <a:spLocks noGrp="1"/>
          </p:cNvSpPr>
          <p:nvPr>
            <p:ph type="body" idx="1"/>
          </p:nvPr>
        </p:nvSpPr>
        <p:spPr>
          <a:xfrm>
            <a:off x="838201" y="1825625"/>
            <a:ext cx="10515600" cy="4351338"/>
          </a:xfrm>
          <a:prstGeom prst="rect">
            <a:avLst/>
          </a:prstGeom>
        </p:spPr>
        <p:txBody>
          <a:bodyPr vert="horz" lIns="91440" tIns="45720" rIns="91440" bIns="45720" rtlCol="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2"/>
          </p:nvPr>
        </p:nvSpPr>
        <p:spPr>
          <a:xfrm>
            <a:off x="8610600" y="6356378"/>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88D0B90F-7D57-4860-ADB4-2632AF43176F}" type="datetimeFigureOut">
              <a:rPr lang="ar-EG" smtClean="0">
                <a:solidFill>
                  <a:prstClr val="black">
                    <a:tint val="75000"/>
                  </a:prstClr>
                </a:solidFill>
              </a:rPr>
              <a:pPr/>
              <a:t>29/10/1446</a:t>
            </a:fld>
            <a:endParaRPr lang="ar-EG">
              <a:solidFill>
                <a:prstClr val="black">
                  <a:tint val="75000"/>
                </a:prstClr>
              </a:solidFill>
            </a:endParaRPr>
          </a:p>
        </p:txBody>
      </p:sp>
      <p:sp>
        <p:nvSpPr>
          <p:cNvPr id="5" name="Footer Placeholder 4"/>
          <p:cNvSpPr>
            <a:spLocks noGrp="1"/>
          </p:cNvSpPr>
          <p:nvPr>
            <p:ph type="ftr" sz="quarter" idx="3"/>
          </p:nvPr>
        </p:nvSpPr>
        <p:spPr>
          <a:xfrm>
            <a:off x="4038601" y="6356378"/>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EG">
              <a:solidFill>
                <a:prstClr val="black">
                  <a:tint val="75000"/>
                </a:prstClr>
              </a:solidFill>
            </a:endParaRPr>
          </a:p>
        </p:txBody>
      </p:sp>
      <p:sp>
        <p:nvSpPr>
          <p:cNvPr id="6" name="Slide Number Placeholder 5"/>
          <p:cNvSpPr>
            <a:spLocks noGrp="1"/>
          </p:cNvSpPr>
          <p:nvPr>
            <p:ph type="sldNum" sz="quarter" idx="4"/>
          </p:nvPr>
        </p:nvSpPr>
        <p:spPr>
          <a:xfrm>
            <a:off x="838200" y="6356378"/>
            <a:ext cx="27432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
        <p:nvSpPr>
          <p:cNvPr id="7" name="Rectangle 6"/>
          <p:cNvSpPr/>
          <p:nvPr userDrawn="1"/>
        </p:nvSpPr>
        <p:spPr>
          <a:xfrm>
            <a:off x="6104976" y="22"/>
            <a:ext cx="6087035" cy="12102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EG">
              <a:solidFill>
                <a:prstClr val="white"/>
              </a:solidFill>
            </a:endParaRPr>
          </a:p>
        </p:txBody>
      </p:sp>
    </p:spTree>
    <p:extLst>
      <p:ext uri="{BB962C8B-B14F-4D97-AF65-F5344CB8AC3E}">
        <p14:creationId xmlns:p14="http://schemas.microsoft.com/office/powerpoint/2010/main" val="398422815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1" y="365129"/>
            <a:ext cx="10515600" cy="1325563"/>
          </a:xfrm>
          <a:prstGeom prst="rect">
            <a:avLst/>
          </a:prstGeom>
        </p:spPr>
        <p:txBody>
          <a:bodyPr vert="horz" lIns="91440" tIns="45720" rIns="91440" bIns="45720" rtlCol="1" anchor="ctr">
            <a:normAutofit/>
          </a:bodyPr>
          <a:lstStyle/>
          <a:p>
            <a:r>
              <a:rPr lang="en-US"/>
              <a:t>Click to edit Master title style</a:t>
            </a:r>
            <a:endParaRPr lang="ar-EG"/>
          </a:p>
        </p:txBody>
      </p:sp>
      <p:sp>
        <p:nvSpPr>
          <p:cNvPr id="3" name="Text Placeholder 2"/>
          <p:cNvSpPr>
            <a:spLocks noGrp="1"/>
          </p:cNvSpPr>
          <p:nvPr>
            <p:ph type="body" idx="1"/>
          </p:nvPr>
        </p:nvSpPr>
        <p:spPr>
          <a:xfrm>
            <a:off x="838201" y="1825625"/>
            <a:ext cx="10515600" cy="4351338"/>
          </a:xfrm>
          <a:prstGeom prst="rect">
            <a:avLst/>
          </a:prstGeom>
        </p:spPr>
        <p:txBody>
          <a:bodyPr vert="horz" lIns="91440" tIns="45720" rIns="91440" bIns="45720" rtlCol="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2"/>
          </p:nvPr>
        </p:nvSpPr>
        <p:spPr>
          <a:xfrm>
            <a:off x="8610600" y="6356378"/>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88D0B90F-7D57-4860-ADB4-2632AF43176F}" type="datetimeFigureOut">
              <a:rPr lang="ar-EG" smtClean="0">
                <a:solidFill>
                  <a:prstClr val="black">
                    <a:tint val="75000"/>
                  </a:prstClr>
                </a:solidFill>
              </a:rPr>
              <a:pPr/>
              <a:t>29/10/1446</a:t>
            </a:fld>
            <a:endParaRPr lang="ar-EG">
              <a:solidFill>
                <a:prstClr val="black">
                  <a:tint val="75000"/>
                </a:prstClr>
              </a:solidFill>
            </a:endParaRPr>
          </a:p>
        </p:txBody>
      </p:sp>
      <p:sp>
        <p:nvSpPr>
          <p:cNvPr id="5" name="Footer Placeholder 4"/>
          <p:cNvSpPr>
            <a:spLocks noGrp="1"/>
          </p:cNvSpPr>
          <p:nvPr>
            <p:ph type="ftr" sz="quarter" idx="3"/>
          </p:nvPr>
        </p:nvSpPr>
        <p:spPr>
          <a:xfrm>
            <a:off x="4038601" y="6356378"/>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EG">
              <a:solidFill>
                <a:prstClr val="black">
                  <a:tint val="75000"/>
                </a:prstClr>
              </a:solidFill>
            </a:endParaRPr>
          </a:p>
        </p:txBody>
      </p:sp>
      <p:sp>
        <p:nvSpPr>
          <p:cNvPr id="6" name="Slide Number Placeholder 5"/>
          <p:cNvSpPr>
            <a:spLocks noGrp="1"/>
          </p:cNvSpPr>
          <p:nvPr>
            <p:ph type="sldNum" sz="quarter" idx="4"/>
          </p:nvPr>
        </p:nvSpPr>
        <p:spPr>
          <a:xfrm>
            <a:off x="838200" y="6356378"/>
            <a:ext cx="27432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2917945838"/>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1" y="365129"/>
            <a:ext cx="10515600" cy="1325563"/>
          </a:xfrm>
          <a:prstGeom prst="rect">
            <a:avLst/>
          </a:prstGeom>
        </p:spPr>
        <p:txBody>
          <a:bodyPr vert="horz" lIns="91440" tIns="45720" rIns="91440" bIns="45720" rtlCol="1" anchor="ctr">
            <a:normAutofit/>
          </a:bodyPr>
          <a:lstStyle/>
          <a:p>
            <a:r>
              <a:rPr lang="en-US"/>
              <a:t>Click to edit Master title style</a:t>
            </a:r>
            <a:endParaRPr lang="ar-EG"/>
          </a:p>
        </p:txBody>
      </p:sp>
      <p:sp>
        <p:nvSpPr>
          <p:cNvPr id="3" name="Text Placeholder 2"/>
          <p:cNvSpPr>
            <a:spLocks noGrp="1"/>
          </p:cNvSpPr>
          <p:nvPr>
            <p:ph type="body" idx="1"/>
          </p:nvPr>
        </p:nvSpPr>
        <p:spPr>
          <a:xfrm>
            <a:off x="838201" y="1825625"/>
            <a:ext cx="10515600" cy="4351338"/>
          </a:xfrm>
          <a:prstGeom prst="rect">
            <a:avLst/>
          </a:prstGeom>
        </p:spPr>
        <p:txBody>
          <a:bodyPr vert="horz" lIns="91440" tIns="45720" rIns="91440" bIns="45720" rtlCol="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ar-EG"/>
          </a:p>
        </p:txBody>
      </p:sp>
      <p:sp>
        <p:nvSpPr>
          <p:cNvPr id="4" name="Date Placeholder 3"/>
          <p:cNvSpPr>
            <a:spLocks noGrp="1"/>
          </p:cNvSpPr>
          <p:nvPr>
            <p:ph type="dt" sz="half" idx="2"/>
          </p:nvPr>
        </p:nvSpPr>
        <p:spPr>
          <a:xfrm>
            <a:off x="8610600" y="6356378"/>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88D0B90F-7D57-4860-ADB4-2632AF43176F}" type="datetimeFigureOut">
              <a:rPr lang="ar-EG" smtClean="0">
                <a:solidFill>
                  <a:prstClr val="black">
                    <a:tint val="75000"/>
                  </a:prstClr>
                </a:solidFill>
              </a:rPr>
              <a:pPr/>
              <a:t>29/10/1446</a:t>
            </a:fld>
            <a:endParaRPr lang="ar-EG">
              <a:solidFill>
                <a:prstClr val="black">
                  <a:tint val="75000"/>
                </a:prstClr>
              </a:solidFill>
            </a:endParaRPr>
          </a:p>
        </p:txBody>
      </p:sp>
      <p:sp>
        <p:nvSpPr>
          <p:cNvPr id="5" name="Footer Placeholder 4"/>
          <p:cNvSpPr>
            <a:spLocks noGrp="1"/>
          </p:cNvSpPr>
          <p:nvPr>
            <p:ph type="ftr" sz="quarter" idx="3"/>
          </p:nvPr>
        </p:nvSpPr>
        <p:spPr>
          <a:xfrm>
            <a:off x="4038601" y="6356378"/>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EG">
              <a:solidFill>
                <a:prstClr val="black">
                  <a:tint val="75000"/>
                </a:prstClr>
              </a:solidFill>
            </a:endParaRPr>
          </a:p>
        </p:txBody>
      </p:sp>
      <p:sp>
        <p:nvSpPr>
          <p:cNvPr id="6" name="Slide Number Placeholder 5"/>
          <p:cNvSpPr>
            <a:spLocks noGrp="1"/>
          </p:cNvSpPr>
          <p:nvPr>
            <p:ph type="sldNum" sz="quarter" idx="4"/>
          </p:nvPr>
        </p:nvSpPr>
        <p:spPr>
          <a:xfrm>
            <a:off x="838200" y="6356378"/>
            <a:ext cx="27432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F0C0E137-212D-48BF-BD2D-C24450D8AE18}" type="slidenum">
              <a:rPr lang="ar-EG" smtClean="0">
                <a:solidFill>
                  <a:prstClr val="black">
                    <a:tint val="75000"/>
                  </a:prstClr>
                </a:solidFill>
              </a:rPr>
              <a:pPr/>
              <a:t>‹#›</a:t>
            </a:fld>
            <a:endParaRPr lang="ar-EG">
              <a:solidFill>
                <a:prstClr val="black">
                  <a:tint val="75000"/>
                </a:prstClr>
              </a:solidFill>
            </a:endParaRPr>
          </a:p>
        </p:txBody>
      </p:sp>
    </p:spTree>
    <p:extLst>
      <p:ext uri="{BB962C8B-B14F-4D97-AF65-F5344CB8AC3E}">
        <p14:creationId xmlns:p14="http://schemas.microsoft.com/office/powerpoint/2010/main" val="663754606"/>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40"/>
            <a:ext cx="10972801" cy="711081"/>
          </a:xfrm>
          <a:prstGeom prst="rect">
            <a:avLst/>
          </a:prstGeom>
        </p:spPr>
        <p:txBody>
          <a:bodyPr vert="horz" lIns="121899" tIns="60949" rIns="121899" bIns="60949" rtlCol="0" anchor="ctr">
            <a:normAutofit/>
          </a:bodyPr>
          <a:lstStyle/>
          <a:p>
            <a:r>
              <a:rPr lang="en-US"/>
              <a:t>Click to edit Master title style</a:t>
            </a:r>
          </a:p>
        </p:txBody>
      </p:sp>
      <p:sp>
        <p:nvSpPr>
          <p:cNvPr id="3" name="Text Placeholder 2"/>
          <p:cNvSpPr>
            <a:spLocks noGrp="1"/>
          </p:cNvSpPr>
          <p:nvPr>
            <p:ph type="body" idx="1"/>
          </p:nvPr>
        </p:nvSpPr>
        <p:spPr>
          <a:xfrm>
            <a:off x="609600" y="1138426"/>
            <a:ext cx="10972801" cy="4987739"/>
          </a:xfrm>
          <a:prstGeom prst="rect">
            <a:avLst/>
          </a:prstGeom>
        </p:spPr>
        <p:txBody>
          <a:bodyPr vert="horz" lIns="121899" tIns="60949" rIns="121899" bIns="60949"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2"/>
            <a:ext cx="2844800" cy="365125"/>
          </a:xfrm>
          <a:prstGeom prst="rect">
            <a:avLst/>
          </a:prstGeom>
        </p:spPr>
        <p:txBody>
          <a:bodyPr vert="horz" lIns="121899" tIns="60949" rIns="121899" bIns="60949" rtlCol="0" anchor="ctr"/>
          <a:lstStyle>
            <a:lvl1pPr algn="l">
              <a:defRPr sz="1600">
                <a:solidFill>
                  <a:schemeClr val="tx1">
                    <a:tint val="75000"/>
                  </a:schemeClr>
                </a:solidFill>
              </a:defRPr>
            </a:lvl1pPr>
          </a:lstStyle>
          <a:p>
            <a:pPr defTabSz="1218987" rtl="0"/>
            <a:fld id="{425404F2-BE9A-4460-8815-8F645183555F}" type="datetimeFigureOut">
              <a:rPr lang="en-US" smtClean="0">
                <a:solidFill>
                  <a:prstClr val="black">
                    <a:tint val="75000"/>
                  </a:prstClr>
                </a:solidFill>
              </a:rPr>
              <a:pPr defTabSz="1218987" rtl="0"/>
              <a:t>4/27/2025</a:t>
            </a:fld>
            <a:endParaRPr lang="en-US">
              <a:solidFill>
                <a:prstClr val="black">
                  <a:tint val="75000"/>
                </a:prstClr>
              </a:solidFill>
            </a:endParaRPr>
          </a:p>
        </p:txBody>
      </p:sp>
      <p:sp>
        <p:nvSpPr>
          <p:cNvPr id="5" name="Footer Placeholder 4"/>
          <p:cNvSpPr>
            <a:spLocks noGrp="1"/>
          </p:cNvSpPr>
          <p:nvPr>
            <p:ph type="ftr" sz="quarter" idx="3"/>
          </p:nvPr>
        </p:nvSpPr>
        <p:spPr>
          <a:xfrm>
            <a:off x="4165601" y="6356352"/>
            <a:ext cx="3860800" cy="365125"/>
          </a:xfrm>
          <a:prstGeom prst="rect">
            <a:avLst/>
          </a:prstGeom>
        </p:spPr>
        <p:txBody>
          <a:bodyPr vert="horz" lIns="121899" tIns="60949" rIns="121899" bIns="60949" rtlCol="0" anchor="ctr"/>
          <a:lstStyle>
            <a:lvl1pPr algn="ctr">
              <a:defRPr sz="1600">
                <a:solidFill>
                  <a:schemeClr val="tx1">
                    <a:tint val="75000"/>
                  </a:schemeClr>
                </a:solidFill>
              </a:defRPr>
            </a:lvl1pPr>
          </a:lstStyle>
          <a:p>
            <a:pPr defTabSz="1218987" rtl="0"/>
            <a:endParaRPr lang="en-US">
              <a:solidFill>
                <a:prstClr val="black">
                  <a:tint val="75000"/>
                </a:prstClr>
              </a:solidFill>
            </a:endParaRPr>
          </a:p>
        </p:txBody>
      </p:sp>
      <p:sp>
        <p:nvSpPr>
          <p:cNvPr id="6" name="Slide Number Placeholder 5"/>
          <p:cNvSpPr>
            <a:spLocks noGrp="1"/>
          </p:cNvSpPr>
          <p:nvPr>
            <p:ph type="sldNum" sz="quarter" idx="4"/>
          </p:nvPr>
        </p:nvSpPr>
        <p:spPr>
          <a:xfrm>
            <a:off x="8737601" y="6356352"/>
            <a:ext cx="2844800" cy="365125"/>
          </a:xfrm>
          <a:prstGeom prst="rect">
            <a:avLst/>
          </a:prstGeom>
        </p:spPr>
        <p:txBody>
          <a:bodyPr vert="horz" lIns="121899" tIns="60949" rIns="121899" bIns="60949" rtlCol="0" anchor="ctr"/>
          <a:lstStyle>
            <a:lvl1pPr algn="r">
              <a:defRPr sz="1600">
                <a:solidFill>
                  <a:schemeClr val="tx1">
                    <a:tint val="75000"/>
                  </a:schemeClr>
                </a:solidFill>
              </a:defRPr>
            </a:lvl1pPr>
          </a:lstStyle>
          <a:p>
            <a:pPr defTabSz="1218987" rtl="0"/>
            <a:fld id="{96E69268-9C8B-4EBF-A9EE-DC5DC2D48DC3}" type="slidenum">
              <a:rPr lang="en-US" smtClean="0">
                <a:solidFill>
                  <a:prstClr val="black">
                    <a:tint val="75000"/>
                  </a:prstClr>
                </a:solidFill>
              </a:rPr>
              <a:pPr defTabSz="1218987" rtl="0"/>
              <a:t>‹#›</a:t>
            </a:fld>
            <a:endParaRPr lang="en-US">
              <a:solidFill>
                <a:prstClr val="black">
                  <a:tint val="75000"/>
                </a:prstClr>
              </a:solidFill>
            </a:endParaRPr>
          </a:p>
        </p:txBody>
      </p:sp>
    </p:spTree>
    <p:extLst>
      <p:ext uri="{BB962C8B-B14F-4D97-AF65-F5344CB8AC3E}">
        <p14:creationId xmlns:p14="http://schemas.microsoft.com/office/powerpoint/2010/main" val="2754242013"/>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 id="2147483732" r:id="rId12"/>
    <p:sldLayoutId id="2147483733" r:id="rId13"/>
    <p:sldLayoutId id="2147483734" r:id="rId14"/>
    <p:sldLayoutId id="2147483735" r:id="rId15"/>
    <p:sldLayoutId id="2147483736" r:id="rId16"/>
    <p:sldLayoutId id="2147483737" r:id="rId17"/>
    <p:sldLayoutId id="2147483738" r:id="rId18"/>
    <p:sldLayoutId id="2147483739" r:id="rId19"/>
    <p:sldLayoutId id="2147483740" r:id="rId20"/>
    <p:sldLayoutId id="2147483741" r:id="rId21"/>
    <p:sldLayoutId id="2147483742" r:id="rId22"/>
  </p:sldLayoutIdLst>
  <p:txStyles>
    <p:titleStyle>
      <a:lvl1pPr algn="l" defTabSz="1218987" rtl="0" eaLnBrk="1" latinLnBrk="0" hangingPunct="1">
        <a:spcBef>
          <a:spcPct val="0"/>
        </a:spcBef>
        <a:buNone/>
        <a:defRPr sz="3600" kern="1200">
          <a:solidFill>
            <a:schemeClr val="tx1"/>
          </a:solidFill>
          <a:latin typeface="+mj-lt"/>
          <a:ea typeface="+mj-ea"/>
          <a:cs typeface="+mj-cs"/>
        </a:defRPr>
      </a:lvl1pPr>
    </p:titleStyle>
    <p:bodyStyle>
      <a:lvl1pPr marL="457120" indent="-457120" algn="l" defTabSz="1218987" rtl="0" eaLnBrk="1" latinLnBrk="0" hangingPunct="1">
        <a:spcBef>
          <a:spcPct val="20000"/>
        </a:spcBef>
        <a:buFont typeface="Arial" pitchFamily="34" charset="0"/>
        <a:buChar char="•"/>
        <a:defRPr sz="3600" kern="1200">
          <a:solidFill>
            <a:schemeClr val="tx1"/>
          </a:solidFill>
          <a:latin typeface="+mj-lt"/>
          <a:ea typeface="+mn-ea"/>
          <a:cs typeface="+mn-cs"/>
        </a:defRPr>
      </a:lvl1pPr>
      <a:lvl2pPr marL="990427" indent="-380933" algn="l" defTabSz="1218987" rtl="0" eaLnBrk="1" latinLnBrk="0" hangingPunct="1">
        <a:spcBef>
          <a:spcPct val="20000"/>
        </a:spcBef>
        <a:buFont typeface="Arial" pitchFamily="34" charset="0"/>
        <a:buChar char="–"/>
        <a:defRPr sz="3200" kern="1200">
          <a:solidFill>
            <a:schemeClr val="tx1"/>
          </a:solidFill>
          <a:latin typeface="+mj-lt"/>
          <a:ea typeface="+mn-ea"/>
          <a:cs typeface="+mn-cs"/>
        </a:defRPr>
      </a:lvl2pPr>
      <a:lvl3pPr marL="1523733" indent="-304747" algn="l" defTabSz="1218987" rtl="0" eaLnBrk="1" latinLnBrk="0" hangingPunct="1">
        <a:spcBef>
          <a:spcPct val="20000"/>
        </a:spcBef>
        <a:buFont typeface="Arial" pitchFamily="34" charset="0"/>
        <a:buChar char="•"/>
        <a:defRPr sz="2400" kern="1200">
          <a:solidFill>
            <a:schemeClr val="tx1"/>
          </a:solidFill>
          <a:latin typeface="+mj-lt"/>
          <a:ea typeface="+mn-ea"/>
          <a:cs typeface="+mn-cs"/>
        </a:defRPr>
      </a:lvl3pPr>
      <a:lvl4pPr marL="2133227" indent="-304747" algn="l" defTabSz="1218987" rtl="0" eaLnBrk="1" latinLnBrk="0" hangingPunct="1">
        <a:spcBef>
          <a:spcPct val="20000"/>
        </a:spcBef>
        <a:buFont typeface="Arial" pitchFamily="34" charset="0"/>
        <a:buChar char="–"/>
        <a:defRPr sz="2000" kern="1200">
          <a:solidFill>
            <a:schemeClr val="tx1"/>
          </a:solidFill>
          <a:latin typeface="+mj-lt"/>
          <a:ea typeface="+mn-ea"/>
          <a:cs typeface="+mn-cs"/>
        </a:defRPr>
      </a:lvl4pPr>
      <a:lvl5pPr marL="2742720" indent="-304747" algn="l" defTabSz="1218987" rtl="0" eaLnBrk="1" latinLnBrk="0" hangingPunct="1">
        <a:spcBef>
          <a:spcPct val="20000"/>
        </a:spcBef>
        <a:buFont typeface="Arial" pitchFamily="34" charset="0"/>
        <a:buChar char="»"/>
        <a:defRPr sz="2000" kern="1200">
          <a:solidFill>
            <a:schemeClr val="tx1"/>
          </a:solidFill>
          <a:latin typeface="+mj-lt"/>
          <a:ea typeface="+mn-ea"/>
          <a:cs typeface="+mn-cs"/>
        </a:defRPr>
      </a:lvl5pPr>
      <a:lvl6pPr marL="3352213"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1707"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200"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0693"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hyperlink" Target="http://www.dawliatraining.com/"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5.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24.xml"/><Relationship Id="rId4" Type="http://schemas.openxmlformats.org/officeDocument/2006/relationships/hyperlink" Target="http://www.dawliatarining.com/"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4.xml"/><Relationship Id="rId4" Type="http://schemas.openxmlformats.org/officeDocument/2006/relationships/hyperlink" Target="http://www.dawliatarining.com/"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34.xml"/><Relationship Id="rId1" Type="http://schemas.openxmlformats.org/officeDocument/2006/relationships/themeOverride" Target="../theme/themeOverride5.xml"/><Relationship Id="rId5" Type="http://schemas.openxmlformats.org/officeDocument/2006/relationships/hyperlink" Target="http://www.dawliatarining.com/" TargetMode="External"/><Relationship Id="rId4" Type="http://schemas.openxmlformats.org/officeDocument/2006/relationships/image" Target="../media/image13.jpeg"/></Relationships>
</file>

<file path=ppt/slides/_rels/slide14.xml.rels><?xml version="1.0" encoding="UTF-8" standalone="yes"?>
<Relationships xmlns="http://schemas.openxmlformats.org/package/2006/relationships"><Relationship Id="rId8" Type="http://schemas.openxmlformats.org/officeDocument/2006/relationships/hyperlink" Target="http://www.dawliatarining.com/" TargetMode="External"/><Relationship Id="rId3" Type="http://schemas.openxmlformats.org/officeDocument/2006/relationships/notesSlide" Target="../notesSlides/notesSlide10.xml"/><Relationship Id="rId7" Type="http://schemas.openxmlformats.org/officeDocument/2006/relationships/image" Target="../media/image16.png"/><Relationship Id="rId2" Type="http://schemas.openxmlformats.org/officeDocument/2006/relationships/slideLayout" Target="../slideLayouts/slideLayout34.xml"/><Relationship Id="rId1" Type="http://schemas.openxmlformats.org/officeDocument/2006/relationships/themeOverride" Target="../theme/themeOverride6.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24.xml"/><Relationship Id="rId5" Type="http://schemas.openxmlformats.org/officeDocument/2006/relationships/hyperlink" Target="http://www.dawliatarining.com/" TargetMode="External"/><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34.xml"/><Relationship Id="rId1" Type="http://schemas.openxmlformats.org/officeDocument/2006/relationships/themeOverride" Target="../theme/themeOverride7.xml"/><Relationship Id="rId6" Type="http://schemas.openxmlformats.org/officeDocument/2006/relationships/hyperlink" Target="http://www.dawliatarining.com/" TargetMode="External"/><Relationship Id="rId5" Type="http://schemas.openxmlformats.org/officeDocument/2006/relationships/image" Target="../media/image18.emf"/><Relationship Id="rId4" Type="http://schemas.openxmlformats.org/officeDocument/2006/relationships/image" Target="../media/image17.emf"/></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34.xml"/><Relationship Id="rId1" Type="http://schemas.openxmlformats.org/officeDocument/2006/relationships/themeOverride" Target="../theme/themeOverride8.xml"/><Relationship Id="rId5" Type="http://schemas.openxmlformats.org/officeDocument/2006/relationships/hyperlink" Target="http://www.dawliatarining.com/" TargetMode="External"/><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4.xml"/><Relationship Id="rId4" Type="http://schemas.openxmlformats.org/officeDocument/2006/relationships/hyperlink" Target="http://www.dawliatarining.com/" TargetMode="External"/></Relationships>
</file>

<file path=ppt/slides/_rels/slide19.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notesSlide" Target="../notesSlides/notesSlide12.xml"/><Relationship Id="rId7" Type="http://schemas.openxmlformats.org/officeDocument/2006/relationships/image" Target="../media/image21.png"/><Relationship Id="rId2" Type="http://schemas.openxmlformats.org/officeDocument/2006/relationships/slideLayout" Target="../slideLayouts/slideLayout34.xml"/><Relationship Id="rId1" Type="http://schemas.openxmlformats.org/officeDocument/2006/relationships/themeOverride" Target="../theme/themeOverride9.xml"/><Relationship Id="rId6" Type="http://schemas.microsoft.com/office/2007/relationships/hdphoto" Target="../media/hdphoto2.wdp"/><Relationship Id="rId5" Type="http://schemas.openxmlformats.org/officeDocument/2006/relationships/image" Target="../media/image20.png"/><Relationship Id="rId10" Type="http://schemas.openxmlformats.org/officeDocument/2006/relationships/hyperlink" Target="http://www.dawliatarining.com/" TargetMode="External"/><Relationship Id="rId4" Type="http://schemas.openxmlformats.org/officeDocument/2006/relationships/image" Target="../media/image1.png"/><Relationship Id="rId9" Type="http://schemas.openxmlformats.org/officeDocument/2006/relationships/image" Target="../media/image22.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8.xml"/><Relationship Id="rId4" Type="http://schemas.openxmlformats.org/officeDocument/2006/relationships/hyperlink" Target="http://www.dawliatarining.com/"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4.xml"/><Relationship Id="rId4" Type="http://schemas.openxmlformats.org/officeDocument/2006/relationships/hyperlink" Target="http://www.dawliatarining.com/" TargetMode="Externa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3.xml"/><Relationship Id="rId7" Type="http://schemas.openxmlformats.org/officeDocument/2006/relationships/hyperlink" Target="http://www.dawliatarining.com/" TargetMode="External"/><Relationship Id="rId2" Type="http://schemas.openxmlformats.org/officeDocument/2006/relationships/slideLayout" Target="../slideLayouts/slideLayout34.xml"/><Relationship Id="rId1" Type="http://schemas.openxmlformats.org/officeDocument/2006/relationships/themeOverride" Target="../theme/themeOverride10.xml"/><Relationship Id="rId6" Type="http://schemas.openxmlformats.org/officeDocument/2006/relationships/image" Target="../media/image24.jpeg"/><Relationship Id="rId5" Type="http://schemas.openxmlformats.org/officeDocument/2006/relationships/image" Target="../media/image23.emf"/><Relationship Id="rId4" Type="http://schemas.openxmlformats.org/officeDocument/2006/relationships/image" Target="../media/image1.png"/></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24.xml"/><Relationship Id="rId5" Type="http://schemas.openxmlformats.org/officeDocument/2006/relationships/hyperlink" Target="http://www.dawliatarining.com/" TargetMode="External"/><Relationship Id="rId4" Type="http://schemas.openxmlformats.org/officeDocument/2006/relationships/image" Target="../media/image12.png"/></Relationships>
</file>

<file path=ppt/slides/_rels/slide23.xml.rels><?xml version="1.0" encoding="UTF-8" standalone="yes"?>
<Relationships xmlns="http://schemas.openxmlformats.org/package/2006/relationships"><Relationship Id="rId8" Type="http://schemas.openxmlformats.org/officeDocument/2006/relationships/hyperlink" Target="http://www.dawliatarining.com/" TargetMode="External"/><Relationship Id="rId3" Type="http://schemas.openxmlformats.org/officeDocument/2006/relationships/notesSlide" Target="../notesSlides/notesSlide15.xml"/><Relationship Id="rId7" Type="http://schemas.openxmlformats.org/officeDocument/2006/relationships/image" Target="../media/image27.png"/><Relationship Id="rId2" Type="http://schemas.openxmlformats.org/officeDocument/2006/relationships/slideLayout" Target="../slideLayouts/slideLayout34.xml"/><Relationship Id="rId1" Type="http://schemas.openxmlformats.org/officeDocument/2006/relationships/themeOverride" Target="../theme/themeOverride11.xml"/><Relationship Id="rId6" Type="http://schemas.openxmlformats.org/officeDocument/2006/relationships/image" Target="../media/image26.emf"/><Relationship Id="rId5" Type="http://schemas.openxmlformats.org/officeDocument/2006/relationships/image" Target="../media/image25.png"/><Relationship Id="rId4" Type="http://schemas.openxmlformats.org/officeDocument/2006/relationships/image" Target="../media/image1.png"/></Relationships>
</file>

<file path=ppt/slides/_rels/slide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4.xml"/><Relationship Id="rId4" Type="http://schemas.openxmlformats.org/officeDocument/2006/relationships/hyperlink" Target="http://www.dawliatarining.com/" TargetMode="External"/></Relationships>
</file>

<file path=ppt/slides/_rels/slide25.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notesSlide" Target="../notesSlides/notesSlide16.xml"/><Relationship Id="rId7" Type="http://schemas.openxmlformats.org/officeDocument/2006/relationships/image" Target="../media/image30.png"/><Relationship Id="rId12" Type="http://schemas.openxmlformats.org/officeDocument/2006/relationships/hyperlink" Target="http://www.dawliatarining.com/" TargetMode="External"/><Relationship Id="rId2" Type="http://schemas.openxmlformats.org/officeDocument/2006/relationships/slideLayout" Target="../slideLayouts/slideLayout34.xml"/><Relationship Id="rId1" Type="http://schemas.openxmlformats.org/officeDocument/2006/relationships/themeOverride" Target="../theme/themeOverride12.xml"/><Relationship Id="rId6" Type="http://schemas.openxmlformats.org/officeDocument/2006/relationships/image" Target="../media/image29.png"/><Relationship Id="rId11" Type="http://schemas.openxmlformats.org/officeDocument/2006/relationships/image" Target="../media/image34.jpeg"/><Relationship Id="rId5" Type="http://schemas.openxmlformats.org/officeDocument/2006/relationships/image" Target="../media/image28.png"/><Relationship Id="rId10" Type="http://schemas.openxmlformats.org/officeDocument/2006/relationships/image" Target="../media/image33.png"/><Relationship Id="rId4" Type="http://schemas.openxmlformats.org/officeDocument/2006/relationships/image" Target="../media/image1.png"/><Relationship Id="rId9" Type="http://schemas.openxmlformats.org/officeDocument/2006/relationships/image" Target="../media/image32.png"/></Relationships>
</file>

<file path=ppt/slides/_rels/slide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4.xml"/><Relationship Id="rId4" Type="http://schemas.openxmlformats.org/officeDocument/2006/relationships/hyperlink" Target="http://www.dawliatarining.com/" TargetMode="External"/></Relationships>
</file>

<file path=ppt/slides/_rels/slide27.xml.rels><?xml version="1.0" encoding="UTF-8" standalone="yes"?>
<Relationships xmlns="http://schemas.openxmlformats.org/package/2006/relationships"><Relationship Id="rId8" Type="http://schemas.openxmlformats.org/officeDocument/2006/relationships/image" Target="../media/image38.jpeg"/><Relationship Id="rId3" Type="http://schemas.openxmlformats.org/officeDocument/2006/relationships/notesSlide" Target="../notesSlides/notesSlide17.xml"/><Relationship Id="rId7" Type="http://schemas.openxmlformats.org/officeDocument/2006/relationships/image" Target="../media/image37.png"/><Relationship Id="rId2" Type="http://schemas.openxmlformats.org/officeDocument/2006/relationships/slideLayout" Target="../slideLayouts/slideLayout34.xml"/><Relationship Id="rId1" Type="http://schemas.openxmlformats.org/officeDocument/2006/relationships/themeOverride" Target="../theme/themeOverride13.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1.png"/><Relationship Id="rId9" Type="http://schemas.openxmlformats.org/officeDocument/2006/relationships/hyperlink" Target="http://www.dawliatarining.com/"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4.xml"/><Relationship Id="rId4" Type="http://schemas.openxmlformats.org/officeDocument/2006/relationships/hyperlink" Target="http://www.dawliatarining.com/" TargetMode="Externa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18.xml"/><Relationship Id="rId7" Type="http://schemas.openxmlformats.org/officeDocument/2006/relationships/hyperlink" Target="http://www.dawliatarining.com/" TargetMode="External"/><Relationship Id="rId2" Type="http://schemas.openxmlformats.org/officeDocument/2006/relationships/slideLayout" Target="../slideLayouts/slideLayout34.xml"/><Relationship Id="rId1" Type="http://schemas.openxmlformats.org/officeDocument/2006/relationships/themeOverride" Target="../theme/themeOverride14.xml"/><Relationship Id="rId6" Type="http://schemas.openxmlformats.org/officeDocument/2006/relationships/image" Target="../media/image39.jpeg"/><Relationship Id="rId5" Type="http://schemas.openxmlformats.org/officeDocument/2006/relationships/image" Target="../media/image12.png"/><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8.xml"/><Relationship Id="rId4" Type="http://schemas.openxmlformats.org/officeDocument/2006/relationships/hyperlink" Target="http://www.dawliatarining.com/" TargetMode="External"/></Relationships>
</file>

<file path=ppt/slides/_rels/slide3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4.xml"/><Relationship Id="rId4" Type="http://schemas.openxmlformats.org/officeDocument/2006/relationships/hyperlink" Target="http://www.dawliatarining.com/" TargetMode="Externa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19.xml"/><Relationship Id="rId7" Type="http://schemas.openxmlformats.org/officeDocument/2006/relationships/hyperlink" Target="http://www.dawliatarining.com/" TargetMode="External"/><Relationship Id="rId2" Type="http://schemas.openxmlformats.org/officeDocument/2006/relationships/slideLayout" Target="../slideLayouts/slideLayout34.xml"/><Relationship Id="rId1" Type="http://schemas.openxmlformats.org/officeDocument/2006/relationships/themeOverride" Target="../theme/themeOverride15.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1.png"/></Relationships>
</file>

<file path=ppt/slides/_rels/slide32.xml.rels><?xml version="1.0" encoding="UTF-8" standalone="yes"?>
<Relationships xmlns="http://schemas.openxmlformats.org/package/2006/relationships"><Relationship Id="rId3" Type="http://schemas.openxmlformats.org/officeDocument/2006/relationships/hyperlink" Target="http://www.dawliatarining.com/" TargetMode="External"/><Relationship Id="rId2" Type="http://schemas.openxmlformats.org/officeDocument/2006/relationships/image" Target="../media/image10.jpeg"/><Relationship Id="rId1" Type="http://schemas.openxmlformats.org/officeDocument/2006/relationships/slideLayout" Target="../slideLayouts/slideLayout24.xml"/></Relationships>
</file>

<file path=ppt/slides/_rels/slide3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0.xml"/><Relationship Id="rId1" Type="http://schemas.openxmlformats.org/officeDocument/2006/relationships/slideLayout" Target="../slideLayouts/slideLayout24.xml"/><Relationship Id="rId5" Type="http://schemas.openxmlformats.org/officeDocument/2006/relationships/hyperlink" Target="http://www.dawliatarining.com/" TargetMode="External"/><Relationship Id="rId4" Type="http://schemas.openxmlformats.org/officeDocument/2006/relationships/image" Target="../media/image12.png"/></Relationships>
</file>

<file path=ppt/slides/_rels/slide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34.xml"/><Relationship Id="rId1" Type="http://schemas.openxmlformats.org/officeDocument/2006/relationships/themeOverride" Target="../theme/themeOverride16.xml"/><Relationship Id="rId6" Type="http://schemas.openxmlformats.org/officeDocument/2006/relationships/hyperlink" Target="http://www.dawliatarining.com/" TargetMode="External"/><Relationship Id="rId5" Type="http://schemas.openxmlformats.org/officeDocument/2006/relationships/image" Target="../media/image43.png"/><Relationship Id="rId4" Type="http://schemas.openxmlformats.org/officeDocument/2006/relationships/image" Target="../media/image42.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34.xml"/><Relationship Id="rId1" Type="http://schemas.openxmlformats.org/officeDocument/2006/relationships/themeOverride" Target="../theme/themeOverride17.xml"/><Relationship Id="rId6" Type="http://schemas.openxmlformats.org/officeDocument/2006/relationships/hyperlink" Target="http://www.dawliatarining.com/" TargetMode="External"/><Relationship Id="rId5" Type="http://schemas.openxmlformats.org/officeDocument/2006/relationships/image" Target="../media/image44.png"/><Relationship Id="rId4" Type="http://schemas.openxmlformats.org/officeDocument/2006/relationships/image" Target="../media/image1.png"/></Relationships>
</file>

<file path=ppt/slides/_rels/slide3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34.xml"/><Relationship Id="rId1" Type="http://schemas.openxmlformats.org/officeDocument/2006/relationships/themeOverride" Target="../theme/themeOverride18.xml"/><Relationship Id="rId4" Type="http://schemas.openxmlformats.org/officeDocument/2006/relationships/hyperlink" Target="http://www.dawliatarining.com/" TargetMode="Externa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34.xml"/><Relationship Id="rId1" Type="http://schemas.openxmlformats.org/officeDocument/2006/relationships/themeOverride" Target="../theme/themeOverride19.xml"/><Relationship Id="rId6" Type="http://schemas.openxmlformats.org/officeDocument/2006/relationships/hyperlink" Target="http://www.dawliatarining.com/" TargetMode="External"/><Relationship Id="rId5" Type="http://schemas.openxmlformats.org/officeDocument/2006/relationships/image" Target="../media/image45.png"/><Relationship Id="rId4" Type="http://schemas.openxmlformats.org/officeDocument/2006/relationships/image" Target="../media/image1.png"/></Relationships>
</file>

<file path=ppt/slides/_rels/slide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34.xml"/><Relationship Id="rId1" Type="http://schemas.openxmlformats.org/officeDocument/2006/relationships/themeOverride" Target="../theme/themeOverride20.xml"/><Relationship Id="rId4" Type="http://schemas.openxmlformats.org/officeDocument/2006/relationships/hyperlink" Target="http://www.dawliatarining.com/" TargetMode="Externa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34.xml"/><Relationship Id="rId1" Type="http://schemas.openxmlformats.org/officeDocument/2006/relationships/themeOverride" Target="../theme/themeOverride21.xml"/><Relationship Id="rId6" Type="http://schemas.openxmlformats.org/officeDocument/2006/relationships/hyperlink" Target="http://www.dawliatarining.com/" TargetMode="External"/><Relationship Id="rId5" Type="http://schemas.openxmlformats.org/officeDocument/2006/relationships/image" Target="../media/image46.emf"/><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8.xml"/><Relationship Id="rId5" Type="http://schemas.openxmlformats.org/officeDocument/2006/relationships/hyperlink" Target="http://www.dawliatarining.com/" TargetMode="External"/><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4.xml"/><Relationship Id="rId4" Type="http://schemas.openxmlformats.org/officeDocument/2006/relationships/hyperlink" Target="http://www.dawliatarining.com/" TargetMode="Externa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34.xml"/><Relationship Id="rId1" Type="http://schemas.openxmlformats.org/officeDocument/2006/relationships/themeOverride" Target="../theme/themeOverride22.xml"/><Relationship Id="rId6" Type="http://schemas.openxmlformats.org/officeDocument/2006/relationships/hyperlink" Target="http://www.dawliatarining.com/" TargetMode="External"/><Relationship Id="rId5" Type="http://schemas.openxmlformats.org/officeDocument/2006/relationships/image" Target="../media/image47.jpeg"/><Relationship Id="rId4" Type="http://schemas.openxmlformats.org/officeDocument/2006/relationships/image" Target="../media/image1.png"/></Relationships>
</file>

<file path=ppt/slides/_rels/slide4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4.xml"/><Relationship Id="rId4" Type="http://schemas.openxmlformats.org/officeDocument/2006/relationships/hyperlink" Target="http://www.dawliatarining.com/" TargetMode="Externa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34.xml"/><Relationship Id="rId1" Type="http://schemas.openxmlformats.org/officeDocument/2006/relationships/themeOverride" Target="../theme/themeOverride23.xml"/><Relationship Id="rId6" Type="http://schemas.openxmlformats.org/officeDocument/2006/relationships/hyperlink" Target="http://www.dawliatarining.com/" TargetMode="External"/><Relationship Id="rId5" Type="http://schemas.openxmlformats.org/officeDocument/2006/relationships/image" Target="../media/image48.emf"/><Relationship Id="rId4" Type="http://schemas.openxmlformats.org/officeDocument/2006/relationships/image" Target="../media/image1.png"/></Relationships>
</file>

<file path=ppt/slides/_rels/slide4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34.xml"/><Relationship Id="rId1" Type="http://schemas.openxmlformats.org/officeDocument/2006/relationships/themeOverride" Target="../theme/themeOverride24.xml"/><Relationship Id="rId5" Type="http://schemas.openxmlformats.org/officeDocument/2006/relationships/hyperlink" Target="http://www.dawliatarining.com/" TargetMode="External"/><Relationship Id="rId4" Type="http://schemas.openxmlformats.org/officeDocument/2006/relationships/image" Target="../media/image49.png"/></Relationships>
</file>

<file path=ppt/slides/_rels/slide45.xml.rels><?xml version="1.0" encoding="UTF-8" standalone="yes"?>
<Relationships xmlns="http://schemas.openxmlformats.org/package/2006/relationships"><Relationship Id="rId8" Type="http://schemas.openxmlformats.org/officeDocument/2006/relationships/hyperlink" Target="http://www.dawliatarining.com/" TargetMode="External"/><Relationship Id="rId3" Type="http://schemas.openxmlformats.org/officeDocument/2006/relationships/notesSlide" Target="../notesSlides/notesSlide26.xml"/><Relationship Id="rId7" Type="http://schemas.openxmlformats.org/officeDocument/2006/relationships/image" Target="../media/image52.png"/><Relationship Id="rId2" Type="http://schemas.openxmlformats.org/officeDocument/2006/relationships/slideLayout" Target="../slideLayouts/slideLayout34.xml"/><Relationship Id="rId1" Type="http://schemas.openxmlformats.org/officeDocument/2006/relationships/themeOverride" Target="../theme/themeOverride25.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1.png"/></Relationships>
</file>

<file path=ppt/slides/_rels/slide46.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hyperlink" Target="http://www.dawliatarining.com/" TargetMode="External"/><Relationship Id="rId2" Type="http://schemas.openxmlformats.org/officeDocument/2006/relationships/slideLayout" Target="../slideLayouts/slideLayout34.xml"/><Relationship Id="rId1" Type="http://schemas.openxmlformats.org/officeDocument/2006/relationships/themeOverride" Target="../theme/themeOverride26.xml"/><Relationship Id="rId6" Type="http://schemas.microsoft.com/office/2007/relationships/hdphoto" Target="../media/hdphoto4.wdp"/><Relationship Id="rId5" Type="http://schemas.openxmlformats.org/officeDocument/2006/relationships/image" Target="../media/image53.png"/><Relationship Id="rId4" Type="http://schemas.openxmlformats.org/officeDocument/2006/relationships/image" Target="../media/image52.png"/></Relationships>
</file>

<file path=ppt/slides/_rels/slide4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7.xml"/><Relationship Id="rId1" Type="http://schemas.openxmlformats.org/officeDocument/2006/relationships/slideLayout" Target="../slideLayouts/slideLayout24.xml"/><Relationship Id="rId5" Type="http://schemas.openxmlformats.org/officeDocument/2006/relationships/hyperlink" Target="http://www.dawliatarining.com/" TargetMode="External"/><Relationship Id="rId4" Type="http://schemas.openxmlformats.org/officeDocument/2006/relationships/image" Target="../media/image12.png"/></Relationships>
</file>

<file path=ppt/slides/_rels/slide4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34.xml"/><Relationship Id="rId1" Type="http://schemas.openxmlformats.org/officeDocument/2006/relationships/themeOverride" Target="../theme/themeOverride27.xml"/><Relationship Id="rId5" Type="http://schemas.openxmlformats.org/officeDocument/2006/relationships/hyperlink" Target="http://www.dawliatarining.com/" TargetMode="External"/><Relationship Id="rId4" Type="http://schemas.openxmlformats.org/officeDocument/2006/relationships/image" Target="../media/image54.jpe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34.xml"/><Relationship Id="rId1" Type="http://schemas.openxmlformats.org/officeDocument/2006/relationships/themeOverride" Target="../theme/themeOverride28.xml"/><Relationship Id="rId6" Type="http://schemas.openxmlformats.org/officeDocument/2006/relationships/hyperlink" Target="http://www.dawliatarining.com/" TargetMode="External"/><Relationship Id="rId5" Type="http://schemas.openxmlformats.org/officeDocument/2006/relationships/image" Target="../media/image54.jpeg"/><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hyperlink" Target="http://www.dawliatarining.com/" TargetMode="External"/></Relationships>
</file>

<file path=ppt/slides/_rels/slide5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4.xml"/><Relationship Id="rId4" Type="http://schemas.openxmlformats.org/officeDocument/2006/relationships/hyperlink" Target="http://www.dawliatarining.com/" TargetMode="Externa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29.xml"/><Relationship Id="rId7" Type="http://schemas.openxmlformats.org/officeDocument/2006/relationships/hyperlink" Target="http://www.dawliatarining.com/" TargetMode="External"/><Relationship Id="rId2" Type="http://schemas.openxmlformats.org/officeDocument/2006/relationships/slideLayout" Target="../slideLayouts/slideLayout34.xml"/><Relationship Id="rId1" Type="http://schemas.openxmlformats.org/officeDocument/2006/relationships/themeOverride" Target="../theme/themeOverride29.xml"/><Relationship Id="rId6" Type="http://schemas.openxmlformats.org/officeDocument/2006/relationships/image" Target="../media/image56.jpeg"/><Relationship Id="rId5" Type="http://schemas.openxmlformats.org/officeDocument/2006/relationships/image" Target="../media/image55.png"/><Relationship Id="rId4" Type="http://schemas.openxmlformats.org/officeDocument/2006/relationships/image" Target="../media/image1.png"/></Relationships>
</file>

<file path=ppt/slides/_rels/slide5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34.xml"/><Relationship Id="rId1" Type="http://schemas.openxmlformats.org/officeDocument/2006/relationships/themeOverride" Target="../theme/themeOverride30.xml"/><Relationship Id="rId6" Type="http://schemas.openxmlformats.org/officeDocument/2006/relationships/hyperlink" Target="http://www.dawliatarining.com/" TargetMode="External"/><Relationship Id="rId5" Type="http://schemas.openxmlformats.org/officeDocument/2006/relationships/image" Target="../media/image57.jpeg"/><Relationship Id="rId4" Type="http://schemas.openxmlformats.org/officeDocument/2006/relationships/image" Target="../media/image55.png"/></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30.xml"/><Relationship Id="rId7" Type="http://schemas.openxmlformats.org/officeDocument/2006/relationships/hyperlink" Target="http://www.dawliatarining.com/" TargetMode="External"/><Relationship Id="rId2" Type="http://schemas.openxmlformats.org/officeDocument/2006/relationships/slideLayout" Target="../slideLayouts/slideLayout34.xml"/><Relationship Id="rId1" Type="http://schemas.openxmlformats.org/officeDocument/2006/relationships/themeOverride" Target="../theme/themeOverride31.xml"/><Relationship Id="rId6" Type="http://schemas.openxmlformats.org/officeDocument/2006/relationships/image" Target="../media/image58.png"/><Relationship Id="rId5" Type="http://schemas.openxmlformats.org/officeDocument/2006/relationships/image" Target="../media/image55.png"/><Relationship Id="rId4" Type="http://schemas.openxmlformats.org/officeDocument/2006/relationships/image" Target="../media/image1.png"/></Relationships>
</file>

<file path=ppt/slides/_rels/slide5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4.xml"/><Relationship Id="rId4" Type="http://schemas.openxmlformats.org/officeDocument/2006/relationships/hyperlink" Target="http://www.dawliatarining.com/" TargetMode="External"/></Relationships>
</file>

<file path=ppt/slides/_rels/slide55.xml.rels><?xml version="1.0" encoding="UTF-8" standalone="yes"?>
<Relationships xmlns="http://schemas.openxmlformats.org/package/2006/relationships"><Relationship Id="rId8" Type="http://schemas.openxmlformats.org/officeDocument/2006/relationships/hyperlink" Target="http://www.dawliatarining.com/" TargetMode="External"/><Relationship Id="rId3" Type="http://schemas.openxmlformats.org/officeDocument/2006/relationships/notesSlide" Target="../notesSlides/notesSlide31.xml"/><Relationship Id="rId7" Type="http://schemas.openxmlformats.org/officeDocument/2006/relationships/image" Target="../media/image61.png"/><Relationship Id="rId2" Type="http://schemas.openxmlformats.org/officeDocument/2006/relationships/slideLayout" Target="../slideLayouts/slideLayout34.xml"/><Relationship Id="rId1" Type="http://schemas.openxmlformats.org/officeDocument/2006/relationships/themeOverride" Target="../theme/themeOverride32.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1.png"/></Relationships>
</file>

<file path=ppt/slides/_rels/slide5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4.xml"/><Relationship Id="rId4" Type="http://schemas.openxmlformats.org/officeDocument/2006/relationships/hyperlink" Target="http://www.dawliatarining.com/" TargetMode="Externa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34.xml"/><Relationship Id="rId1" Type="http://schemas.openxmlformats.org/officeDocument/2006/relationships/themeOverride" Target="../theme/themeOverride33.xml"/><Relationship Id="rId6" Type="http://schemas.openxmlformats.org/officeDocument/2006/relationships/hyperlink" Target="http://www.dawliatarining.com/" TargetMode="External"/><Relationship Id="rId5" Type="http://schemas.openxmlformats.org/officeDocument/2006/relationships/image" Target="../media/image62.png"/><Relationship Id="rId4" Type="http://schemas.openxmlformats.org/officeDocument/2006/relationships/image" Target="../media/image1.png"/></Relationships>
</file>

<file path=ppt/slides/_rels/slide58.xml.rels><?xml version="1.0" encoding="UTF-8" standalone="yes"?>
<Relationships xmlns="http://schemas.openxmlformats.org/package/2006/relationships"><Relationship Id="rId2" Type="http://schemas.openxmlformats.org/officeDocument/2006/relationships/hyperlink" Target="http://www.dawliatarining.com/" TargetMode="External"/><Relationship Id="rId1" Type="http://schemas.openxmlformats.org/officeDocument/2006/relationships/slideLayout" Target="../slideLayouts/slideLayout45.xml"/></Relationships>
</file>

<file path=ppt/slides/_rels/slide5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3.xml"/><Relationship Id="rId1" Type="http://schemas.openxmlformats.org/officeDocument/2006/relationships/slideLayout" Target="../slideLayouts/slideLayout24.xml"/><Relationship Id="rId4" Type="http://schemas.openxmlformats.org/officeDocument/2006/relationships/hyperlink" Target="http://www.dawliatarining.com/" TargetMode="Externa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7" Type="http://schemas.openxmlformats.org/officeDocument/2006/relationships/hyperlink" Target="http://www.dawliatarining.com/" TargetMode="External"/><Relationship Id="rId2" Type="http://schemas.openxmlformats.org/officeDocument/2006/relationships/slideLayout" Target="../slideLayouts/slideLayout18.xml"/><Relationship Id="rId1" Type="http://schemas.openxmlformats.org/officeDocument/2006/relationships/themeOverride" Target="../theme/themeOverride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1.png"/></Relationships>
</file>

<file path=ppt/slides/_rels/slide6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4.xml"/><Relationship Id="rId4" Type="http://schemas.openxmlformats.org/officeDocument/2006/relationships/hyperlink" Target="http://www.dawliatarining.com/" TargetMode="Externa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34.xml"/><Relationship Id="rId7" Type="http://schemas.openxmlformats.org/officeDocument/2006/relationships/hyperlink" Target="http://www.dawliatarining.com/" TargetMode="External"/><Relationship Id="rId2" Type="http://schemas.openxmlformats.org/officeDocument/2006/relationships/slideLayout" Target="../slideLayouts/slideLayout34.xml"/><Relationship Id="rId1" Type="http://schemas.openxmlformats.org/officeDocument/2006/relationships/themeOverride" Target="../theme/themeOverride34.xml"/><Relationship Id="rId6" Type="http://schemas.openxmlformats.org/officeDocument/2006/relationships/image" Target="../media/image34.jpeg"/><Relationship Id="rId5" Type="http://schemas.openxmlformats.org/officeDocument/2006/relationships/image" Target="../media/image63.png"/><Relationship Id="rId4" Type="http://schemas.openxmlformats.org/officeDocument/2006/relationships/image" Target="../media/image1.png"/></Relationships>
</file>

<file path=ppt/slides/_rels/slide6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4.xml"/><Relationship Id="rId4" Type="http://schemas.openxmlformats.org/officeDocument/2006/relationships/hyperlink" Target="http://www.dawliatarining.com/" TargetMode="Externa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34.xml"/><Relationship Id="rId1" Type="http://schemas.openxmlformats.org/officeDocument/2006/relationships/themeOverride" Target="../theme/themeOverride35.xml"/><Relationship Id="rId6" Type="http://schemas.openxmlformats.org/officeDocument/2006/relationships/hyperlink" Target="http://www.dawliatarining.com/" TargetMode="External"/><Relationship Id="rId5" Type="http://schemas.openxmlformats.org/officeDocument/2006/relationships/image" Target="../media/image64.png"/><Relationship Id="rId4" Type="http://schemas.openxmlformats.org/officeDocument/2006/relationships/image" Target="../media/image1.png"/></Relationships>
</file>

<file path=ppt/slides/_rels/slide6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4.xml"/><Relationship Id="rId4" Type="http://schemas.openxmlformats.org/officeDocument/2006/relationships/hyperlink" Target="http://www.dawliatarining.com/" TargetMode="Externa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34.xml"/><Relationship Id="rId1" Type="http://schemas.openxmlformats.org/officeDocument/2006/relationships/themeOverride" Target="../theme/themeOverride36.xml"/><Relationship Id="rId6" Type="http://schemas.openxmlformats.org/officeDocument/2006/relationships/hyperlink" Target="http://www.dawliatarining.com/" TargetMode="External"/><Relationship Id="rId5" Type="http://schemas.openxmlformats.org/officeDocument/2006/relationships/image" Target="../media/image65.png"/><Relationship Id="rId4" Type="http://schemas.openxmlformats.org/officeDocument/2006/relationships/image" Target="../media/image1.png"/></Relationships>
</file>

<file path=ppt/slides/_rels/slide6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34.xml"/><Relationship Id="rId1" Type="http://schemas.openxmlformats.org/officeDocument/2006/relationships/themeOverride" Target="../theme/themeOverride37.xml"/><Relationship Id="rId5" Type="http://schemas.openxmlformats.org/officeDocument/2006/relationships/hyperlink" Target="http://www.dawliatarining.com/" TargetMode="External"/><Relationship Id="rId4" Type="http://schemas.openxmlformats.org/officeDocument/2006/relationships/image" Target="../media/image65.png"/></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34.xml"/><Relationship Id="rId1" Type="http://schemas.openxmlformats.org/officeDocument/2006/relationships/themeOverride" Target="../theme/themeOverride38.xml"/><Relationship Id="rId6" Type="http://schemas.openxmlformats.org/officeDocument/2006/relationships/hyperlink" Target="http://www.dawliatarining.com/" TargetMode="External"/><Relationship Id="rId5" Type="http://schemas.openxmlformats.org/officeDocument/2006/relationships/image" Target="../media/image65.png"/><Relationship Id="rId4" Type="http://schemas.openxmlformats.org/officeDocument/2006/relationships/image" Target="../media/image1.png"/></Relationships>
</file>

<file path=ppt/slides/_rels/slide68.xml.rels><?xml version="1.0" encoding="UTF-8" standalone="yes"?>
<Relationships xmlns="http://schemas.openxmlformats.org/package/2006/relationships"><Relationship Id="rId3" Type="http://schemas.openxmlformats.org/officeDocument/2006/relationships/hyperlink" Target="http://www.dawliatarining.com/" TargetMode="External"/><Relationship Id="rId2" Type="http://schemas.openxmlformats.org/officeDocument/2006/relationships/image" Target="../media/image65.png"/><Relationship Id="rId1" Type="http://schemas.openxmlformats.org/officeDocument/2006/relationships/slideLayout" Target="../slideLayouts/slideLayout34.xml"/></Relationships>
</file>

<file path=ppt/slides/_rels/slide6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8.xml"/><Relationship Id="rId1" Type="http://schemas.openxmlformats.org/officeDocument/2006/relationships/slideLayout" Target="../slideLayouts/slideLayout24.xml"/><Relationship Id="rId5" Type="http://schemas.openxmlformats.org/officeDocument/2006/relationships/hyperlink" Target="http://www.dawliatarining.com/" TargetMode="Externa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7" Type="http://schemas.openxmlformats.org/officeDocument/2006/relationships/hyperlink" Target="http://www.dawliatarining.com/" TargetMode="External"/><Relationship Id="rId2" Type="http://schemas.openxmlformats.org/officeDocument/2006/relationships/slideLayout" Target="../slideLayouts/slideLayout18.xml"/><Relationship Id="rId1" Type="http://schemas.openxmlformats.org/officeDocument/2006/relationships/themeOverride" Target="../theme/themeOverride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1.png"/></Relationships>
</file>

<file path=ppt/slides/_rels/slide7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34.xml"/><Relationship Id="rId1" Type="http://schemas.openxmlformats.org/officeDocument/2006/relationships/themeOverride" Target="../theme/themeOverride39.xml"/><Relationship Id="rId5" Type="http://schemas.openxmlformats.org/officeDocument/2006/relationships/hyperlink" Target="http://www.dawliatarining.com/" TargetMode="External"/><Relationship Id="rId4" Type="http://schemas.openxmlformats.org/officeDocument/2006/relationships/image" Target="../media/image64.png"/></Relationships>
</file>

<file path=ppt/slides/_rels/slide7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9.xml"/><Relationship Id="rId1" Type="http://schemas.openxmlformats.org/officeDocument/2006/relationships/slideLayout" Target="../slideLayouts/slideLayout24.xml"/><Relationship Id="rId5" Type="http://schemas.openxmlformats.org/officeDocument/2006/relationships/hyperlink" Target="http://www.dawliatarining.com/" TargetMode="External"/><Relationship Id="rId4" Type="http://schemas.openxmlformats.org/officeDocument/2006/relationships/image" Target="../media/image12.png"/></Relationships>
</file>

<file path=ppt/slides/_rels/slide7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34.xml"/><Relationship Id="rId1" Type="http://schemas.openxmlformats.org/officeDocument/2006/relationships/themeOverride" Target="../theme/themeOverride40.xml"/><Relationship Id="rId5" Type="http://schemas.openxmlformats.org/officeDocument/2006/relationships/hyperlink" Target="http://www.dawliatarining.com/" TargetMode="External"/><Relationship Id="rId4" Type="http://schemas.openxmlformats.org/officeDocument/2006/relationships/image" Target="../media/image66.emf"/></Relationships>
</file>

<file path=ppt/slides/_rels/slide7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0.xml"/><Relationship Id="rId1" Type="http://schemas.openxmlformats.org/officeDocument/2006/relationships/slideLayout" Target="../slideLayouts/slideLayout24.xml"/><Relationship Id="rId4" Type="http://schemas.openxmlformats.org/officeDocument/2006/relationships/hyperlink" Target="http://www.dawliatarining.com/" TargetMode="External"/></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34.xml"/><Relationship Id="rId1" Type="http://schemas.openxmlformats.org/officeDocument/2006/relationships/themeOverride" Target="../theme/themeOverride41.xml"/><Relationship Id="rId5" Type="http://schemas.openxmlformats.org/officeDocument/2006/relationships/image" Target="../media/image67.jpeg"/><Relationship Id="rId4" Type="http://schemas.openxmlformats.org/officeDocument/2006/relationships/image" Target="../media/image1.png"/></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34.xml"/><Relationship Id="rId1" Type="http://schemas.openxmlformats.org/officeDocument/2006/relationships/themeOverride" Target="../theme/themeOverride42.xml"/><Relationship Id="rId6" Type="http://schemas.openxmlformats.org/officeDocument/2006/relationships/hyperlink" Target="http://www.dawliatarining.com/" TargetMode="External"/><Relationship Id="rId5" Type="http://schemas.openxmlformats.org/officeDocument/2006/relationships/image" Target="../media/image67.jpeg"/><Relationship Id="rId4" Type="http://schemas.openxmlformats.org/officeDocument/2006/relationships/image" Target="../media/image1.png"/></Relationships>
</file>

<file path=ppt/slides/_rels/slide7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34.xml"/><Relationship Id="rId1" Type="http://schemas.openxmlformats.org/officeDocument/2006/relationships/themeOverride" Target="../theme/themeOverride43.xml"/><Relationship Id="rId5" Type="http://schemas.openxmlformats.org/officeDocument/2006/relationships/hyperlink" Target="http://www.dawliatarining.com/" TargetMode="External"/><Relationship Id="rId4" Type="http://schemas.openxmlformats.org/officeDocument/2006/relationships/image" Target="../media/image67.jpeg"/></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34.xml"/><Relationship Id="rId1" Type="http://schemas.openxmlformats.org/officeDocument/2006/relationships/themeOverride" Target="../theme/themeOverride44.xml"/><Relationship Id="rId6" Type="http://schemas.openxmlformats.org/officeDocument/2006/relationships/hyperlink" Target="http://www.dawliatarining.com/" TargetMode="External"/><Relationship Id="rId5" Type="http://schemas.openxmlformats.org/officeDocument/2006/relationships/image" Target="../media/image67.jpeg"/><Relationship Id="rId4" Type="http://schemas.openxmlformats.org/officeDocument/2006/relationships/image" Target="../media/image1.png"/></Relationships>
</file>

<file path=ppt/slides/_rels/slide7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34.xml"/><Relationship Id="rId1" Type="http://schemas.openxmlformats.org/officeDocument/2006/relationships/themeOverride" Target="../theme/themeOverride45.xml"/><Relationship Id="rId5" Type="http://schemas.openxmlformats.org/officeDocument/2006/relationships/hyperlink" Target="http://www.dawliatarining.com/" TargetMode="External"/><Relationship Id="rId4" Type="http://schemas.openxmlformats.org/officeDocument/2006/relationships/image" Target="../media/image67.jpeg"/></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34.xml"/><Relationship Id="rId1" Type="http://schemas.openxmlformats.org/officeDocument/2006/relationships/themeOverride" Target="../theme/themeOverride46.xml"/><Relationship Id="rId6" Type="http://schemas.openxmlformats.org/officeDocument/2006/relationships/hyperlink" Target="http://www.dawliatarining.com/" TargetMode="External"/><Relationship Id="rId5" Type="http://schemas.openxmlformats.org/officeDocument/2006/relationships/image" Target="../media/image67.jpeg"/><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hyperlink" Target="http://www.dawliatarining.com/" TargetMode="External"/><Relationship Id="rId2" Type="http://schemas.openxmlformats.org/officeDocument/2006/relationships/slideLayout" Target="../slideLayouts/slideLayout18.xml"/><Relationship Id="rId1" Type="http://schemas.openxmlformats.org/officeDocument/2006/relationships/themeOverride" Target="../theme/themeOverride3.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1.png"/></Relationships>
</file>

<file path=ppt/slides/_rels/slide8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34.xml"/><Relationship Id="rId1" Type="http://schemas.openxmlformats.org/officeDocument/2006/relationships/themeOverride" Target="../theme/themeOverride47.xml"/><Relationship Id="rId5" Type="http://schemas.openxmlformats.org/officeDocument/2006/relationships/hyperlink" Target="http://www.dawliatarining.com/" TargetMode="External"/><Relationship Id="rId4" Type="http://schemas.openxmlformats.org/officeDocument/2006/relationships/image" Target="../media/image67.jpeg"/></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34.xml"/><Relationship Id="rId1" Type="http://schemas.openxmlformats.org/officeDocument/2006/relationships/themeOverride" Target="../theme/themeOverride48.xml"/><Relationship Id="rId6" Type="http://schemas.openxmlformats.org/officeDocument/2006/relationships/hyperlink" Target="http://www.dawliatarining.com/" TargetMode="External"/><Relationship Id="rId5" Type="http://schemas.openxmlformats.org/officeDocument/2006/relationships/image" Target="../media/image67.jpeg"/><Relationship Id="rId4" Type="http://schemas.openxmlformats.org/officeDocument/2006/relationships/image" Target="../media/image1.png"/></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34.xml"/><Relationship Id="rId1" Type="http://schemas.openxmlformats.org/officeDocument/2006/relationships/themeOverride" Target="../theme/themeOverride49.xml"/><Relationship Id="rId6" Type="http://schemas.openxmlformats.org/officeDocument/2006/relationships/hyperlink" Target="http://www.dawliatarining.com/" TargetMode="External"/><Relationship Id="rId5" Type="http://schemas.openxmlformats.org/officeDocument/2006/relationships/image" Target="../media/image67.jpeg"/><Relationship Id="rId4" Type="http://schemas.openxmlformats.org/officeDocument/2006/relationships/image" Target="../media/image1.png"/></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34.xml"/><Relationship Id="rId1" Type="http://schemas.openxmlformats.org/officeDocument/2006/relationships/themeOverride" Target="../theme/themeOverride50.xml"/><Relationship Id="rId6" Type="http://schemas.openxmlformats.org/officeDocument/2006/relationships/hyperlink" Target="http://www.dawliatarining.com/" TargetMode="External"/><Relationship Id="rId5" Type="http://schemas.openxmlformats.org/officeDocument/2006/relationships/image" Target="../media/image67.jpeg"/><Relationship Id="rId4" Type="http://schemas.openxmlformats.org/officeDocument/2006/relationships/image" Target="../media/image1.png"/></Relationships>
</file>

<file path=ppt/slides/_rels/slide8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34.xml"/><Relationship Id="rId1" Type="http://schemas.openxmlformats.org/officeDocument/2006/relationships/themeOverride" Target="../theme/themeOverride51.xml"/><Relationship Id="rId5" Type="http://schemas.openxmlformats.org/officeDocument/2006/relationships/hyperlink" Target="http://www.dawliatarining.com/" TargetMode="External"/><Relationship Id="rId4" Type="http://schemas.openxmlformats.org/officeDocument/2006/relationships/image" Target="../media/image67.jpeg"/></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34.xml"/><Relationship Id="rId1" Type="http://schemas.openxmlformats.org/officeDocument/2006/relationships/themeOverride" Target="../theme/themeOverride52.xml"/><Relationship Id="rId6" Type="http://schemas.openxmlformats.org/officeDocument/2006/relationships/hyperlink" Target="http://www.dawliatarining.com/" TargetMode="External"/><Relationship Id="rId5" Type="http://schemas.openxmlformats.org/officeDocument/2006/relationships/image" Target="../media/image67.jpeg"/><Relationship Id="rId4" Type="http://schemas.openxmlformats.org/officeDocument/2006/relationships/image" Target="../media/image1.png"/></Relationships>
</file>

<file path=ppt/slides/_rels/slide8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34.xml"/><Relationship Id="rId1" Type="http://schemas.openxmlformats.org/officeDocument/2006/relationships/themeOverride" Target="../theme/themeOverride53.xml"/><Relationship Id="rId4" Type="http://schemas.openxmlformats.org/officeDocument/2006/relationships/image" Target="../media/image67.jpeg"/></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34.xml"/><Relationship Id="rId1" Type="http://schemas.openxmlformats.org/officeDocument/2006/relationships/themeOverride" Target="../theme/themeOverride54.xml"/><Relationship Id="rId6" Type="http://schemas.openxmlformats.org/officeDocument/2006/relationships/hyperlink" Target="http://www.dawliatarining.com/" TargetMode="External"/><Relationship Id="rId5" Type="http://schemas.openxmlformats.org/officeDocument/2006/relationships/image" Target="../media/image67.jpeg"/><Relationship Id="rId4" Type="http://schemas.openxmlformats.org/officeDocument/2006/relationships/image" Target="../media/image1.png"/></Relationships>
</file>

<file path=ppt/slides/_rels/slide8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34.xml"/><Relationship Id="rId1" Type="http://schemas.openxmlformats.org/officeDocument/2006/relationships/themeOverride" Target="../theme/themeOverride55.xml"/><Relationship Id="rId5" Type="http://schemas.openxmlformats.org/officeDocument/2006/relationships/hyperlink" Target="http://www.dawliatarining.com/" TargetMode="External"/><Relationship Id="rId4" Type="http://schemas.openxmlformats.org/officeDocument/2006/relationships/image" Target="../media/image67.jpeg"/></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34.xml"/><Relationship Id="rId1" Type="http://schemas.openxmlformats.org/officeDocument/2006/relationships/themeOverride" Target="../theme/themeOverride56.xml"/><Relationship Id="rId6" Type="http://schemas.openxmlformats.org/officeDocument/2006/relationships/hyperlink" Target="http://www.dawliatarining.com/" TargetMode="External"/><Relationship Id="rId5" Type="http://schemas.openxmlformats.org/officeDocument/2006/relationships/image" Target="../media/image67.jpeg"/><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8" Type="http://schemas.openxmlformats.org/officeDocument/2006/relationships/hyperlink" Target="http://www.dawliatarining.com/" TargetMode="External"/><Relationship Id="rId3" Type="http://schemas.openxmlformats.org/officeDocument/2006/relationships/notesSlide" Target="../notesSlides/notesSlide7.xml"/><Relationship Id="rId7" Type="http://schemas.openxmlformats.org/officeDocument/2006/relationships/image" Target="../media/image9.png"/><Relationship Id="rId2" Type="http://schemas.openxmlformats.org/officeDocument/2006/relationships/slideLayout" Target="../slideLayouts/slideLayout18.xml"/><Relationship Id="rId1" Type="http://schemas.openxmlformats.org/officeDocument/2006/relationships/themeOverride" Target="../theme/themeOverride4.xml"/><Relationship Id="rId6" Type="http://schemas.microsoft.com/office/2007/relationships/hdphoto" Target="../media/hdphoto1.wdp"/><Relationship Id="rId5" Type="http://schemas.openxmlformats.org/officeDocument/2006/relationships/image" Target="../media/image8.png"/><Relationship Id="rId4" Type="http://schemas.openxmlformats.org/officeDocument/2006/relationships/image" Target="../media/image1.png"/></Relationships>
</file>

<file path=ppt/slides/_rels/slide90.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34.xml"/><Relationship Id="rId1" Type="http://schemas.openxmlformats.org/officeDocument/2006/relationships/themeOverride" Target="../theme/themeOverride57.xml"/><Relationship Id="rId6" Type="http://schemas.openxmlformats.org/officeDocument/2006/relationships/hyperlink" Target="http://www.dawliatarining.com/" TargetMode="External"/><Relationship Id="rId5" Type="http://schemas.openxmlformats.org/officeDocument/2006/relationships/image" Target="../media/image67.jpeg"/><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6168788" y="290223"/>
            <a:ext cx="5242541" cy="12383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prstTxWarp prst="textPlain">
              <a:avLst/>
            </a:prstTxWarp>
          </a:bodyPr>
          <a:lstStyle/>
          <a:p>
            <a:pPr algn="ctr"/>
            <a:r>
              <a:rPr lang="ar-EG" sz="5400" b="1" dirty="0">
                <a:ln>
                  <a:solidFill>
                    <a:schemeClr val="bg1"/>
                  </a:solidFill>
                </a:ln>
                <a:solidFill>
                  <a:srgbClr val="C00000"/>
                </a:solidFill>
                <a:effectLst>
                  <a:glow rad="63500">
                    <a:schemeClr val="accent4">
                      <a:satMod val="175000"/>
                      <a:alpha val="40000"/>
                    </a:schemeClr>
                  </a:glow>
                </a:effectLst>
                <a:latin typeface="Adobe Arabic" panose="02040503050201020203" pitchFamily="18" charset="-78"/>
                <a:cs typeface="Adobe Arabic" panose="02040503050201020203" pitchFamily="18" charset="-78"/>
              </a:rPr>
              <a:t>الألعاب التدريبية</a:t>
            </a:r>
          </a:p>
        </p:txBody>
      </p:sp>
      <p:sp>
        <p:nvSpPr>
          <p:cNvPr id="3" name="Rectangle 1">
            <a:extLst>
              <a:ext uri="{FF2B5EF4-FFF2-40B4-BE49-F238E27FC236}">
                <a16:creationId xmlns:a16="http://schemas.microsoft.com/office/drawing/2014/main" id="{FA774948-0F29-5F04-F2A2-7BFA775874FD}"/>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1" eaLnBrk="0" fontAlgn="base" latinLnBrk="0" hangingPunct="0">
              <a:lnSpc>
                <a:spcPct val="100000"/>
              </a:lnSpc>
              <a:spcBef>
                <a:spcPct val="0"/>
              </a:spcBef>
              <a:spcAft>
                <a:spcPct val="0"/>
              </a:spcAft>
              <a:buClrTx/>
              <a:buSzTx/>
              <a:buFontTx/>
              <a:buNone/>
              <a:tabLst/>
            </a:pPr>
            <a:r>
              <a:rPr kumimoji="0" lang="ar-SA" altLang="en-US" sz="1100" b="1" i="0" u="none" strike="noStrike" cap="none" normalizeH="0" baseline="0">
                <a:ln>
                  <a:noFill/>
                </a:ln>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مركز أبحاث الدولية للتدريب</a:t>
            </a:r>
            <a:endParaRPr kumimoji="0" lang="en-US" altLang="en-US" sz="1100" b="0" i="0" u="none" strike="noStrike" cap="none" normalizeH="0" baseline="0">
              <a:ln>
                <a:noFill/>
              </a:ln>
              <a:solidFill>
                <a:schemeClr val="tx1"/>
              </a:solidFill>
              <a:effectLst/>
            </a:endParaRPr>
          </a:p>
          <a:p>
            <a:pPr marL="0" marR="0" lvl="0" indent="0" algn="ctr" defTabSz="914400" rtl="1"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a:ln>
                  <a:noFill/>
                </a:ln>
                <a:solidFill>
                  <a:schemeClr val="tx1"/>
                </a:solidFill>
                <a:effectLst/>
                <a:latin typeface="Sakkal Majalla" panose="02000000000000000000" pitchFamily="2" charset="-78"/>
                <a:ea typeface="Calibri" panose="020F0502020204030204" pitchFamily="34" charset="0"/>
                <a:cs typeface="Sakkal Majalla" panose="02000000000000000000" pitchFamily="2" charset="-78"/>
                <a:hlinkClick r:id="rId4"/>
              </a:rPr>
              <a:t>www.dawliatraining.com</a:t>
            </a:r>
            <a:endParaRPr kumimoji="0" lang="en-US" altLang="en-US" sz="1100" b="0" i="0" u="none" strike="noStrike" cap="none" normalizeH="0" baseline="0">
              <a:ln>
                <a:noFill/>
              </a:ln>
              <a:solidFill>
                <a:schemeClr val="tx1"/>
              </a:solidFill>
              <a:effectLst/>
            </a:endParaRPr>
          </a:p>
          <a:p>
            <a:pPr marL="0" marR="0" lvl="0" indent="0" algn="ctr" defTabSz="914400" rtl="1"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a:ln>
                  <a:noFill/>
                </a:ln>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Twitter, facebook, instagram: </a:t>
            </a:r>
            <a:r>
              <a:rPr kumimoji="0" lang="en-US" altLang="en-US" sz="1100" b="1" i="0" u="none" strike="noStrike" cap="none" normalizeH="0" baseline="0">
                <a:ln>
                  <a:noFill/>
                </a:ln>
                <a:solidFill>
                  <a:srgbClr val="2E74B5"/>
                </a:solidFill>
                <a:effectLst/>
                <a:latin typeface="Sakkal Majalla" panose="02000000000000000000" pitchFamily="2" charset="-78"/>
                <a:ea typeface="Calibri" panose="020F0502020204030204" pitchFamily="34" charset="0"/>
                <a:cs typeface="Sakkal Majalla" panose="02000000000000000000" pitchFamily="2" charset="-78"/>
              </a:rPr>
              <a:t>@tircjo</a:t>
            </a:r>
            <a:endParaRPr kumimoji="0" lang="en-US" altLang="en-US" sz="1100" b="0" i="0" u="none" strike="noStrike" cap="none" normalizeH="0" baseline="0">
              <a:ln>
                <a:noFill/>
              </a:ln>
              <a:solidFill>
                <a:schemeClr val="tx1"/>
              </a:solidFill>
              <a:effectLst/>
            </a:endParaRPr>
          </a:p>
          <a:p>
            <a:pPr marL="0" marR="0" lvl="0" indent="0" algn="ctr" defTabSz="914400" rtl="1"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a:ln>
                  <a:noFill/>
                </a:ln>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Mobile &amp; whatssup:</a:t>
            </a:r>
            <a:endParaRPr kumimoji="0" lang="en-US" altLang="en-US" sz="1100" b="0" i="0" u="none" strike="noStrike" cap="none" normalizeH="0" baseline="0">
              <a:ln>
                <a:noFill/>
              </a:ln>
              <a:solidFill>
                <a:schemeClr val="tx1"/>
              </a:solidFill>
              <a:effectLst/>
            </a:endParaRPr>
          </a:p>
          <a:p>
            <a:pPr marL="0" marR="0" lvl="0" indent="0" algn="ctr" defTabSz="914400" rtl="1" eaLnBrk="0" fontAlgn="base" latinLnBrk="0" hangingPunct="0">
              <a:lnSpc>
                <a:spcPct val="100000"/>
              </a:lnSpc>
              <a:spcBef>
                <a:spcPct val="0"/>
              </a:spcBef>
              <a:spcAft>
                <a:spcPct val="0"/>
              </a:spcAft>
              <a:buClrTx/>
              <a:buSzTx/>
              <a:buFontTx/>
              <a:buNone/>
              <a:tabLst/>
            </a:pPr>
            <a:r>
              <a:rPr kumimoji="0" lang="en-US" altLang="en-US" sz="1100" b="1" i="0" u="none" strike="noStrike" cap="none" normalizeH="0" baseline="0">
                <a:ln>
                  <a:noFill/>
                </a:ln>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00962779222666</a:t>
            </a:r>
            <a:endParaRPr kumimoji="0" lang="en-US" altLang="en-US" sz="1100" b="0" i="0" u="none" strike="noStrike" cap="none" normalizeH="0" baseline="0">
              <a:ln>
                <a:noFill/>
              </a:ln>
              <a:solidFill>
                <a:schemeClr val="tx1"/>
              </a:solidFill>
              <a:effectLst/>
            </a:endParaRPr>
          </a:p>
          <a:p>
            <a:pPr marL="0" marR="0" lvl="0" indent="0" algn="ctr" defTabSz="914400" rtl="1" eaLnBrk="0" fontAlgn="base" latinLnBrk="0" hangingPunct="0">
              <a:lnSpc>
                <a:spcPct val="100000"/>
              </a:lnSpc>
              <a:spcBef>
                <a:spcPct val="0"/>
              </a:spcBef>
              <a:spcAft>
                <a:spcPct val="0"/>
              </a:spcAft>
              <a:buClrTx/>
              <a:buSzTx/>
              <a:buFontTx/>
              <a:buNone/>
              <a:tabLst/>
            </a:pPr>
            <a:r>
              <a:rPr kumimoji="0" lang="ar-SA" altLang="en-US" sz="1100" b="1" i="0" u="none" strike="noStrike" cap="none" normalizeH="0" baseline="0">
                <a:ln>
                  <a:noFill/>
                </a:ln>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(دورات تدريبية، استشارات، تصميم حقائب تدريبية)</a:t>
            </a:r>
            <a:endParaRPr kumimoji="0" lang="ar-SA" altLang="en-US" sz="1800" b="0" i="0" u="none" strike="noStrike" cap="none" normalizeH="0" baseline="0">
              <a:ln>
                <a:noFill/>
              </a:ln>
              <a:solidFill>
                <a:schemeClr val="tx1"/>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06081101"/>
      </p:ext>
    </p:extLst>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 name="Title 30">
            <a:extLst>
              <a:ext uri="{FF2B5EF4-FFF2-40B4-BE49-F238E27FC236}">
                <a16:creationId xmlns:a16="http://schemas.microsoft.com/office/drawing/2014/main" id="{A2370289-1017-40C1-BBC3-6AA03B3A56F0}"/>
              </a:ext>
            </a:extLst>
          </p:cNvPr>
          <p:cNvSpPr>
            <a:spLocks noGrp="1"/>
          </p:cNvSpPr>
          <p:nvPr>
            <p:ph type="ctrTitle"/>
          </p:nvPr>
        </p:nvSpPr>
        <p:spPr>
          <a:xfrm>
            <a:off x="2566690" y="3068960"/>
            <a:ext cx="9337205" cy="1368152"/>
          </a:xfrm>
        </p:spPr>
        <p:txBody>
          <a:bodyPr/>
          <a:lstStyle/>
          <a:p>
            <a:pPr algn="r" rtl="1"/>
            <a:r>
              <a:rPr lang="ar-EG" sz="11500" dirty="0">
                <a:ln>
                  <a:solidFill>
                    <a:schemeClr val="bg1"/>
                  </a:solidFill>
                </a:ln>
                <a:effectLst>
                  <a:glow rad="63500">
                    <a:schemeClr val="accent1">
                      <a:satMod val="175000"/>
                      <a:alpha val="40000"/>
                    </a:schemeClr>
                  </a:glow>
                </a:effectLst>
                <a:latin typeface="Sakkal Majalla" pitchFamily="2" charset="-78"/>
                <a:cs typeface="Sakkal Majalla" pitchFamily="2" charset="-78"/>
              </a:rPr>
              <a:t>اليوم التدريبي الأول</a:t>
            </a:r>
            <a:endParaRPr lang="en-IN" sz="11500" dirty="0">
              <a:ln>
                <a:solidFill>
                  <a:schemeClr val="bg1"/>
                </a:solidFill>
              </a:ln>
              <a:effectLst>
                <a:glow rad="63500">
                  <a:schemeClr val="accent1">
                    <a:satMod val="175000"/>
                    <a:alpha val="40000"/>
                  </a:schemeClr>
                </a:glow>
              </a:effectLst>
              <a:latin typeface="Sakkal Majalla" pitchFamily="2" charset="-78"/>
              <a:cs typeface="Sakkal Majalla" pitchFamily="2" charset="-78"/>
            </a:endParaRPr>
          </a:p>
        </p:txBody>
      </p:sp>
      <p:sp>
        <p:nvSpPr>
          <p:cNvPr id="3" name="مربع نص 2"/>
          <p:cNvSpPr txBox="1"/>
          <p:nvPr/>
        </p:nvSpPr>
        <p:spPr>
          <a:xfrm>
            <a:off x="-16597" y="6437890"/>
            <a:ext cx="2023311" cy="369332"/>
          </a:xfrm>
          <a:prstGeom prst="rect">
            <a:avLst/>
          </a:prstGeom>
          <a:noFill/>
        </p:spPr>
        <p:txBody>
          <a:bodyPr wrap="none" rtlCol="1">
            <a:spAutoFit/>
          </a:bodyPr>
          <a:lstStyle/>
          <a:p>
            <a:r>
              <a:rPr lang="en-US" dirty="0">
                <a:solidFill>
                  <a:schemeClr val="bg1"/>
                </a:solidFill>
                <a:latin typeface="Sakkal Majalla" panose="02000000000000000000" pitchFamily="2" charset="-78"/>
                <a:cs typeface="Sakkal Majalla" panose="02000000000000000000" pitchFamily="2" charset="-78"/>
              </a:rPr>
              <a:t>www.dawliatarining.com</a:t>
            </a:r>
            <a:endParaRPr lang="ar-SA" dirty="0">
              <a:solidFill>
                <a:schemeClr val="bg1"/>
              </a:solidFill>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29512859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lose up of multiethnic team solving blank puzzle game. Free Phot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3992"/>
            <a:ext cx="8539386" cy="6871993"/>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 4"/>
          <p:cNvGrpSpPr/>
          <p:nvPr/>
        </p:nvGrpSpPr>
        <p:grpSpPr>
          <a:xfrm>
            <a:off x="14" y="-13740"/>
            <a:ext cx="12207780" cy="6871741"/>
            <a:chOff x="0" y="-13740"/>
            <a:chExt cx="12207780" cy="6871741"/>
          </a:xfrm>
        </p:grpSpPr>
        <p:sp>
          <p:nvSpPr>
            <p:cNvPr id="6" name="Freeform 5"/>
            <p:cNvSpPr>
              <a:spLocks/>
            </p:cNvSpPr>
            <p:nvPr/>
          </p:nvSpPr>
          <p:spPr bwMode="auto">
            <a:xfrm>
              <a:off x="3804919" y="-8838"/>
              <a:ext cx="8402861" cy="6858002"/>
            </a:xfrm>
            <a:custGeom>
              <a:avLst/>
              <a:gdLst>
                <a:gd name="connsiteX0" fmla="*/ 5270079 w 8402861"/>
                <a:gd name="connsiteY0" fmla="*/ 0 h 6840324"/>
                <a:gd name="connsiteX1" fmla="*/ 8231220 w 8402861"/>
                <a:gd name="connsiteY1" fmla="*/ 0 h 6840324"/>
                <a:gd name="connsiteX2" fmla="*/ 8402861 w 8402861"/>
                <a:gd name="connsiteY2" fmla="*/ 0 h 6840324"/>
                <a:gd name="connsiteX3" fmla="*/ 8402861 w 8402861"/>
                <a:gd name="connsiteY3" fmla="*/ 6840324 h 6840324"/>
                <a:gd name="connsiteX4" fmla="*/ 0 w 8402861"/>
                <a:gd name="connsiteY4" fmla="*/ 6840324 h 6840324"/>
                <a:gd name="connsiteX5" fmla="*/ 137491 w 8402861"/>
                <a:gd name="connsiteY5" fmla="*/ 6820776 h 6840324"/>
                <a:gd name="connsiteX6" fmla="*/ 2811273 w 8402861"/>
                <a:gd name="connsiteY6" fmla="*/ 5358967 h 6840324"/>
                <a:gd name="connsiteX7" fmla="*/ 2820915 w 8402861"/>
                <a:gd name="connsiteY7" fmla="*/ 5349415 h 6840324"/>
                <a:gd name="connsiteX8" fmla="*/ 2955909 w 8402861"/>
                <a:gd name="connsiteY8" fmla="*/ 5225232 h 6840324"/>
                <a:gd name="connsiteX9" fmla="*/ 3023405 w 8402861"/>
                <a:gd name="connsiteY9" fmla="*/ 5158364 h 6840324"/>
                <a:gd name="connsiteX10" fmla="*/ 3090903 w 8402861"/>
                <a:gd name="connsiteY10" fmla="*/ 5081944 h 6840324"/>
                <a:gd name="connsiteX11" fmla="*/ 3264465 w 8402861"/>
                <a:gd name="connsiteY11" fmla="*/ 4890893 h 6840324"/>
                <a:gd name="connsiteX12" fmla="*/ 3293392 w 8402861"/>
                <a:gd name="connsiteY12" fmla="*/ 4852683 h 6840324"/>
                <a:gd name="connsiteX13" fmla="*/ 3351246 w 8402861"/>
                <a:gd name="connsiteY13" fmla="*/ 4795368 h 6840324"/>
                <a:gd name="connsiteX14" fmla="*/ 3409101 w 8402861"/>
                <a:gd name="connsiteY14" fmla="*/ 4718948 h 6840324"/>
                <a:gd name="connsiteX15" fmla="*/ 3466955 w 8402861"/>
                <a:gd name="connsiteY15" fmla="*/ 4642528 h 6840324"/>
                <a:gd name="connsiteX16" fmla="*/ 3679087 w 8402861"/>
                <a:gd name="connsiteY16" fmla="*/ 4365505 h 6840324"/>
                <a:gd name="connsiteX17" fmla="*/ 3717656 w 8402861"/>
                <a:gd name="connsiteY17" fmla="*/ 4308189 h 6840324"/>
                <a:gd name="connsiteX18" fmla="*/ 3765868 w 8402861"/>
                <a:gd name="connsiteY18" fmla="*/ 4250874 h 6840324"/>
                <a:gd name="connsiteX19" fmla="*/ 3804438 w 8402861"/>
                <a:gd name="connsiteY19" fmla="*/ 4184006 h 6840324"/>
                <a:gd name="connsiteX20" fmla="*/ 3852650 w 8402861"/>
                <a:gd name="connsiteY20" fmla="*/ 4117139 h 6840324"/>
                <a:gd name="connsiteX21" fmla="*/ 4228702 w 8402861"/>
                <a:gd name="connsiteY21" fmla="*/ 3515330 h 6840324"/>
                <a:gd name="connsiteX22" fmla="*/ 4257630 w 8402861"/>
                <a:gd name="connsiteY22" fmla="*/ 3458014 h 6840324"/>
                <a:gd name="connsiteX23" fmla="*/ 4440835 w 8402861"/>
                <a:gd name="connsiteY23" fmla="*/ 3114124 h 6840324"/>
                <a:gd name="connsiteX24" fmla="*/ 4508331 w 8402861"/>
                <a:gd name="connsiteY24" fmla="*/ 2980388 h 6840324"/>
                <a:gd name="connsiteX25" fmla="*/ 4633682 w 8402861"/>
                <a:gd name="connsiteY25" fmla="*/ 2703365 h 6840324"/>
                <a:gd name="connsiteX26" fmla="*/ 4652967 w 8402861"/>
                <a:gd name="connsiteY26" fmla="*/ 2655603 h 6840324"/>
                <a:gd name="connsiteX27" fmla="*/ 4691537 w 8402861"/>
                <a:gd name="connsiteY27" fmla="*/ 2560077 h 6840324"/>
                <a:gd name="connsiteX28" fmla="*/ 4720463 w 8402861"/>
                <a:gd name="connsiteY28" fmla="*/ 2493210 h 6840324"/>
                <a:gd name="connsiteX29" fmla="*/ 4807245 w 8402861"/>
                <a:gd name="connsiteY29" fmla="*/ 2273502 h 6840324"/>
                <a:gd name="connsiteX30" fmla="*/ 4836172 w 8402861"/>
                <a:gd name="connsiteY30" fmla="*/ 2206634 h 6840324"/>
                <a:gd name="connsiteX31" fmla="*/ 5019377 w 8402861"/>
                <a:gd name="connsiteY31" fmla="*/ 1633482 h 6840324"/>
                <a:gd name="connsiteX32" fmla="*/ 5038662 w 8402861"/>
                <a:gd name="connsiteY32" fmla="*/ 1566614 h 6840324"/>
                <a:gd name="connsiteX33" fmla="*/ 5057947 w 8402861"/>
                <a:gd name="connsiteY33" fmla="*/ 1499747 h 6840324"/>
                <a:gd name="connsiteX34" fmla="*/ 5086874 w 8402861"/>
                <a:gd name="connsiteY34" fmla="*/ 1356459 h 6840324"/>
                <a:gd name="connsiteX35" fmla="*/ 5106159 w 8402861"/>
                <a:gd name="connsiteY35" fmla="*/ 1280039 h 6840324"/>
                <a:gd name="connsiteX36" fmla="*/ 5183297 w 8402861"/>
                <a:gd name="connsiteY36" fmla="*/ 907490 h 6840324"/>
                <a:gd name="connsiteX37" fmla="*/ 5192940 w 8402861"/>
                <a:gd name="connsiteY37" fmla="*/ 821517 h 6840324"/>
                <a:gd name="connsiteX38" fmla="*/ 5212225 w 8402861"/>
                <a:gd name="connsiteY38" fmla="*/ 716440 h 6840324"/>
                <a:gd name="connsiteX39" fmla="*/ 5221867 w 8402861"/>
                <a:gd name="connsiteY39" fmla="*/ 649572 h 6840324"/>
                <a:gd name="connsiteX40" fmla="*/ 5231509 w 8402861"/>
                <a:gd name="connsiteY40" fmla="*/ 582704 h 6840324"/>
                <a:gd name="connsiteX41" fmla="*/ 5250795 w 8402861"/>
                <a:gd name="connsiteY41" fmla="*/ 439416 h 6840324"/>
                <a:gd name="connsiteX42" fmla="*/ 5250795 w 8402861"/>
                <a:gd name="connsiteY42" fmla="*/ 372549 h 6840324"/>
                <a:gd name="connsiteX43" fmla="*/ 5260437 w 8402861"/>
                <a:gd name="connsiteY43" fmla="*/ 324786 h 6840324"/>
                <a:gd name="connsiteX44" fmla="*/ 5260437 w 8402861"/>
                <a:gd name="connsiteY44" fmla="*/ 248366 h 6840324"/>
                <a:gd name="connsiteX45" fmla="*/ 5270079 w 8402861"/>
                <a:gd name="connsiteY45" fmla="*/ 162393 h 6840324"/>
                <a:gd name="connsiteX46" fmla="*/ 5270079 w 8402861"/>
                <a:gd name="connsiteY46" fmla="*/ 95525 h 6840324"/>
                <a:gd name="connsiteX47" fmla="*/ 5270079 w 8402861"/>
                <a:gd name="connsiteY47" fmla="*/ 28658 h 6840324"/>
                <a:gd name="connsiteX48" fmla="*/ 5270079 w 8402861"/>
                <a:gd name="connsiteY48" fmla="*/ 0 h 6840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8402861" h="6840324">
                  <a:moveTo>
                    <a:pt x="5270079" y="0"/>
                  </a:moveTo>
                  <a:cubicBezTo>
                    <a:pt x="6508221" y="0"/>
                    <a:pt x="7475519" y="0"/>
                    <a:pt x="8231220" y="0"/>
                  </a:cubicBezTo>
                  <a:lnTo>
                    <a:pt x="8402861" y="0"/>
                  </a:lnTo>
                  <a:lnTo>
                    <a:pt x="8402861" y="6840324"/>
                  </a:lnTo>
                  <a:lnTo>
                    <a:pt x="0" y="6840324"/>
                  </a:lnTo>
                  <a:lnTo>
                    <a:pt x="137491" y="6820776"/>
                  </a:lnTo>
                  <a:cubicBezTo>
                    <a:pt x="1130448" y="6653595"/>
                    <a:pt x="2042896" y="6111228"/>
                    <a:pt x="2811273" y="5358967"/>
                  </a:cubicBezTo>
                  <a:cubicBezTo>
                    <a:pt x="2820915" y="5349415"/>
                    <a:pt x="2820915" y="5349415"/>
                    <a:pt x="2820915" y="5349415"/>
                  </a:cubicBezTo>
                  <a:cubicBezTo>
                    <a:pt x="2869128" y="5311205"/>
                    <a:pt x="2907697" y="5272994"/>
                    <a:pt x="2955909" y="5225232"/>
                  </a:cubicBezTo>
                  <a:cubicBezTo>
                    <a:pt x="2975194" y="5206127"/>
                    <a:pt x="2994478" y="5177469"/>
                    <a:pt x="3023405" y="5158364"/>
                  </a:cubicBezTo>
                  <a:cubicBezTo>
                    <a:pt x="3042690" y="5129707"/>
                    <a:pt x="3061975" y="5110602"/>
                    <a:pt x="3090903" y="5081944"/>
                  </a:cubicBezTo>
                  <a:cubicBezTo>
                    <a:pt x="3148757" y="5024629"/>
                    <a:pt x="3206611" y="4957761"/>
                    <a:pt x="3264465" y="4890893"/>
                  </a:cubicBezTo>
                  <a:cubicBezTo>
                    <a:pt x="3274107" y="4881341"/>
                    <a:pt x="3283749" y="4871788"/>
                    <a:pt x="3293392" y="4852683"/>
                  </a:cubicBezTo>
                  <a:cubicBezTo>
                    <a:pt x="3312676" y="4833578"/>
                    <a:pt x="3331961" y="4814473"/>
                    <a:pt x="3351246" y="4795368"/>
                  </a:cubicBezTo>
                  <a:cubicBezTo>
                    <a:pt x="3370531" y="4766711"/>
                    <a:pt x="3389815" y="4738053"/>
                    <a:pt x="3409101" y="4718948"/>
                  </a:cubicBezTo>
                  <a:cubicBezTo>
                    <a:pt x="3428386" y="4690290"/>
                    <a:pt x="3447670" y="4671185"/>
                    <a:pt x="3466955" y="4642528"/>
                  </a:cubicBezTo>
                  <a:cubicBezTo>
                    <a:pt x="3534451" y="4556555"/>
                    <a:pt x="3611590" y="4461030"/>
                    <a:pt x="3679087" y="4365505"/>
                  </a:cubicBezTo>
                  <a:cubicBezTo>
                    <a:pt x="3688729" y="4346399"/>
                    <a:pt x="3708014" y="4327294"/>
                    <a:pt x="3717656" y="4308189"/>
                  </a:cubicBezTo>
                  <a:cubicBezTo>
                    <a:pt x="3736941" y="4289084"/>
                    <a:pt x="3746583" y="4269979"/>
                    <a:pt x="3765868" y="4250874"/>
                  </a:cubicBezTo>
                  <a:cubicBezTo>
                    <a:pt x="3775511" y="4222217"/>
                    <a:pt x="3794795" y="4203112"/>
                    <a:pt x="3804438" y="4184006"/>
                  </a:cubicBezTo>
                  <a:cubicBezTo>
                    <a:pt x="3823722" y="4164901"/>
                    <a:pt x="3833365" y="4145796"/>
                    <a:pt x="3852650" y="4117139"/>
                  </a:cubicBezTo>
                  <a:cubicBezTo>
                    <a:pt x="3987643" y="3926088"/>
                    <a:pt x="4112994" y="3715933"/>
                    <a:pt x="4228702" y="3515330"/>
                  </a:cubicBezTo>
                  <a:cubicBezTo>
                    <a:pt x="4238345" y="3496225"/>
                    <a:pt x="4247987" y="3477120"/>
                    <a:pt x="4257630" y="3458014"/>
                  </a:cubicBezTo>
                  <a:cubicBezTo>
                    <a:pt x="4325126" y="3343384"/>
                    <a:pt x="4382981" y="3238306"/>
                    <a:pt x="4440835" y="3114124"/>
                  </a:cubicBezTo>
                  <a:cubicBezTo>
                    <a:pt x="4460120" y="3075913"/>
                    <a:pt x="4489047" y="3028151"/>
                    <a:pt x="4508331" y="2980388"/>
                  </a:cubicBezTo>
                  <a:cubicBezTo>
                    <a:pt x="4546901" y="2884863"/>
                    <a:pt x="4595113" y="2798890"/>
                    <a:pt x="4633682" y="2703365"/>
                  </a:cubicBezTo>
                  <a:cubicBezTo>
                    <a:pt x="4643325" y="2684260"/>
                    <a:pt x="4652967" y="2665155"/>
                    <a:pt x="4652967" y="2655603"/>
                  </a:cubicBezTo>
                  <a:cubicBezTo>
                    <a:pt x="4672251" y="2617392"/>
                    <a:pt x="4681894" y="2588735"/>
                    <a:pt x="4691537" y="2560077"/>
                  </a:cubicBezTo>
                  <a:cubicBezTo>
                    <a:pt x="4701179" y="2540972"/>
                    <a:pt x="4710821" y="2512314"/>
                    <a:pt x="4720463" y="2493210"/>
                  </a:cubicBezTo>
                  <a:cubicBezTo>
                    <a:pt x="4749391" y="2416789"/>
                    <a:pt x="4778318" y="2349921"/>
                    <a:pt x="4807245" y="2273502"/>
                  </a:cubicBezTo>
                  <a:cubicBezTo>
                    <a:pt x="4816887" y="2254396"/>
                    <a:pt x="4826529" y="2225739"/>
                    <a:pt x="4836172" y="2206634"/>
                  </a:cubicBezTo>
                  <a:cubicBezTo>
                    <a:pt x="4903669" y="2015583"/>
                    <a:pt x="4961523" y="1824533"/>
                    <a:pt x="5019377" y="1633482"/>
                  </a:cubicBezTo>
                  <a:cubicBezTo>
                    <a:pt x="5019377" y="1614377"/>
                    <a:pt x="5029019" y="1585719"/>
                    <a:pt x="5038662" y="1566614"/>
                  </a:cubicBezTo>
                  <a:cubicBezTo>
                    <a:pt x="5038662" y="1547509"/>
                    <a:pt x="5048305" y="1518852"/>
                    <a:pt x="5057947" y="1499747"/>
                  </a:cubicBezTo>
                  <a:cubicBezTo>
                    <a:pt x="5067589" y="1451984"/>
                    <a:pt x="5077231" y="1404221"/>
                    <a:pt x="5086874" y="1356459"/>
                  </a:cubicBezTo>
                  <a:cubicBezTo>
                    <a:pt x="5096517" y="1327801"/>
                    <a:pt x="5106159" y="1308696"/>
                    <a:pt x="5106159" y="1280039"/>
                  </a:cubicBezTo>
                  <a:cubicBezTo>
                    <a:pt x="5135086" y="1155856"/>
                    <a:pt x="5164013" y="1031673"/>
                    <a:pt x="5183297" y="907490"/>
                  </a:cubicBezTo>
                  <a:cubicBezTo>
                    <a:pt x="5183297" y="878833"/>
                    <a:pt x="5192940" y="850175"/>
                    <a:pt x="5192940" y="821517"/>
                  </a:cubicBezTo>
                  <a:cubicBezTo>
                    <a:pt x="5202583" y="783307"/>
                    <a:pt x="5212225" y="754650"/>
                    <a:pt x="5212225" y="716440"/>
                  </a:cubicBezTo>
                  <a:cubicBezTo>
                    <a:pt x="5212225" y="697335"/>
                    <a:pt x="5221867" y="668677"/>
                    <a:pt x="5221867" y="649572"/>
                  </a:cubicBezTo>
                  <a:cubicBezTo>
                    <a:pt x="5221867" y="630467"/>
                    <a:pt x="5231509" y="601809"/>
                    <a:pt x="5231509" y="582704"/>
                  </a:cubicBezTo>
                  <a:cubicBezTo>
                    <a:pt x="5231509" y="534942"/>
                    <a:pt x="5241152" y="487179"/>
                    <a:pt x="5250795" y="439416"/>
                  </a:cubicBezTo>
                  <a:cubicBezTo>
                    <a:pt x="5250795" y="420311"/>
                    <a:pt x="5250795" y="391654"/>
                    <a:pt x="5250795" y="372549"/>
                  </a:cubicBezTo>
                  <a:cubicBezTo>
                    <a:pt x="5250795" y="353444"/>
                    <a:pt x="5250795" y="343891"/>
                    <a:pt x="5260437" y="324786"/>
                  </a:cubicBezTo>
                  <a:cubicBezTo>
                    <a:pt x="5260437" y="296128"/>
                    <a:pt x="5260437" y="267471"/>
                    <a:pt x="5260437" y="248366"/>
                  </a:cubicBezTo>
                  <a:cubicBezTo>
                    <a:pt x="5260437" y="219708"/>
                    <a:pt x="5270079" y="191051"/>
                    <a:pt x="5270079" y="162393"/>
                  </a:cubicBezTo>
                  <a:cubicBezTo>
                    <a:pt x="5270079" y="133735"/>
                    <a:pt x="5270079" y="114630"/>
                    <a:pt x="5270079" y="95525"/>
                  </a:cubicBezTo>
                  <a:cubicBezTo>
                    <a:pt x="5270079" y="76420"/>
                    <a:pt x="5270079" y="47763"/>
                    <a:pt x="5270079" y="28658"/>
                  </a:cubicBezTo>
                  <a:cubicBezTo>
                    <a:pt x="5270079" y="19105"/>
                    <a:pt x="5270079" y="9553"/>
                    <a:pt x="5270079" y="0"/>
                  </a:cubicBezTo>
                  <a:close/>
                </a:path>
              </a:pathLst>
            </a:custGeom>
            <a:solidFill>
              <a:schemeClr val="bg1"/>
            </a:solidFill>
            <a:ln>
              <a:noFill/>
            </a:ln>
          </p:spPr>
          <p:txBody>
            <a:bodyPr vert="horz" wrap="square" lIns="91440" tIns="45720" rIns="91440" bIns="45720" numCol="1" anchor="t" anchorCtr="0" compatLnSpc="1">
              <a:prstTxWarp prst="textNoShape">
                <a:avLst/>
              </a:prstTxWarp>
              <a:noAutofit/>
            </a:bodyPr>
            <a:lstStyle/>
            <a:p>
              <a:r>
                <a:rPr lang="en-US" dirty="0">
                  <a:solidFill>
                    <a:prstClr val="black"/>
                  </a:solidFill>
                </a:rPr>
                <a:t>        </a:t>
              </a:r>
            </a:p>
          </p:txBody>
        </p:sp>
        <p:grpSp>
          <p:nvGrpSpPr>
            <p:cNvPr id="7" name="Group 6"/>
            <p:cNvGrpSpPr/>
            <p:nvPr/>
          </p:nvGrpSpPr>
          <p:grpSpPr>
            <a:xfrm>
              <a:off x="0" y="-13740"/>
              <a:ext cx="5151019" cy="4279624"/>
              <a:chOff x="-77788" y="-1"/>
              <a:chExt cx="4127500" cy="3429253"/>
            </a:xfrm>
          </p:grpSpPr>
          <p:sp>
            <p:nvSpPr>
              <p:cNvPr id="14" name="Freeform 12"/>
              <p:cNvSpPr>
                <a:spLocks/>
              </p:cNvSpPr>
              <p:nvPr/>
            </p:nvSpPr>
            <p:spPr bwMode="auto">
              <a:xfrm>
                <a:off x="1282245" y="-1"/>
                <a:ext cx="2767467" cy="986298"/>
              </a:xfrm>
              <a:custGeom>
                <a:avLst/>
                <a:gdLst>
                  <a:gd name="T0" fmla="*/ 352 w 352"/>
                  <a:gd name="T1" fmla="*/ 0 h 125"/>
                  <a:gd name="T2" fmla="*/ 32 w 352"/>
                  <a:gd name="T3" fmla="*/ 108 h 125"/>
                  <a:gd name="T4" fmla="*/ 0 w 352"/>
                  <a:gd name="T5" fmla="*/ 125 h 125"/>
                  <a:gd name="T6" fmla="*/ 0 w 352"/>
                  <a:gd name="T7" fmla="*/ 125 h 125"/>
                  <a:gd name="T8" fmla="*/ 41 w 352"/>
                  <a:gd name="T9" fmla="*/ 78 h 125"/>
                  <a:gd name="T10" fmla="*/ 136 w 352"/>
                  <a:gd name="T11" fmla="*/ 0 h 125"/>
                  <a:gd name="T12" fmla="*/ 352 w 352"/>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352" h="125">
                    <a:moveTo>
                      <a:pt x="352" y="0"/>
                    </a:moveTo>
                    <a:cubicBezTo>
                      <a:pt x="240" y="22"/>
                      <a:pt x="120" y="64"/>
                      <a:pt x="32" y="108"/>
                    </a:cubicBezTo>
                    <a:cubicBezTo>
                      <a:pt x="21" y="114"/>
                      <a:pt x="10" y="119"/>
                      <a:pt x="0" y="125"/>
                    </a:cubicBezTo>
                    <a:cubicBezTo>
                      <a:pt x="0" y="125"/>
                      <a:pt x="0" y="125"/>
                      <a:pt x="0" y="125"/>
                    </a:cubicBezTo>
                    <a:cubicBezTo>
                      <a:pt x="13" y="108"/>
                      <a:pt x="27" y="92"/>
                      <a:pt x="41" y="78"/>
                    </a:cubicBezTo>
                    <a:cubicBezTo>
                      <a:pt x="76" y="42"/>
                      <a:pt x="114" y="15"/>
                      <a:pt x="136" y="0"/>
                    </a:cubicBezTo>
                    <a:lnTo>
                      <a:pt x="352" y="0"/>
                    </a:lnTo>
                    <a:close/>
                  </a:path>
                </a:pathLst>
              </a:custGeom>
              <a:gradFill flip="none" rotWithShape="1">
                <a:gsLst>
                  <a:gs pos="100000">
                    <a:srgbClr val="3EDCFC"/>
                  </a:gs>
                  <a:gs pos="14000">
                    <a:srgbClr val="01A0D9"/>
                  </a:gs>
                </a:gsLst>
                <a:lin ang="8100000" scaled="1"/>
                <a:tileRect/>
              </a:gra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5" name="Freeform 13"/>
              <p:cNvSpPr>
                <a:spLocks/>
              </p:cNvSpPr>
              <p:nvPr/>
            </p:nvSpPr>
            <p:spPr bwMode="auto">
              <a:xfrm>
                <a:off x="-77788" y="607092"/>
                <a:ext cx="1903317" cy="2822160"/>
              </a:xfrm>
              <a:custGeom>
                <a:avLst/>
                <a:gdLst>
                  <a:gd name="T0" fmla="*/ 242 w 242"/>
                  <a:gd name="T1" fmla="*/ 1 h 358"/>
                  <a:gd name="T2" fmla="*/ 0 w 242"/>
                  <a:gd name="T3" fmla="*/ 358 h 358"/>
                  <a:gd name="T4" fmla="*/ 0 w 242"/>
                  <a:gd name="T5" fmla="*/ 0 h 358"/>
                  <a:gd name="T6" fmla="*/ 242 w 242"/>
                  <a:gd name="T7" fmla="*/ 1 h 358"/>
                </a:gdLst>
                <a:ahLst/>
                <a:cxnLst>
                  <a:cxn ang="0">
                    <a:pos x="T0" y="T1"/>
                  </a:cxn>
                  <a:cxn ang="0">
                    <a:pos x="T2" y="T3"/>
                  </a:cxn>
                  <a:cxn ang="0">
                    <a:pos x="T4" y="T5"/>
                  </a:cxn>
                  <a:cxn ang="0">
                    <a:pos x="T6" y="T7"/>
                  </a:cxn>
                </a:cxnLst>
                <a:rect l="0" t="0" r="r" b="b"/>
                <a:pathLst>
                  <a:path w="242" h="358">
                    <a:moveTo>
                      <a:pt x="242" y="1"/>
                    </a:moveTo>
                    <a:cubicBezTo>
                      <a:pt x="156" y="64"/>
                      <a:pt x="47" y="199"/>
                      <a:pt x="0" y="358"/>
                    </a:cubicBezTo>
                    <a:cubicBezTo>
                      <a:pt x="0" y="0"/>
                      <a:pt x="0" y="0"/>
                      <a:pt x="0" y="0"/>
                    </a:cubicBezTo>
                    <a:lnTo>
                      <a:pt x="242" y="1"/>
                    </a:lnTo>
                    <a:close/>
                  </a:path>
                </a:pathLst>
              </a:custGeom>
              <a:gradFill>
                <a:gsLst>
                  <a:gs pos="64000">
                    <a:schemeClr val="bg1"/>
                  </a:gs>
                  <a:gs pos="2000">
                    <a:srgbClr val="EBFCFF"/>
                  </a:gs>
                </a:gsLst>
                <a:lin ang="0" scaled="1"/>
              </a:gradFill>
              <a:ln>
                <a:noFill/>
              </a:ln>
              <a:effectLst>
                <a:outerShdw blurRad="203200" dist="38100" dir="2700000" algn="tl" rotWithShape="0">
                  <a:prstClr val="black">
                    <a:alpha val="10000"/>
                  </a:prstClr>
                </a:outerShdw>
              </a:effec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6" name="Freeform 22"/>
              <p:cNvSpPr>
                <a:spLocks/>
              </p:cNvSpPr>
              <p:nvPr/>
            </p:nvSpPr>
            <p:spPr bwMode="auto">
              <a:xfrm>
                <a:off x="-77788" y="-1"/>
                <a:ext cx="3403730" cy="2782052"/>
              </a:xfrm>
              <a:custGeom>
                <a:avLst/>
                <a:gdLst>
                  <a:gd name="T0" fmla="*/ 433 w 433"/>
                  <a:gd name="T1" fmla="*/ 0 h 353"/>
                  <a:gd name="T2" fmla="*/ 242 w 433"/>
                  <a:gd name="T3" fmla="*/ 78 h 353"/>
                  <a:gd name="T4" fmla="*/ 173 w 433"/>
                  <a:gd name="T5" fmla="*/ 125 h 353"/>
                  <a:gd name="T6" fmla="*/ 173 w 433"/>
                  <a:gd name="T7" fmla="*/ 125 h 353"/>
                  <a:gd name="T8" fmla="*/ 0 w 433"/>
                  <a:gd name="T9" fmla="*/ 353 h 353"/>
                  <a:gd name="T10" fmla="*/ 0 w 433"/>
                  <a:gd name="T11" fmla="*/ 0 h 353"/>
                  <a:gd name="T12" fmla="*/ 433 w 433"/>
                  <a:gd name="T13" fmla="*/ 0 h 353"/>
                </a:gdLst>
                <a:ahLst/>
                <a:cxnLst>
                  <a:cxn ang="0">
                    <a:pos x="T0" y="T1"/>
                  </a:cxn>
                  <a:cxn ang="0">
                    <a:pos x="T2" y="T3"/>
                  </a:cxn>
                  <a:cxn ang="0">
                    <a:pos x="T4" y="T5"/>
                  </a:cxn>
                  <a:cxn ang="0">
                    <a:pos x="T6" y="T7"/>
                  </a:cxn>
                  <a:cxn ang="0">
                    <a:pos x="T8" y="T9"/>
                  </a:cxn>
                  <a:cxn ang="0">
                    <a:pos x="T10" y="T11"/>
                  </a:cxn>
                  <a:cxn ang="0">
                    <a:pos x="T12" y="T13"/>
                  </a:cxn>
                </a:cxnLst>
                <a:rect l="0" t="0" r="r" b="b"/>
                <a:pathLst>
                  <a:path w="433" h="353">
                    <a:moveTo>
                      <a:pt x="433" y="0"/>
                    </a:moveTo>
                    <a:cubicBezTo>
                      <a:pt x="368" y="15"/>
                      <a:pt x="303" y="41"/>
                      <a:pt x="242" y="78"/>
                    </a:cubicBezTo>
                    <a:cubicBezTo>
                      <a:pt x="218" y="92"/>
                      <a:pt x="195" y="108"/>
                      <a:pt x="173" y="125"/>
                    </a:cubicBezTo>
                    <a:cubicBezTo>
                      <a:pt x="173" y="125"/>
                      <a:pt x="173" y="125"/>
                      <a:pt x="173" y="125"/>
                    </a:cubicBezTo>
                    <a:cubicBezTo>
                      <a:pt x="99" y="184"/>
                      <a:pt x="37" y="261"/>
                      <a:pt x="0" y="353"/>
                    </a:cubicBezTo>
                    <a:cubicBezTo>
                      <a:pt x="0" y="0"/>
                      <a:pt x="0" y="0"/>
                      <a:pt x="0" y="0"/>
                    </a:cubicBezTo>
                    <a:lnTo>
                      <a:pt x="433" y="0"/>
                    </a:lnTo>
                    <a:close/>
                  </a:path>
                </a:pathLst>
              </a:custGeom>
              <a:gradFill flip="none" rotWithShape="1">
                <a:gsLst>
                  <a:gs pos="64000">
                    <a:srgbClr val="3EDCFC"/>
                  </a:gs>
                  <a:gs pos="2000">
                    <a:srgbClr val="01A0D9"/>
                  </a:gs>
                </a:gsLst>
                <a:lin ang="0" scaled="1"/>
                <a:tileRect/>
              </a:gra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8" name="Freeform 17"/>
            <p:cNvSpPr>
              <a:spLocks noEditPoints="1"/>
            </p:cNvSpPr>
            <p:nvPr/>
          </p:nvSpPr>
          <p:spPr bwMode="auto">
            <a:xfrm>
              <a:off x="2979434" y="4288460"/>
              <a:ext cx="3744945" cy="2569541"/>
            </a:xfrm>
            <a:custGeom>
              <a:avLst/>
              <a:gdLst>
                <a:gd name="T0" fmla="*/ 173 w 393"/>
                <a:gd name="T1" fmla="*/ 268 h 269"/>
                <a:gd name="T2" fmla="*/ 0 w 393"/>
                <a:gd name="T3" fmla="*/ 268 h 269"/>
                <a:gd name="T4" fmla="*/ 0 w 393"/>
                <a:gd name="T5" fmla="*/ 268 h 269"/>
                <a:gd name="T6" fmla="*/ 0 w 393"/>
                <a:gd name="T7" fmla="*/ 268 h 269"/>
                <a:gd name="T8" fmla="*/ 0 w 393"/>
                <a:gd name="T9" fmla="*/ 269 h 269"/>
                <a:gd name="T10" fmla="*/ 170 w 393"/>
                <a:gd name="T11" fmla="*/ 269 h 269"/>
                <a:gd name="T12" fmla="*/ 170 w 393"/>
                <a:gd name="T13" fmla="*/ 269 h 269"/>
                <a:gd name="T14" fmla="*/ 173 w 393"/>
                <a:gd name="T15" fmla="*/ 268 h 269"/>
                <a:gd name="T16" fmla="*/ 393 w 393"/>
                <a:gd name="T17" fmla="*/ 0 h 269"/>
                <a:gd name="T18" fmla="*/ 391 w 393"/>
                <a:gd name="T19" fmla="*/ 1 h 269"/>
                <a:gd name="T20" fmla="*/ 391 w 393"/>
                <a:gd name="T21" fmla="*/ 4 h 269"/>
                <a:gd name="T22" fmla="*/ 392 w 393"/>
                <a:gd name="T23" fmla="*/ 2 h 269"/>
                <a:gd name="T24" fmla="*/ 392 w 393"/>
                <a:gd name="T25" fmla="*/ 2 h 269"/>
                <a:gd name="T26" fmla="*/ 393 w 393"/>
                <a:gd name="T27" fmla="*/ 0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93" h="269">
                  <a:moveTo>
                    <a:pt x="173" y="268"/>
                  </a:moveTo>
                  <a:cubicBezTo>
                    <a:pt x="0" y="268"/>
                    <a:pt x="0" y="268"/>
                    <a:pt x="0" y="268"/>
                  </a:cubicBezTo>
                  <a:cubicBezTo>
                    <a:pt x="0" y="268"/>
                    <a:pt x="0" y="268"/>
                    <a:pt x="0" y="268"/>
                  </a:cubicBezTo>
                  <a:cubicBezTo>
                    <a:pt x="0" y="268"/>
                    <a:pt x="0" y="268"/>
                    <a:pt x="0" y="268"/>
                  </a:cubicBezTo>
                  <a:cubicBezTo>
                    <a:pt x="0" y="269"/>
                    <a:pt x="0" y="269"/>
                    <a:pt x="0" y="269"/>
                  </a:cubicBezTo>
                  <a:cubicBezTo>
                    <a:pt x="170" y="269"/>
                    <a:pt x="170" y="269"/>
                    <a:pt x="170" y="269"/>
                  </a:cubicBezTo>
                  <a:cubicBezTo>
                    <a:pt x="170" y="269"/>
                    <a:pt x="170" y="269"/>
                    <a:pt x="170" y="269"/>
                  </a:cubicBezTo>
                  <a:cubicBezTo>
                    <a:pt x="170" y="269"/>
                    <a:pt x="171" y="269"/>
                    <a:pt x="173" y="268"/>
                  </a:cubicBezTo>
                  <a:moveTo>
                    <a:pt x="393" y="0"/>
                  </a:moveTo>
                  <a:cubicBezTo>
                    <a:pt x="391" y="1"/>
                    <a:pt x="391" y="1"/>
                    <a:pt x="391" y="1"/>
                  </a:cubicBezTo>
                  <a:cubicBezTo>
                    <a:pt x="391" y="2"/>
                    <a:pt x="391" y="3"/>
                    <a:pt x="391" y="4"/>
                  </a:cubicBezTo>
                  <a:cubicBezTo>
                    <a:pt x="391" y="3"/>
                    <a:pt x="392" y="3"/>
                    <a:pt x="392" y="2"/>
                  </a:cubicBezTo>
                  <a:cubicBezTo>
                    <a:pt x="392" y="2"/>
                    <a:pt x="392" y="2"/>
                    <a:pt x="392" y="2"/>
                  </a:cubicBezTo>
                  <a:cubicBezTo>
                    <a:pt x="393" y="0"/>
                    <a:pt x="393" y="0"/>
                    <a:pt x="393" y="0"/>
                  </a:cubicBezTo>
                </a:path>
              </a:pathLst>
            </a:custGeom>
            <a:solidFill>
              <a:srgbClr val="75DC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 name="Freeform 21"/>
            <p:cNvSpPr>
              <a:spLocks/>
            </p:cNvSpPr>
            <p:nvPr/>
          </p:nvSpPr>
          <p:spPr bwMode="auto">
            <a:xfrm>
              <a:off x="6792281" y="-8837"/>
              <a:ext cx="2428139" cy="5368860"/>
            </a:xfrm>
            <a:custGeom>
              <a:avLst/>
              <a:gdLst>
                <a:gd name="T0" fmla="*/ 255 w 255"/>
                <a:gd name="T1" fmla="*/ 0 h 561"/>
                <a:gd name="T2" fmla="*/ 255 w 255"/>
                <a:gd name="T3" fmla="*/ 3 h 561"/>
                <a:gd name="T4" fmla="*/ 255 w 255"/>
                <a:gd name="T5" fmla="*/ 10 h 561"/>
                <a:gd name="T6" fmla="*/ 255 w 255"/>
                <a:gd name="T7" fmla="*/ 17 h 561"/>
                <a:gd name="T8" fmla="*/ 254 w 255"/>
                <a:gd name="T9" fmla="*/ 26 h 561"/>
                <a:gd name="T10" fmla="*/ 254 w 255"/>
                <a:gd name="T11" fmla="*/ 34 h 561"/>
                <a:gd name="T12" fmla="*/ 253 w 255"/>
                <a:gd name="T13" fmla="*/ 39 h 561"/>
                <a:gd name="T14" fmla="*/ 253 w 255"/>
                <a:gd name="T15" fmla="*/ 46 h 561"/>
                <a:gd name="T16" fmla="*/ 251 w 255"/>
                <a:gd name="T17" fmla="*/ 61 h 561"/>
                <a:gd name="T18" fmla="*/ 250 w 255"/>
                <a:gd name="T19" fmla="*/ 68 h 561"/>
                <a:gd name="T20" fmla="*/ 249 w 255"/>
                <a:gd name="T21" fmla="*/ 75 h 561"/>
                <a:gd name="T22" fmla="*/ 247 w 255"/>
                <a:gd name="T23" fmla="*/ 86 h 561"/>
                <a:gd name="T24" fmla="*/ 246 w 255"/>
                <a:gd name="T25" fmla="*/ 95 h 561"/>
                <a:gd name="T26" fmla="*/ 238 w 255"/>
                <a:gd name="T27" fmla="*/ 134 h 561"/>
                <a:gd name="T28" fmla="*/ 236 w 255"/>
                <a:gd name="T29" fmla="*/ 142 h 561"/>
                <a:gd name="T30" fmla="*/ 233 w 255"/>
                <a:gd name="T31" fmla="*/ 157 h 561"/>
                <a:gd name="T32" fmla="*/ 231 w 255"/>
                <a:gd name="T33" fmla="*/ 164 h 561"/>
                <a:gd name="T34" fmla="*/ 229 w 255"/>
                <a:gd name="T35" fmla="*/ 171 h 561"/>
                <a:gd name="T36" fmla="*/ 210 w 255"/>
                <a:gd name="T37" fmla="*/ 231 h 561"/>
                <a:gd name="T38" fmla="*/ 207 w 255"/>
                <a:gd name="T39" fmla="*/ 238 h 561"/>
                <a:gd name="T40" fmla="*/ 198 w 255"/>
                <a:gd name="T41" fmla="*/ 261 h 561"/>
                <a:gd name="T42" fmla="*/ 195 w 255"/>
                <a:gd name="T43" fmla="*/ 268 h 561"/>
                <a:gd name="T44" fmla="*/ 191 w 255"/>
                <a:gd name="T45" fmla="*/ 278 h 561"/>
                <a:gd name="T46" fmla="*/ 189 w 255"/>
                <a:gd name="T47" fmla="*/ 283 h 561"/>
                <a:gd name="T48" fmla="*/ 176 w 255"/>
                <a:gd name="T49" fmla="*/ 312 h 561"/>
                <a:gd name="T50" fmla="*/ 169 w 255"/>
                <a:gd name="T51" fmla="*/ 326 h 561"/>
                <a:gd name="T52" fmla="*/ 150 w 255"/>
                <a:gd name="T53" fmla="*/ 362 h 561"/>
                <a:gd name="T54" fmla="*/ 147 w 255"/>
                <a:gd name="T55" fmla="*/ 368 h 561"/>
                <a:gd name="T56" fmla="*/ 108 w 255"/>
                <a:gd name="T57" fmla="*/ 431 h 561"/>
                <a:gd name="T58" fmla="*/ 103 w 255"/>
                <a:gd name="T59" fmla="*/ 438 h 561"/>
                <a:gd name="T60" fmla="*/ 99 w 255"/>
                <a:gd name="T61" fmla="*/ 445 h 561"/>
                <a:gd name="T62" fmla="*/ 94 w 255"/>
                <a:gd name="T63" fmla="*/ 451 h 561"/>
                <a:gd name="T64" fmla="*/ 90 w 255"/>
                <a:gd name="T65" fmla="*/ 457 h 561"/>
                <a:gd name="T66" fmla="*/ 68 w 255"/>
                <a:gd name="T67" fmla="*/ 486 h 561"/>
                <a:gd name="T68" fmla="*/ 62 w 255"/>
                <a:gd name="T69" fmla="*/ 494 h 561"/>
                <a:gd name="T70" fmla="*/ 56 w 255"/>
                <a:gd name="T71" fmla="*/ 502 h 561"/>
                <a:gd name="T72" fmla="*/ 50 w 255"/>
                <a:gd name="T73" fmla="*/ 508 h 561"/>
                <a:gd name="T74" fmla="*/ 47 w 255"/>
                <a:gd name="T75" fmla="*/ 512 h 561"/>
                <a:gd name="T76" fmla="*/ 29 w 255"/>
                <a:gd name="T77" fmla="*/ 532 h 561"/>
                <a:gd name="T78" fmla="*/ 22 w 255"/>
                <a:gd name="T79" fmla="*/ 540 h 561"/>
                <a:gd name="T80" fmla="*/ 15 w 255"/>
                <a:gd name="T81" fmla="*/ 547 h 561"/>
                <a:gd name="T82" fmla="*/ 1 w 255"/>
                <a:gd name="T83" fmla="*/ 560 h 561"/>
                <a:gd name="T84" fmla="*/ 0 w 255"/>
                <a:gd name="T85" fmla="*/ 561 h 561"/>
                <a:gd name="T86" fmla="*/ 164 w 255"/>
                <a:gd name="T87" fmla="*/ 0 h 561"/>
                <a:gd name="T88" fmla="*/ 255 w 255"/>
                <a:gd name="T89" fmla="*/ 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5" h="561">
                  <a:moveTo>
                    <a:pt x="255" y="0"/>
                  </a:moveTo>
                  <a:cubicBezTo>
                    <a:pt x="255" y="1"/>
                    <a:pt x="255" y="2"/>
                    <a:pt x="255" y="3"/>
                  </a:cubicBezTo>
                  <a:cubicBezTo>
                    <a:pt x="255" y="5"/>
                    <a:pt x="255" y="8"/>
                    <a:pt x="255" y="10"/>
                  </a:cubicBezTo>
                  <a:cubicBezTo>
                    <a:pt x="255" y="12"/>
                    <a:pt x="255" y="14"/>
                    <a:pt x="255" y="17"/>
                  </a:cubicBezTo>
                  <a:cubicBezTo>
                    <a:pt x="255" y="20"/>
                    <a:pt x="254" y="23"/>
                    <a:pt x="254" y="26"/>
                  </a:cubicBezTo>
                  <a:cubicBezTo>
                    <a:pt x="254" y="28"/>
                    <a:pt x="254" y="31"/>
                    <a:pt x="254" y="34"/>
                  </a:cubicBezTo>
                  <a:cubicBezTo>
                    <a:pt x="253" y="36"/>
                    <a:pt x="253" y="37"/>
                    <a:pt x="253" y="39"/>
                  </a:cubicBezTo>
                  <a:cubicBezTo>
                    <a:pt x="253" y="41"/>
                    <a:pt x="253" y="44"/>
                    <a:pt x="253" y="46"/>
                  </a:cubicBezTo>
                  <a:cubicBezTo>
                    <a:pt x="252" y="51"/>
                    <a:pt x="251" y="56"/>
                    <a:pt x="251" y="61"/>
                  </a:cubicBezTo>
                  <a:cubicBezTo>
                    <a:pt x="251" y="63"/>
                    <a:pt x="250" y="66"/>
                    <a:pt x="250" y="68"/>
                  </a:cubicBezTo>
                  <a:cubicBezTo>
                    <a:pt x="250" y="70"/>
                    <a:pt x="249" y="73"/>
                    <a:pt x="249" y="75"/>
                  </a:cubicBezTo>
                  <a:cubicBezTo>
                    <a:pt x="249" y="79"/>
                    <a:pt x="248" y="82"/>
                    <a:pt x="247" y="86"/>
                  </a:cubicBezTo>
                  <a:cubicBezTo>
                    <a:pt x="247" y="89"/>
                    <a:pt x="246" y="92"/>
                    <a:pt x="246" y="95"/>
                  </a:cubicBezTo>
                  <a:cubicBezTo>
                    <a:pt x="244" y="108"/>
                    <a:pt x="241" y="121"/>
                    <a:pt x="238" y="134"/>
                  </a:cubicBezTo>
                  <a:cubicBezTo>
                    <a:pt x="238" y="137"/>
                    <a:pt x="237" y="139"/>
                    <a:pt x="236" y="142"/>
                  </a:cubicBezTo>
                  <a:cubicBezTo>
                    <a:pt x="235" y="147"/>
                    <a:pt x="234" y="152"/>
                    <a:pt x="233" y="157"/>
                  </a:cubicBezTo>
                  <a:cubicBezTo>
                    <a:pt x="232" y="159"/>
                    <a:pt x="231" y="162"/>
                    <a:pt x="231" y="164"/>
                  </a:cubicBezTo>
                  <a:cubicBezTo>
                    <a:pt x="230" y="166"/>
                    <a:pt x="229" y="169"/>
                    <a:pt x="229" y="171"/>
                  </a:cubicBezTo>
                  <a:cubicBezTo>
                    <a:pt x="223" y="191"/>
                    <a:pt x="217" y="211"/>
                    <a:pt x="210" y="231"/>
                  </a:cubicBezTo>
                  <a:cubicBezTo>
                    <a:pt x="209" y="233"/>
                    <a:pt x="208" y="236"/>
                    <a:pt x="207" y="238"/>
                  </a:cubicBezTo>
                  <a:cubicBezTo>
                    <a:pt x="204" y="246"/>
                    <a:pt x="201" y="253"/>
                    <a:pt x="198" y="261"/>
                  </a:cubicBezTo>
                  <a:cubicBezTo>
                    <a:pt x="197" y="263"/>
                    <a:pt x="196" y="266"/>
                    <a:pt x="195" y="268"/>
                  </a:cubicBezTo>
                  <a:cubicBezTo>
                    <a:pt x="194" y="271"/>
                    <a:pt x="193" y="274"/>
                    <a:pt x="191" y="278"/>
                  </a:cubicBezTo>
                  <a:cubicBezTo>
                    <a:pt x="191" y="279"/>
                    <a:pt x="190" y="281"/>
                    <a:pt x="189" y="283"/>
                  </a:cubicBezTo>
                  <a:cubicBezTo>
                    <a:pt x="185" y="293"/>
                    <a:pt x="180" y="302"/>
                    <a:pt x="176" y="312"/>
                  </a:cubicBezTo>
                  <a:cubicBezTo>
                    <a:pt x="174" y="317"/>
                    <a:pt x="171" y="322"/>
                    <a:pt x="169" y="326"/>
                  </a:cubicBezTo>
                  <a:cubicBezTo>
                    <a:pt x="163" y="339"/>
                    <a:pt x="157" y="350"/>
                    <a:pt x="150" y="362"/>
                  </a:cubicBezTo>
                  <a:cubicBezTo>
                    <a:pt x="149" y="364"/>
                    <a:pt x="148" y="366"/>
                    <a:pt x="147" y="368"/>
                  </a:cubicBezTo>
                  <a:cubicBezTo>
                    <a:pt x="135" y="389"/>
                    <a:pt x="122" y="411"/>
                    <a:pt x="108" y="431"/>
                  </a:cubicBezTo>
                  <a:cubicBezTo>
                    <a:pt x="106" y="434"/>
                    <a:pt x="105" y="436"/>
                    <a:pt x="103" y="438"/>
                  </a:cubicBezTo>
                  <a:cubicBezTo>
                    <a:pt x="102" y="440"/>
                    <a:pt x="100" y="442"/>
                    <a:pt x="99" y="445"/>
                  </a:cubicBezTo>
                  <a:cubicBezTo>
                    <a:pt x="97" y="447"/>
                    <a:pt x="96" y="449"/>
                    <a:pt x="94" y="451"/>
                  </a:cubicBezTo>
                  <a:cubicBezTo>
                    <a:pt x="93" y="453"/>
                    <a:pt x="91" y="455"/>
                    <a:pt x="90" y="457"/>
                  </a:cubicBezTo>
                  <a:cubicBezTo>
                    <a:pt x="83" y="467"/>
                    <a:pt x="75" y="477"/>
                    <a:pt x="68" y="486"/>
                  </a:cubicBezTo>
                  <a:cubicBezTo>
                    <a:pt x="66" y="489"/>
                    <a:pt x="64" y="491"/>
                    <a:pt x="62" y="494"/>
                  </a:cubicBezTo>
                  <a:cubicBezTo>
                    <a:pt x="60" y="496"/>
                    <a:pt x="58" y="499"/>
                    <a:pt x="56" y="502"/>
                  </a:cubicBezTo>
                  <a:cubicBezTo>
                    <a:pt x="54" y="504"/>
                    <a:pt x="52" y="506"/>
                    <a:pt x="50" y="508"/>
                  </a:cubicBezTo>
                  <a:cubicBezTo>
                    <a:pt x="49" y="510"/>
                    <a:pt x="48" y="511"/>
                    <a:pt x="47" y="512"/>
                  </a:cubicBezTo>
                  <a:cubicBezTo>
                    <a:pt x="41" y="519"/>
                    <a:pt x="35" y="526"/>
                    <a:pt x="29" y="532"/>
                  </a:cubicBezTo>
                  <a:cubicBezTo>
                    <a:pt x="26" y="535"/>
                    <a:pt x="24" y="537"/>
                    <a:pt x="22" y="540"/>
                  </a:cubicBezTo>
                  <a:cubicBezTo>
                    <a:pt x="19" y="542"/>
                    <a:pt x="17" y="545"/>
                    <a:pt x="15" y="547"/>
                  </a:cubicBezTo>
                  <a:cubicBezTo>
                    <a:pt x="10" y="552"/>
                    <a:pt x="6" y="556"/>
                    <a:pt x="1" y="560"/>
                  </a:cubicBezTo>
                  <a:cubicBezTo>
                    <a:pt x="0" y="561"/>
                    <a:pt x="0" y="561"/>
                    <a:pt x="0" y="561"/>
                  </a:cubicBezTo>
                  <a:cubicBezTo>
                    <a:pt x="143" y="387"/>
                    <a:pt x="205" y="204"/>
                    <a:pt x="164" y="0"/>
                  </a:cubicBezTo>
                  <a:lnTo>
                    <a:pt x="255" y="0"/>
                  </a:lnTo>
                  <a:close/>
                </a:path>
              </a:pathLst>
            </a:custGeom>
            <a:gradFill flip="none" rotWithShape="1">
              <a:gsLst>
                <a:gs pos="100000">
                  <a:srgbClr val="3EDCFC"/>
                </a:gs>
                <a:gs pos="2000">
                  <a:srgbClr val="01A0D9"/>
                </a:gs>
              </a:gsLst>
              <a:lin ang="5400000" scaled="1"/>
              <a:tileRect/>
            </a:gra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0" name="Freeform 15"/>
            <p:cNvSpPr>
              <a:spLocks/>
            </p:cNvSpPr>
            <p:nvPr/>
          </p:nvSpPr>
          <p:spPr bwMode="auto">
            <a:xfrm>
              <a:off x="1845420" y="4089614"/>
              <a:ext cx="5870395" cy="2759550"/>
            </a:xfrm>
            <a:custGeom>
              <a:avLst/>
              <a:gdLst>
                <a:gd name="T0" fmla="*/ 616 w 616"/>
                <a:gd name="T1" fmla="*/ 0 h 289"/>
                <a:gd name="T2" fmla="*/ 0 w 616"/>
                <a:gd name="T3" fmla="*/ 289 h 289"/>
                <a:gd name="T4" fmla="*/ 391 w 616"/>
                <a:gd name="T5" fmla="*/ 289 h 289"/>
                <a:gd name="T6" fmla="*/ 616 w 616"/>
                <a:gd name="T7" fmla="*/ 0 h 289"/>
              </a:gdLst>
              <a:ahLst/>
              <a:cxnLst>
                <a:cxn ang="0">
                  <a:pos x="T0" y="T1"/>
                </a:cxn>
                <a:cxn ang="0">
                  <a:pos x="T2" y="T3"/>
                </a:cxn>
                <a:cxn ang="0">
                  <a:pos x="T4" y="T5"/>
                </a:cxn>
                <a:cxn ang="0">
                  <a:pos x="T6" y="T7"/>
                </a:cxn>
              </a:cxnLst>
              <a:rect l="0" t="0" r="r" b="b"/>
              <a:pathLst>
                <a:path w="616" h="289">
                  <a:moveTo>
                    <a:pt x="616" y="0"/>
                  </a:moveTo>
                  <a:cubicBezTo>
                    <a:pt x="437" y="263"/>
                    <a:pt x="0" y="289"/>
                    <a:pt x="0" y="289"/>
                  </a:cubicBezTo>
                  <a:cubicBezTo>
                    <a:pt x="391" y="289"/>
                    <a:pt x="391" y="289"/>
                    <a:pt x="391" y="289"/>
                  </a:cubicBezTo>
                  <a:cubicBezTo>
                    <a:pt x="391" y="289"/>
                    <a:pt x="591" y="207"/>
                    <a:pt x="616" y="0"/>
                  </a:cubicBezTo>
                </a:path>
              </a:pathLst>
            </a:custGeom>
            <a:gradFill flip="none" rotWithShape="1">
              <a:gsLst>
                <a:gs pos="100000">
                  <a:schemeClr val="bg1">
                    <a:alpha val="79000"/>
                  </a:schemeClr>
                </a:gs>
                <a:gs pos="39000">
                  <a:srgbClr val="D1F8FF"/>
                </a:gs>
              </a:gsLst>
              <a:lin ang="8100000" scaled="1"/>
              <a:tileRect/>
            </a:gra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1" name="Freeform 16"/>
            <p:cNvSpPr>
              <a:spLocks/>
            </p:cNvSpPr>
            <p:nvPr/>
          </p:nvSpPr>
          <p:spPr bwMode="auto">
            <a:xfrm>
              <a:off x="3998488" y="4328230"/>
              <a:ext cx="3727270" cy="2520934"/>
            </a:xfrm>
            <a:custGeom>
              <a:avLst/>
              <a:gdLst>
                <a:gd name="T0" fmla="*/ 391 w 391"/>
                <a:gd name="T1" fmla="*/ 0 h 264"/>
                <a:gd name="T2" fmla="*/ 170 w 391"/>
                <a:gd name="T3" fmla="*/ 264 h 264"/>
                <a:gd name="T4" fmla="*/ 0 w 391"/>
                <a:gd name="T5" fmla="*/ 264 h 264"/>
                <a:gd name="T6" fmla="*/ 391 w 391"/>
                <a:gd name="T7" fmla="*/ 0 h 264"/>
              </a:gdLst>
              <a:ahLst/>
              <a:cxnLst>
                <a:cxn ang="0">
                  <a:pos x="T0" y="T1"/>
                </a:cxn>
                <a:cxn ang="0">
                  <a:pos x="T2" y="T3"/>
                </a:cxn>
                <a:cxn ang="0">
                  <a:pos x="T4" y="T5"/>
                </a:cxn>
                <a:cxn ang="0">
                  <a:pos x="T6" y="T7"/>
                </a:cxn>
              </a:cxnLst>
              <a:rect l="0" t="0" r="r" b="b"/>
              <a:pathLst>
                <a:path w="391" h="264">
                  <a:moveTo>
                    <a:pt x="391" y="0"/>
                  </a:moveTo>
                  <a:cubicBezTo>
                    <a:pt x="354" y="188"/>
                    <a:pt x="170" y="264"/>
                    <a:pt x="170" y="264"/>
                  </a:cubicBezTo>
                  <a:cubicBezTo>
                    <a:pt x="0" y="264"/>
                    <a:pt x="0" y="264"/>
                    <a:pt x="0" y="264"/>
                  </a:cubicBezTo>
                  <a:cubicBezTo>
                    <a:pt x="154" y="246"/>
                    <a:pt x="291" y="139"/>
                    <a:pt x="391" y="0"/>
                  </a:cubicBezTo>
                </a:path>
              </a:pathLst>
            </a:custGeom>
            <a:gradFill>
              <a:gsLst>
                <a:gs pos="64000">
                  <a:schemeClr val="bg1"/>
                </a:gs>
                <a:gs pos="2000">
                  <a:srgbClr val="EBFCFF"/>
                </a:gs>
              </a:gsLst>
              <a:lin ang="0" scaled="1"/>
            </a:gradFill>
            <a:ln>
              <a:noFill/>
            </a:ln>
            <a:effectLst>
              <a:outerShdw blurRad="101600" dist="38100" dir="2700000" algn="tl" rotWithShape="0">
                <a:prstClr val="black">
                  <a:alpha val="10000"/>
                </a:prstClr>
              </a:outerShdw>
            </a:effec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2" name="Freeform 23"/>
            <p:cNvSpPr>
              <a:spLocks/>
            </p:cNvSpPr>
            <p:nvPr/>
          </p:nvSpPr>
          <p:spPr bwMode="auto">
            <a:xfrm>
              <a:off x="5643292" y="2546927"/>
              <a:ext cx="3582313" cy="3143623"/>
            </a:xfrm>
            <a:custGeom>
              <a:avLst/>
              <a:gdLst>
                <a:gd name="T0" fmla="*/ 115 w 278"/>
                <a:gd name="T1" fmla="*/ 268 h 281"/>
                <a:gd name="T2" fmla="*/ 13 w 278"/>
                <a:gd name="T3" fmla="*/ 165 h 281"/>
                <a:gd name="T4" fmla="*/ 13 w 278"/>
                <a:gd name="T5" fmla="*/ 116 h 281"/>
                <a:gd name="T6" fmla="*/ 115 w 278"/>
                <a:gd name="T7" fmla="*/ 13 h 281"/>
                <a:gd name="T8" fmla="*/ 163 w 278"/>
                <a:gd name="T9" fmla="*/ 13 h 281"/>
                <a:gd name="T10" fmla="*/ 265 w 278"/>
                <a:gd name="T11" fmla="*/ 116 h 281"/>
                <a:gd name="T12" fmla="*/ 265 w 278"/>
                <a:gd name="T13" fmla="*/ 165 h 281"/>
                <a:gd name="T14" fmla="*/ 163 w 278"/>
                <a:gd name="T15" fmla="*/ 268 h 281"/>
                <a:gd name="T16" fmla="*/ 115 w 278"/>
                <a:gd name="T17" fmla="*/ 268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8" h="281">
                  <a:moveTo>
                    <a:pt x="115" y="268"/>
                  </a:moveTo>
                  <a:cubicBezTo>
                    <a:pt x="13" y="165"/>
                    <a:pt x="13" y="165"/>
                    <a:pt x="13" y="165"/>
                  </a:cubicBezTo>
                  <a:cubicBezTo>
                    <a:pt x="0" y="151"/>
                    <a:pt x="0" y="130"/>
                    <a:pt x="13" y="116"/>
                  </a:cubicBezTo>
                  <a:cubicBezTo>
                    <a:pt x="115" y="13"/>
                    <a:pt x="115" y="13"/>
                    <a:pt x="115" y="13"/>
                  </a:cubicBezTo>
                  <a:cubicBezTo>
                    <a:pt x="128" y="0"/>
                    <a:pt x="150" y="0"/>
                    <a:pt x="163" y="13"/>
                  </a:cubicBezTo>
                  <a:cubicBezTo>
                    <a:pt x="265" y="116"/>
                    <a:pt x="265" y="116"/>
                    <a:pt x="265" y="116"/>
                  </a:cubicBezTo>
                  <a:cubicBezTo>
                    <a:pt x="278" y="130"/>
                    <a:pt x="278" y="151"/>
                    <a:pt x="265" y="165"/>
                  </a:cubicBezTo>
                  <a:cubicBezTo>
                    <a:pt x="163" y="268"/>
                    <a:pt x="163" y="268"/>
                    <a:pt x="163" y="268"/>
                  </a:cubicBezTo>
                  <a:cubicBezTo>
                    <a:pt x="150" y="281"/>
                    <a:pt x="128" y="281"/>
                    <a:pt x="115" y="268"/>
                  </a:cubicBezTo>
                  <a:close/>
                </a:path>
              </a:pathLst>
            </a:custGeom>
            <a:solidFill>
              <a:schemeClr val="bg1"/>
            </a:solidFill>
            <a:ln>
              <a:noFill/>
            </a:ln>
            <a:effectLst>
              <a:outerShdw blurRad="127000" dist="38100" dir="2700000" algn="tl" rotWithShape="0">
                <a:prstClr val="black">
                  <a:alpha val="6000"/>
                </a:prstClr>
              </a:outerShdw>
            </a:effec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3" name="Freeform 24"/>
            <p:cNvSpPr>
              <a:spLocks/>
            </p:cNvSpPr>
            <p:nvPr/>
          </p:nvSpPr>
          <p:spPr bwMode="auto">
            <a:xfrm>
              <a:off x="5482006" y="2535732"/>
              <a:ext cx="3582313" cy="3153973"/>
            </a:xfrm>
            <a:custGeom>
              <a:avLst/>
              <a:gdLst>
                <a:gd name="T0" fmla="*/ 115 w 278"/>
                <a:gd name="T1" fmla="*/ 268 h 282"/>
                <a:gd name="T2" fmla="*/ 13 w 278"/>
                <a:gd name="T3" fmla="*/ 165 h 282"/>
                <a:gd name="T4" fmla="*/ 13 w 278"/>
                <a:gd name="T5" fmla="*/ 117 h 282"/>
                <a:gd name="T6" fmla="*/ 115 w 278"/>
                <a:gd name="T7" fmla="*/ 14 h 282"/>
                <a:gd name="T8" fmla="*/ 163 w 278"/>
                <a:gd name="T9" fmla="*/ 14 h 282"/>
                <a:gd name="T10" fmla="*/ 265 w 278"/>
                <a:gd name="T11" fmla="*/ 117 h 282"/>
                <a:gd name="T12" fmla="*/ 265 w 278"/>
                <a:gd name="T13" fmla="*/ 165 h 282"/>
                <a:gd name="T14" fmla="*/ 163 w 278"/>
                <a:gd name="T15" fmla="*/ 268 h 282"/>
                <a:gd name="T16" fmla="*/ 115 w 278"/>
                <a:gd name="T17" fmla="*/ 268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8" h="282">
                  <a:moveTo>
                    <a:pt x="115" y="268"/>
                  </a:moveTo>
                  <a:cubicBezTo>
                    <a:pt x="13" y="165"/>
                    <a:pt x="13" y="165"/>
                    <a:pt x="13" y="165"/>
                  </a:cubicBezTo>
                  <a:cubicBezTo>
                    <a:pt x="0" y="152"/>
                    <a:pt x="0" y="130"/>
                    <a:pt x="13" y="117"/>
                  </a:cubicBezTo>
                  <a:cubicBezTo>
                    <a:pt x="115" y="14"/>
                    <a:pt x="115" y="14"/>
                    <a:pt x="115" y="14"/>
                  </a:cubicBezTo>
                  <a:cubicBezTo>
                    <a:pt x="128" y="0"/>
                    <a:pt x="150" y="0"/>
                    <a:pt x="163" y="14"/>
                  </a:cubicBezTo>
                  <a:cubicBezTo>
                    <a:pt x="265" y="117"/>
                    <a:pt x="265" y="117"/>
                    <a:pt x="265" y="117"/>
                  </a:cubicBezTo>
                  <a:cubicBezTo>
                    <a:pt x="278" y="130"/>
                    <a:pt x="278" y="152"/>
                    <a:pt x="265" y="165"/>
                  </a:cubicBezTo>
                  <a:cubicBezTo>
                    <a:pt x="163" y="268"/>
                    <a:pt x="163" y="268"/>
                    <a:pt x="163" y="268"/>
                  </a:cubicBezTo>
                  <a:cubicBezTo>
                    <a:pt x="150" y="282"/>
                    <a:pt x="128" y="282"/>
                    <a:pt x="115" y="268"/>
                  </a:cubicBezTo>
                  <a:close/>
                </a:path>
              </a:pathLst>
            </a:custGeom>
            <a:gradFill flip="none" rotWithShape="1">
              <a:gsLst>
                <a:gs pos="0">
                  <a:srgbClr val="3EDCFC"/>
                </a:gs>
                <a:gs pos="84000">
                  <a:srgbClr val="01A0D9"/>
                </a:gs>
              </a:gsLst>
              <a:lin ang="2700000" scaled="1"/>
              <a:tileRect/>
            </a:gra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4" name="Rectangle 3"/>
          <p:cNvSpPr/>
          <p:nvPr/>
        </p:nvSpPr>
        <p:spPr>
          <a:xfrm>
            <a:off x="6441415" y="3244810"/>
            <a:ext cx="1643400" cy="1938992"/>
          </a:xfrm>
          <a:prstGeom prst="rect">
            <a:avLst/>
          </a:prstGeom>
        </p:spPr>
        <p:txBody>
          <a:bodyPr wrap="square">
            <a:spAutoFit/>
          </a:bodyPr>
          <a:lstStyle/>
          <a:p>
            <a:pPr algn="ctr"/>
            <a:r>
              <a:rPr lang="ar-EG" sz="4000" b="1" dirty="0">
                <a:solidFill>
                  <a:prstClr val="white"/>
                </a:solidFill>
                <a:latin typeface="Sakkal Majalla" pitchFamily="2" charset="-78"/>
                <a:cs typeface="Sakkal Majalla" pitchFamily="2" charset="-78"/>
              </a:rPr>
              <a:t>الوحدة التدريبية الأولى</a:t>
            </a:r>
          </a:p>
        </p:txBody>
      </p:sp>
      <p:sp>
        <p:nvSpPr>
          <p:cNvPr id="19" name="Rectangle 18"/>
          <p:cNvSpPr/>
          <p:nvPr/>
        </p:nvSpPr>
        <p:spPr>
          <a:xfrm>
            <a:off x="8148277" y="5277611"/>
            <a:ext cx="3885081" cy="1323439"/>
          </a:xfrm>
          <a:prstGeom prst="rect">
            <a:avLst/>
          </a:prstGeom>
        </p:spPr>
        <p:txBody>
          <a:bodyPr wrap="square">
            <a:spAutoFit/>
          </a:bodyPr>
          <a:lstStyle/>
          <a:p>
            <a:pPr algn="ctr"/>
            <a:r>
              <a:rPr lang="ar-EG" sz="4000" b="1" dirty="0">
                <a:solidFill>
                  <a:prstClr val="black"/>
                </a:solidFill>
                <a:latin typeface="Sakkal Majalla" pitchFamily="2" charset="-78"/>
                <a:cs typeface="Sakkal Majalla" pitchFamily="2" charset="-78"/>
              </a:rPr>
              <a:t>أساسيات في إدارة العلاقات العامة للأزمات</a:t>
            </a:r>
          </a:p>
        </p:txBody>
      </p:sp>
      <p:sp>
        <p:nvSpPr>
          <p:cNvPr id="17" name="مربع نص 16"/>
          <p:cNvSpPr txBox="1"/>
          <p:nvPr/>
        </p:nvSpPr>
        <p:spPr>
          <a:xfrm>
            <a:off x="-16597" y="6437890"/>
            <a:ext cx="2023311" cy="369332"/>
          </a:xfrm>
          <a:prstGeom prst="rect">
            <a:avLst/>
          </a:prstGeom>
          <a:noFill/>
        </p:spPr>
        <p:txBody>
          <a:bodyPr wrap="none" rtlCol="1">
            <a:spAutoFit/>
          </a:bodyPr>
          <a:lstStyle/>
          <a:p>
            <a:r>
              <a:rPr lang="en-US" dirty="0">
                <a:latin typeface="Sakkal Majalla" panose="02000000000000000000" pitchFamily="2" charset="-78"/>
                <a:cs typeface="Sakkal Majalla" panose="02000000000000000000" pitchFamily="2" charset="-78"/>
                <a:hlinkClick r:id="rId4"/>
              </a:rPr>
              <a:t>www.dawliatarining.com</a:t>
            </a:r>
            <a:r>
              <a:rPr lang="ar-SA" dirty="0">
                <a:latin typeface="Sakkal Majalla" panose="02000000000000000000" pitchFamily="2" charset="-78"/>
                <a:cs typeface="Sakkal Majalla" panose="02000000000000000000" pitchFamily="2" charset="-78"/>
              </a:rPr>
              <a:t> </a:t>
            </a:r>
          </a:p>
        </p:txBody>
      </p:sp>
    </p:spTree>
    <p:extLst>
      <p:ext uri="{BB962C8B-B14F-4D97-AF65-F5344CB8AC3E}">
        <p14:creationId xmlns:p14="http://schemas.microsoft.com/office/powerpoint/2010/main" val="5977489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7E5A0D50-BD01-48CF-9E1E-6EBE3CFE0757}"/>
              </a:ext>
            </a:extLst>
          </p:cNvPr>
          <p:cNvSpPr txBox="1"/>
          <p:nvPr/>
        </p:nvSpPr>
        <p:spPr>
          <a:xfrm>
            <a:off x="3714750" y="4931746"/>
            <a:ext cx="7974225" cy="990271"/>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defRPr/>
            </a:pPr>
            <a:r>
              <a:rPr lang="ar-EG" b="1" kern="0" dirty="0">
                <a:solidFill>
                  <a:srgbClr val="009FEB"/>
                </a:solidFill>
                <a:latin typeface="Adobe Arabic" panose="02040503050201020203" pitchFamily="18" charset="-78"/>
                <a:cs typeface="Adobe Arabic" panose="02040503050201020203" pitchFamily="18" charset="-78"/>
              </a:rPr>
              <a:t>مفهوم التدريب</a:t>
            </a:r>
            <a:endParaRPr lang="en-US" b="1" kern="0" dirty="0">
              <a:solidFill>
                <a:srgbClr val="009FEB"/>
              </a:solidFill>
              <a:latin typeface="Adobe Arabic" panose="02040503050201020203" pitchFamily="18" charset="-78"/>
              <a:cs typeface="Adobe Arabic" panose="02040503050201020203" pitchFamily="18" charset="-78"/>
            </a:endParaRPr>
          </a:p>
        </p:txBody>
      </p:sp>
      <p:pic>
        <p:nvPicPr>
          <p:cNvPr id="5" name="Picture 4" descr="Ø®Ø¯ÙØ© ØªØµÙÙÙ Ø£ÙØ´Ø·Ø© ÙØ­ÙÙØ¨Ø© ØªØ¯Ø±ÙØ¨ÙØ©"/>
          <p:cNvPicPr/>
          <p:nvPr/>
        </p:nvPicPr>
        <p:blipFill rotWithShape="1">
          <a:blip r:embed="rId3" cstate="print">
            <a:extLst>
              <a:ext uri="{28A0092B-C50C-407E-A947-70E740481C1C}">
                <a14:useLocalDpi xmlns:a14="http://schemas.microsoft.com/office/drawing/2010/main" val="0"/>
              </a:ext>
            </a:extLst>
          </a:blip>
          <a:srcRect l="-2360" b="32609"/>
          <a:stretch/>
        </p:blipFill>
        <p:spPr bwMode="auto">
          <a:xfrm>
            <a:off x="8715674" y="2471305"/>
            <a:ext cx="2973301" cy="2250891"/>
          </a:xfrm>
          <a:prstGeom prst="rect">
            <a:avLst/>
          </a:prstGeom>
          <a:noFill/>
          <a:ln>
            <a:noFill/>
          </a:ln>
          <a:extLst>
            <a:ext uri="{53640926-AAD7-44D8-BBD7-CCE9431645EC}">
              <a14:shadowObscured xmlns:a14="http://schemas.microsoft.com/office/drawing/2010/main"/>
            </a:ext>
          </a:extLst>
        </p:spPr>
      </p:pic>
      <p:sp>
        <p:nvSpPr>
          <p:cNvPr id="4" name="مربع نص 3"/>
          <p:cNvSpPr txBox="1"/>
          <p:nvPr/>
        </p:nvSpPr>
        <p:spPr>
          <a:xfrm>
            <a:off x="-16597" y="6437890"/>
            <a:ext cx="2023311" cy="369332"/>
          </a:xfrm>
          <a:prstGeom prst="rect">
            <a:avLst/>
          </a:prstGeom>
          <a:noFill/>
        </p:spPr>
        <p:txBody>
          <a:bodyPr wrap="none" rtlCol="1">
            <a:spAutoFit/>
          </a:bodyPr>
          <a:lstStyle/>
          <a:p>
            <a:r>
              <a:rPr lang="en-US" dirty="0">
                <a:latin typeface="Sakkal Majalla" panose="02000000000000000000" pitchFamily="2" charset="-78"/>
                <a:cs typeface="Sakkal Majalla" panose="02000000000000000000" pitchFamily="2" charset="-78"/>
                <a:hlinkClick r:id="rId4"/>
              </a:rPr>
              <a:t>www.dawliatarining.com</a:t>
            </a:r>
            <a:r>
              <a:rPr lang="ar-SA" dirty="0">
                <a:latin typeface="Sakkal Majalla" panose="02000000000000000000" pitchFamily="2" charset="-78"/>
                <a:cs typeface="Sakkal Majalla" panose="02000000000000000000" pitchFamily="2" charset="-78"/>
              </a:rPr>
              <a:t> </a:t>
            </a:r>
          </a:p>
        </p:txBody>
      </p:sp>
    </p:spTree>
    <p:extLst>
      <p:ext uri="{BB962C8B-B14F-4D97-AF65-F5344CB8AC3E}">
        <p14:creationId xmlns:p14="http://schemas.microsoft.com/office/powerpoint/2010/main" val="12768904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576306" y="249833"/>
            <a:ext cx="4474710" cy="630942"/>
          </a:xfrm>
          <a:prstGeom prst="rect">
            <a:avLst/>
          </a:prstGeom>
        </p:spPr>
        <p:txBody>
          <a:bodyPr wrap="square">
            <a:spAutoFit/>
          </a:bodyPr>
          <a:lstStyle/>
          <a:p>
            <a:pPr algn="ctr">
              <a:lnSpc>
                <a:spcPct val="125000"/>
              </a:lnSpc>
            </a:pPr>
            <a:r>
              <a:rPr lang="ar-EG" sz="2800" b="1" dirty="0">
                <a:solidFill>
                  <a:prstClr val="white"/>
                </a:solidFill>
                <a:latin typeface="Sakkal Majalla" pitchFamily="2" charset="-78"/>
                <a:cs typeface="Sakkal Majalla" pitchFamily="2" charset="-78"/>
              </a:rPr>
              <a:t>مفهوم التدريب</a:t>
            </a:r>
          </a:p>
        </p:txBody>
      </p:sp>
      <p:sp>
        <p:nvSpPr>
          <p:cNvPr id="13" name="Rectangle 12"/>
          <p:cNvSpPr/>
          <p:nvPr/>
        </p:nvSpPr>
        <p:spPr>
          <a:xfrm>
            <a:off x="403982" y="2592874"/>
            <a:ext cx="7677891" cy="1384995"/>
          </a:xfrm>
          <a:prstGeom prst="rect">
            <a:avLst/>
          </a:prstGeom>
        </p:spPr>
        <p:txBody>
          <a:bodyPr wrap="square">
            <a:spAutoFit/>
          </a:bodyPr>
          <a:lst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justLow"/>
            <a:r>
              <a:rPr lang="ar-EG" sz="2800" b="1" dirty="0">
                <a:solidFill>
                  <a:srgbClr val="002060"/>
                </a:solidFill>
                <a:latin typeface="Sakkal Majalla" panose="02000000000000000000" pitchFamily="2" charset="-78"/>
                <a:cs typeface="Sakkal Majalla" panose="02000000000000000000" pitchFamily="2" charset="-78"/>
              </a:rPr>
              <a:t>عندما يقف الواحد منا في جمع من الناس متكلما سواء أكان هذا جزء </a:t>
            </a:r>
            <a:br>
              <a:rPr lang="ar-EG" sz="2800" b="1" dirty="0">
                <a:solidFill>
                  <a:srgbClr val="002060"/>
                </a:solidFill>
                <a:latin typeface="Sakkal Majalla" panose="02000000000000000000" pitchFamily="2" charset="-78"/>
                <a:cs typeface="Sakkal Majalla" panose="02000000000000000000" pitchFamily="2" charset="-78"/>
              </a:rPr>
            </a:br>
            <a:r>
              <a:rPr lang="ar-EG" sz="2800" b="1" dirty="0">
                <a:solidFill>
                  <a:srgbClr val="002060"/>
                </a:solidFill>
                <a:latin typeface="Sakkal Majalla" panose="02000000000000000000" pitchFamily="2" charset="-78"/>
                <a:cs typeface="Sakkal Majalla" panose="02000000000000000000" pitchFamily="2" charset="-78"/>
              </a:rPr>
              <a:t>من طبيعة عمله ووظيفته أم انه أضطر إلى ذلك ، فانه يكون في موقف يحتاج منه إلى استعداد نفسي وإعداد مسبق .</a:t>
            </a:r>
          </a:p>
        </p:txBody>
      </p:sp>
      <p:sp>
        <p:nvSpPr>
          <p:cNvPr id="14" name="Rectangle 13"/>
          <p:cNvSpPr/>
          <p:nvPr/>
        </p:nvSpPr>
        <p:spPr>
          <a:xfrm>
            <a:off x="403982" y="4822556"/>
            <a:ext cx="10534580" cy="954107"/>
          </a:xfrm>
          <a:prstGeom prst="rect">
            <a:avLst/>
          </a:prstGeom>
        </p:spPr>
        <p:txBody>
          <a:bodyPr wrap="square">
            <a:spAutoFit/>
          </a:bodyPr>
          <a:lst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justLow"/>
            <a:r>
              <a:rPr lang="ar-EG" sz="2800" b="1" dirty="0">
                <a:solidFill>
                  <a:srgbClr val="002060"/>
                </a:solidFill>
                <a:latin typeface="Sakkal Majalla" panose="02000000000000000000" pitchFamily="2" charset="-78"/>
                <a:cs typeface="Sakkal Majalla" panose="02000000000000000000" pitchFamily="2" charset="-78"/>
              </a:rPr>
              <a:t>إن توصيل المعلومات إلى الآخرين له مجموعة من الأهداف المتدرجة التي تصل في النهاية إلى الهدف الأساسي ؛ وهو التغير في سلوك الأفراد . والتدريب قد يشمل عليه .</a:t>
            </a:r>
          </a:p>
        </p:txBody>
      </p:sp>
      <p:grpSp>
        <p:nvGrpSpPr>
          <p:cNvPr id="2" name="Group 1"/>
          <p:cNvGrpSpPr/>
          <p:nvPr/>
        </p:nvGrpSpPr>
        <p:grpSpPr>
          <a:xfrm>
            <a:off x="8144818" y="1474431"/>
            <a:ext cx="3337684" cy="3441056"/>
            <a:chOff x="8144818" y="1474431"/>
            <a:chExt cx="3337684" cy="3441056"/>
          </a:xfrm>
        </p:grpSpPr>
        <p:sp>
          <p:nvSpPr>
            <p:cNvPr id="16" name="Rectangle 15"/>
            <p:cNvSpPr/>
            <p:nvPr/>
          </p:nvSpPr>
          <p:spPr>
            <a:xfrm>
              <a:off x="8144819" y="1474431"/>
              <a:ext cx="3337683" cy="584775"/>
            </a:xfrm>
            <a:prstGeom prst="rect">
              <a:avLst/>
            </a:prstGeom>
          </p:spPr>
          <p:txBody>
            <a:bodyPr wrap="square">
              <a:spAutoFit/>
            </a:bodyPr>
            <a:lst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ctr"/>
              <a:r>
                <a:rPr lang="ar-EG" sz="3200" b="1" dirty="0">
                  <a:solidFill>
                    <a:srgbClr val="C00000"/>
                  </a:solidFill>
                  <a:latin typeface="Sakkal Majalla" panose="02000000000000000000" pitchFamily="2" charset="-78"/>
                  <a:cs typeface="Sakkal Majalla" panose="02000000000000000000" pitchFamily="2" charset="-78"/>
                </a:rPr>
                <a:t>مفهوم التدريب</a:t>
              </a:r>
            </a:p>
          </p:txBody>
        </p:sp>
        <p:pic>
          <p:nvPicPr>
            <p:cNvPr id="17" name="Picture 16" descr="Bimtek Peningkatan Kapasitas Aparatur Desa"/>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144818" y="2059206"/>
              <a:ext cx="3337683" cy="2856281"/>
            </a:xfrm>
            <a:prstGeom prst="rect">
              <a:avLst/>
            </a:prstGeom>
            <a:ln>
              <a:noFill/>
            </a:ln>
            <a:effectLst>
              <a:softEdge rad="112500"/>
            </a:effectLst>
          </p:spPr>
        </p:pic>
      </p:grpSp>
      <p:sp>
        <p:nvSpPr>
          <p:cNvPr id="8" name="مربع نص 7"/>
          <p:cNvSpPr txBox="1"/>
          <p:nvPr/>
        </p:nvSpPr>
        <p:spPr>
          <a:xfrm>
            <a:off x="-16597" y="6437890"/>
            <a:ext cx="2023311" cy="369332"/>
          </a:xfrm>
          <a:prstGeom prst="rect">
            <a:avLst/>
          </a:prstGeom>
          <a:noFill/>
        </p:spPr>
        <p:txBody>
          <a:bodyPr wrap="none" rtlCol="1">
            <a:spAutoFit/>
          </a:bodyPr>
          <a:lstStyle/>
          <a:p>
            <a:r>
              <a:rPr lang="en-US" dirty="0">
                <a:latin typeface="Sakkal Majalla" panose="02000000000000000000" pitchFamily="2" charset="-78"/>
                <a:cs typeface="Sakkal Majalla" panose="02000000000000000000" pitchFamily="2" charset="-78"/>
                <a:hlinkClick r:id="rId5"/>
              </a:rPr>
              <a:t>www.dawliatarining.com</a:t>
            </a:r>
            <a:r>
              <a:rPr lang="ar-SA" dirty="0">
                <a:latin typeface="Sakkal Majalla" panose="02000000000000000000" pitchFamily="2" charset="-78"/>
                <a:cs typeface="Sakkal Majalla" panose="02000000000000000000" pitchFamily="2" charset="-78"/>
              </a:rPr>
              <a:t> </a:t>
            </a:r>
          </a:p>
        </p:txBody>
      </p:sp>
    </p:spTree>
    <p:extLst>
      <p:ext uri="{BB962C8B-B14F-4D97-AF65-F5344CB8AC3E}">
        <p14:creationId xmlns:p14="http://schemas.microsoft.com/office/powerpoint/2010/main" val="180681025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ppt_x"/>
                                          </p:val>
                                        </p:tav>
                                        <p:tav tm="100000">
                                          <p:val>
                                            <p:strVal val="#ppt_x"/>
                                          </p:val>
                                        </p:tav>
                                      </p:tavLst>
                                    </p:anim>
                                    <p:anim calcmode="lin" valueType="num">
                                      <p:cBhvr additive="base">
                                        <p:cTn id="13"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additive="base">
                                        <p:cTn id="18" dur="500" fill="hold"/>
                                        <p:tgtEl>
                                          <p:spTgt spid="14"/>
                                        </p:tgtEl>
                                        <p:attrNameLst>
                                          <p:attrName>ppt_x</p:attrName>
                                        </p:attrNameLst>
                                      </p:cBhvr>
                                      <p:tavLst>
                                        <p:tav tm="0">
                                          <p:val>
                                            <p:strVal val="#ppt_x"/>
                                          </p:val>
                                        </p:tav>
                                        <p:tav tm="100000">
                                          <p:val>
                                            <p:strVal val="#ppt_x"/>
                                          </p:val>
                                        </p:tav>
                                      </p:tavLst>
                                    </p:anim>
                                    <p:anim calcmode="lin" valueType="num">
                                      <p:cBhvr additive="base">
                                        <p:cTn id="19"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4"/>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576306" y="249833"/>
            <a:ext cx="4474710" cy="630942"/>
          </a:xfrm>
          <a:prstGeom prst="rect">
            <a:avLst/>
          </a:prstGeom>
        </p:spPr>
        <p:txBody>
          <a:bodyPr wrap="square">
            <a:spAutoFit/>
          </a:bodyPr>
          <a:lstStyle/>
          <a:p>
            <a:pPr algn="ctr">
              <a:lnSpc>
                <a:spcPct val="125000"/>
              </a:lnSpc>
            </a:pPr>
            <a:r>
              <a:rPr lang="ar-EG" sz="2800" b="1" dirty="0">
                <a:solidFill>
                  <a:prstClr val="white"/>
                </a:solidFill>
                <a:latin typeface="Sakkal Majalla" pitchFamily="2" charset="-78"/>
                <a:cs typeface="Sakkal Majalla" pitchFamily="2" charset="-78"/>
              </a:rPr>
              <a:t>مفهوم التدريب</a:t>
            </a:r>
          </a:p>
        </p:txBody>
      </p:sp>
      <p:grpSp>
        <p:nvGrpSpPr>
          <p:cNvPr id="8" name="Group 7"/>
          <p:cNvGrpSpPr/>
          <p:nvPr/>
        </p:nvGrpSpPr>
        <p:grpSpPr>
          <a:xfrm>
            <a:off x="4682728" y="1603553"/>
            <a:ext cx="6567488" cy="2393286"/>
            <a:chOff x="1957924" y="1565910"/>
            <a:chExt cx="6567488" cy="2155412"/>
          </a:xfrm>
        </p:grpSpPr>
        <p:pic>
          <p:nvPicPr>
            <p:cNvPr id="15" name="Picture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57924" y="1565910"/>
              <a:ext cx="6567488" cy="2155412"/>
            </a:xfrm>
            <a:prstGeom prst="rect">
              <a:avLst/>
            </a:prstGeom>
          </p:spPr>
        </p:pic>
        <p:sp>
          <p:nvSpPr>
            <p:cNvPr id="18" name="Rectangle 17">
              <a:extLst>
                <a:ext uri="{FF2B5EF4-FFF2-40B4-BE49-F238E27FC236}">
                  <a16:creationId xmlns:a16="http://schemas.microsoft.com/office/drawing/2014/main" id="{C2513A41-1211-4D73-B7BC-21781FD3EB77}"/>
                </a:ext>
              </a:extLst>
            </p:cNvPr>
            <p:cNvSpPr/>
            <p:nvPr/>
          </p:nvSpPr>
          <p:spPr>
            <a:xfrm>
              <a:off x="2471585" y="2019947"/>
              <a:ext cx="5540165" cy="1247337"/>
            </a:xfrm>
            <a:prstGeom prst="rect">
              <a:avLst/>
            </a:prstGeom>
          </p:spPr>
          <p:txBody>
            <a:bodyPr wrap="square">
              <a:spAutoFit/>
            </a:bodyPr>
            <a:lst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ctr"/>
              <a:r>
                <a:rPr lang="ar-EG" sz="2800" b="1" dirty="0">
                  <a:solidFill>
                    <a:schemeClr val="bg1"/>
                  </a:solidFill>
                  <a:latin typeface="Sakkal Majalla" panose="02000000000000000000" pitchFamily="2" charset="-78"/>
                  <a:cs typeface="Sakkal Majalla" panose="02000000000000000000" pitchFamily="2" charset="-78"/>
                </a:rPr>
                <a:t>فإن التدريب يعني : مجموعة الأنشطة التي تهدف </a:t>
              </a:r>
              <a:br>
                <a:rPr lang="ar-EG" sz="2800" b="1" dirty="0">
                  <a:solidFill>
                    <a:schemeClr val="bg1"/>
                  </a:solidFill>
                  <a:latin typeface="Sakkal Majalla" panose="02000000000000000000" pitchFamily="2" charset="-78"/>
                  <a:cs typeface="Sakkal Majalla" panose="02000000000000000000" pitchFamily="2" charset="-78"/>
                </a:rPr>
              </a:br>
              <a:r>
                <a:rPr lang="ar-EG" sz="2800" b="1" dirty="0">
                  <a:solidFill>
                    <a:schemeClr val="bg1"/>
                  </a:solidFill>
                  <a:latin typeface="Sakkal Majalla" panose="02000000000000000000" pitchFamily="2" charset="-78"/>
                  <a:cs typeface="Sakkal Majalla" panose="02000000000000000000" pitchFamily="2" charset="-78"/>
                </a:rPr>
                <a:t>إلى تحسين المعارف والقدرات المهنية ، مع الأخذ </a:t>
              </a:r>
              <a:br>
                <a:rPr lang="ar-EG" sz="2800" b="1" dirty="0">
                  <a:solidFill>
                    <a:schemeClr val="bg1"/>
                  </a:solidFill>
                  <a:latin typeface="Sakkal Majalla" panose="02000000000000000000" pitchFamily="2" charset="-78"/>
                  <a:cs typeface="Sakkal Majalla" panose="02000000000000000000" pitchFamily="2" charset="-78"/>
                </a:rPr>
              </a:br>
              <a:r>
                <a:rPr lang="ar-EG" sz="2800" b="1" dirty="0">
                  <a:solidFill>
                    <a:schemeClr val="bg1"/>
                  </a:solidFill>
                  <a:latin typeface="Sakkal Majalla" panose="02000000000000000000" pitchFamily="2" charset="-78"/>
                  <a:cs typeface="Sakkal Majalla" panose="02000000000000000000" pitchFamily="2" charset="-78"/>
                </a:rPr>
                <a:t>في الاعتبار دائما أمكانيه تطبيقها في العمل .</a:t>
              </a:r>
            </a:p>
          </p:txBody>
        </p:sp>
      </p:grpSp>
      <p:grpSp>
        <p:nvGrpSpPr>
          <p:cNvPr id="10" name="Group 9"/>
          <p:cNvGrpSpPr/>
          <p:nvPr/>
        </p:nvGrpSpPr>
        <p:grpSpPr>
          <a:xfrm>
            <a:off x="1398984" y="4222496"/>
            <a:ext cx="6567488" cy="2237295"/>
            <a:chOff x="817031" y="3841977"/>
            <a:chExt cx="6567488" cy="2155412"/>
          </a:xfrm>
        </p:grpSpPr>
        <p:pic>
          <p:nvPicPr>
            <p:cNvPr id="11" name="Picture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17031" y="3841977"/>
              <a:ext cx="6567488" cy="2155412"/>
            </a:xfrm>
            <a:prstGeom prst="rect">
              <a:avLst/>
            </a:prstGeom>
          </p:spPr>
        </p:pic>
        <p:sp>
          <p:nvSpPr>
            <p:cNvPr id="12" name="Rectangle 11">
              <a:extLst>
                <a:ext uri="{FF2B5EF4-FFF2-40B4-BE49-F238E27FC236}">
                  <a16:creationId xmlns:a16="http://schemas.microsoft.com/office/drawing/2014/main" id="{693F4FD6-B3AC-4B67-8F6D-19CFAE01DB95}"/>
                </a:ext>
              </a:extLst>
            </p:cNvPr>
            <p:cNvSpPr/>
            <p:nvPr/>
          </p:nvSpPr>
          <p:spPr>
            <a:xfrm>
              <a:off x="1391412" y="4044971"/>
              <a:ext cx="5602941" cy="1749422"/>
            </a:xfrm>
            <a:prstGeom prst="rect">
              <a:avLst/>
            </a:prstGeom>
          </p:spPr>
          <p:txBody>
            <a:bodyPr wrap="square">
              <a:spAutoFit/>
            </a:bodyPr>
            <a:lst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ctr"/>
              <a:r>
                <a:rPr lang="ar-EG" sz="2800" b="1" dirty="0">
                  <a:solidFill>
                    <a:srgbClr val="002060"/>
                  </a:solidFill>
                  <a:latin typeface="Sakkal Majalla" panose="02000000000000000000" pitchFamily="2" charset="-78"/>
                  <a:cs typeface="Sakkal Majalla" panose="02000000000000000000" pitchFamily="2" charset="-78"/>
                </a:rPr>
                <a:t>هو مجموعة الوسائل التي تسمح بإعادة تأهيل الأفراد لأن يكونوا في حالة من الاستعداد والتأهب بشكل دائم ومتقدم من اجل أداء وظائفهم الحالية والمستقبلة </a:t>
              </a:r>
              <a:br>
                <a:rPr lang="ar-EG" sz="2800" b="1" dirty="0">
                  <a:solidFill>
                    <a:srgbClr val="002060"/>
                  </a:solidFill>
                  <a:latin typeface="Sakkal Majalla" panose="02000000000000000000" pitchFamily="2" charset="-78"/>
                  <a:cs typeface="Sakkal Majalla" panose="02000000000000000000" pitchFamily="2" charset="-78"/>
                </a:rPr>
              </a:br>
              <a:r>
                <a:rPr lang="ar-EG" sz="2800" b="1" dirty="0">
                  <a:solidFill>
                    <a:srgbClr val="002060"/>
                  </a:solidFill>
                  <a:latin typeface="Sakkal Majalla" panose="02000000000000000000" pitchFamily="2" charset="-78"/>
                  <a:cs typeface="Sakkal Majalla" panose="02000000000000000000" pitchFamily="2" charset="-78"/>
                </a:rPr>
                <a:t>في أطار المؤسسة التي يعملون بها .</a:t>
              </a:r>
            </a:p>
          </p:txBody>
        </p:sp>
      </p:grpSp>
      <p:pic>
        <p:nvPicPr>
          <p:cNvPr id="19" name="Picture 18" descr="ØªØ¯Ø±ÙØ¨ Ø§ÙÙØ³ØªØ®Ø¯ÙÙÙ - ONYX Pro ERP"/>
          <p:cNvPicPr/>
          <p:nvPr/>
        </p:nvPicPr>
        <p:blipFill>
          <a:blip r:embed="rId7">
            <a:extLst>
              <a:ext uri="{28A0092B-C50C-407E-A947-70E740481C1C}">
                <a14:useLocalDpi xmlns:a14="http://schemas.microsoft.com/office/drawing/2010/main" val="0"/>
              </a:ext>
            </a:extLst>
          </a:blip>
          <a:srcRect/>
          <a:stretch>
            <a:fillRect/>
          </a:stretch>
        </p:blipFill>
        <p:spPr bwMode="auto">
          <a:xfrm>
            <a:off x="983124" y="880776"/>
            <a:ext cx="4213265" cy="2611918"/>
          </a:xfrm>
          <a:prstGeom prst="rect">
            <a:avLst/>
          </a:prstGeom>
          <a:noFill/>
          <a:ln>
            <a:noFill/>
          </a:ln>
        </p:spPr>
      </p:pic>
      <p:sp>
        <p:nvSpPr>
          <p:cNvPr id="13" name="مربع نص 12"/>
          <p:cNvSpPr txBox="1"/>
          <p:nvPr/>
        </p:nvSpPr>
        <p:spPr>
          <a:xfrm>
            <a:off x="-16597" y="6437890"/>
            <a:ext cx="2023311" cy="369332"/>
          </a:xfrm>
          <a:prstGeom prst="rect">
            <a:avLst/>
          </a:prstGeom>
          <a:noFill/>
        </p:spPr>
        <p:txBody>
          <a:bodyPr wrap="none" rtlCol="1">
            <a:spAutoFit/>
          </a:bodyPr>
          <a:lstStyle/>
          <a:p>
            <a:r>
              <a:rPr lang="en-US" dirty="0">
                <a:latin typeface="Sakkal Majalla" panose="02000000000000000000" pitchFamily="2" charset="-78"/>
                <a:cs typeface="Sakkal Majalla" panose="02000000000000000000" pitchFamily="2" charset="-78"/>
                <a:hlinkClick r:id="rId8"/>
              </a:rPr>
              <a:t>www.dawliatarining.com</a:t>
            </a:r>
            <a:r>
              <a:rPr lang="ar-SA" dirty="0">
                <a:latin typeface="Sakkal Majalla" panose="02000000000000000000" pitchFamily="2" charset="-78"/>
                <a:cs typeface="Sakkal Majalla" panose="02000000000000000000" pitchFamily="2" charset="-78"/>
              </a:rPr>
              <a:t> </a:t>
            </a:r>
          </a:p>
        </p:txBody>
      </p:sp>
    </p:spTree>
    <p:extLst>
      <p:ext uri="{BB962C8B-B14F-4D97-AF65-F5344CB8AC3E}">
        <p14:creationId xmlns:p14="http://schemas.microsoft.com/office/powerpoint/2010/main" val="202322540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par>
                                <p:cTn id="8" presetID="6" presetClass="entr" presetSubtype="16"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circle(in)">
                                      <p:cBhvr>
                                        <p:cTn id="10" dur="2000"/>
                                        <p:tgtEl>
                                          <p:spTgt spid="19"/>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circle(in)">
                                      <p:cBhvr>
                                        <p:cTn id="15"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7E5A0D50-BD01-48CF-9E1E-6EBE3CFE0757}"/>
              </a:ext>
            </a:extLst>
          </p:cNvPr>
          <p:cNvSpPr txBox="1"/>
          <p:nvPr/>
        </p:nvSpPr>
        <p:spPr>
          <a:xfrm>
            <a:off x="3714750" y="4931746"/>
            <a:ext cx="7974225" cy="990271"/>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defRPr/>
            </a:pPr>
            <a:r>
              <a:rPr lang="ar-EG" b="1" kern="0" dirty="0">
                <a:solidFill>
                  <a:srgbClr val="009FEB"/>
                </a:solidFill>
                <a:latin typeface="Adobe Arabic" panose="02040503050201020203" pitchFamily="18" charset="-78"/>
                <a:cs typeface="Adobe Arabic" panose="02040503050201020203" pitchFamily="18" charset="-78"/>
              </a:rPr>
              <a:t>أهداف التدريب</a:t>
            </a:r>
            <a:endParaRPr lang="en-US" b="1" kern="0" dirty="0">
              <a:solidFill>
                <a:srgbClr val="009FEB"/>
              </a:solidFill>
              <a:latin typeface="Adobe Arabic" panose="02040503050201020203" pitchFamily="18" charset="-78"/>
              <a:cs typeface="Adobe Arabic" panose="02040503050201020203" pitchFamily="18" charset="-78"/>
            </a:endParaRPr>
          </a:p>
        </p:txBody>
      </p:sp>
      <p:pic>
        <p:nvPicPr>
          <p:cNvPr id="4" name="Picture 3" descr="Ø®Ø¯ÙØ© ØªØµÙÙÙ Ø£ÙØ´Ø·Ø© ÙØ­ÙÙØ¨Ø© ØªØ¯Ø±ÙØ¨ÙØ©"/>
          <p:cNvPicPr/>
          <p:nvPr/>
        </p:nvPicPr>
        <p:blipFill rotWithShape="1">
          <a:blip r:embed="rId4" cstate="print">
            <a:extLst>
              <a:ext uri="{28A0092B-C50C-407E-A947-70E740481C1C}">
                <a14:useLocalDpi xmlns:a14="http://schemas.microsoft.com/office/drawing/2010/main" val="0"/>
              </a:ext>
            </a:extLst>
          </a:blip>
          <a:srcRect l="-2360" b="32609"/>
          <a:stretch/>
        </p:blipFill>
        <p:spPr bwMode="auto">
          <a:xfrm>
            <a:off x="8520775" y="2680855"/>
            <a:ext cx="2973301" cy="2250891"/>
          </a:xfrm>
          <a:prstGeom prst="rect">
            <a:avLst/>
          </a:prstGeom>
          <a:noFill/>
          <a:ln>
            <a:noFill/>
          </a:ln>
          <a:extLst>
            <a:ext uri="{53640926-AAD7-44D8-BBD7-CCE9431645EC}">
              <a14:shadowObscured xmlns:a14="http://schemas.microsoft.com/office/drawing/2010/main"/>
            </a:ext>
          </a:extLst>
        </p:spPr>
      </p:pic>
      <p:sp>
        <p:nvSpPr>
          <p:cNvPr id="5" name="مربع نص 4"/>
          <p:cNvSpPr txBox="1"/>
          <p:nvPr/>
        </p:nvSpPr>
        <p:spPr>
          <a:xfrm>
            <a:off x="-16597" y="6437890"/>
            <a:ext cx="2023311" cy="369332"/>
          </a:xfrm>
          <a:prstGeom prst="rect">
            <a:avLst/>
          </a:prstGeom>
          <a:noFill/>
        </p:spPr>
        <p:txBody>
          <a:bodyPr wrap="none" rtlCol="1">
            <a:spAutoFit/>
          </a:bodyPr>
          <a:lstStyle/>
          <a:p>
            <a:r>
              <a:rPr lang="en-US" dirty="0">
                <a:latin typeface="Sakkal Majalla" panose="02000000000000000000" pitchFamily="2" charset="-78"/>
                <a:cs typeface="Sakkal Majalla" panose="02000000000000000000" pitchFamily="2" charset="-78"/>
                <a:hlinkClick r:id="rId5"/>
              </a:rPr>
              <a:t>www.dawliatarining.com</a:t>
            </a:r>
            <a:r>
              <a:rPr lang="ar-SA" dirty="0">
                <a:latin typeface="Sakkal Majalla" panose="02000000000000000000" pitchFamily="2" charset="-78"/>
                <a:cs typeface="Sakkal Majalla" panose="02000000000000000000" pitchFamily="2" charset="-78"/>
              </a:rPr>
              <a:t> </a:t>
            </a:r>
          </a:p>
        </p:txBody>
      </p:sp>
    </p:spTree>
    <p:extLst>
      <p:ext uri="{BB962C8B-B14F-4D97-AF65-F5344CB8AC3E}">
        <p14:creationId xmlns:p14="http://schemas.microsoft.com/office/powerpoint/2010/main" val="26211878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576306" y="249833"/>
            <a:ext cx="4474710" cy="707886"/>
          </a:xfrm>
          <a:prstGeom prst="rect">
            <a:avLst/>
          </a:prstGeom>
        </p:spPr>
        <p:txBody>
          <a:bodyPr wrap="square">
            <a:spAutoFit/>
          </a:bodyPr>
          <a:lstStyle/>
          <a:p>
            <a:pPr algn="ctr">
              <a:lnSpc>
                <a:spcPct val="125000"/>
              </a:lnSpc>
            </a:pPr>
            <a:r>
              <a:rPr lang="ar-EG" sz="3200" b="1" dirty="0">
                <a:solidFill>
                  <a:prstClr val="white"/>
                </a:solidFill>
                <a:latin typeface="Sakkal Majalla" pitchFamily="2" charset="-78"/>
                <a:cs typeface="Sakkal Majalla" pitchFamily="2" charset="-78"/>
              </a:rPr>
              <a:t>أهداف التدريب</a:t>
            </a:r>
          </a:p>
        </p:txBody>
      </p:sp>
      <p:grpSp>
        <p:nvGrpSpPr>
          <p:cNvPr id="4" name="Group 3"/>
          <p:cNvGrpSpPr/>
          <p:nvPr/>
        </p:nvGrpSpPr>
        <p:grpSpPr>
          <a:xfrm>
            <a:off x="6677055" y="1624436"/>
            <a:ext cx="4077084" cy="4449954"/>
            <a:chOff x="6515747" y="1526314"/>
            <a:chExt cx="3888802" cy="4336604"/>
          </a:xfrm>
        </p:grpSpPr>
        <p:pic>
          <p:nvPicPr>
            <p:cNvPr id="5" name="Picture 4"/>
            <p:cNvPicPr>
              <a:picLocks noChangeAspect="1"/>
            </p:cNvPicPr>
            <p:nvPr/>
          </p:nvPicPr>
          <p:blipFill>
            <a:blip r:embed="rId4"/>
            <a:stretch>
              <a:fillRect/>
            </a:stretch>
          </p:blipFill>
          <p:spPr>
            <a:xfrm>
              <a:off x="6515747" y="1526314"/>
              <a:ext cx="3888802" cy="4336604"/>
            </a:xfrm>
            <a:prstGeom prst="rect">
              <a:avLst/>
            </a:prstGeom>
          </p:spPr>
        </p:pic>
        <p:sp>
          <p:nvSpPr>
            <p:cNvPr id="6" name="Rectangle 5"/>
            <p:cNvSpPr/>
            <p:nvPr/>
          </p:nvSpPr>
          <p:spPr>
            <a:xfrm>
              <a:off x="6515747" y="2074957"/>
              <a:ext cx="3324907" cy="3239318"/>
            </a:xfrm>
            <a:prstGeom prst="rect">
              <a:avLst/>
            </a:prstGeom>
          </p:spPr>
          <p:txBody>
            <a:bodyPr wrap="square">
              <a:spAutoFit/>
            </a:bodyPr>
            <a:lstStyle/>
            <a:p>
              <a:pPr algn="ctr">
                <a:lnSpc>
                  <a:spcPct val="125000"/>
                </a:lnSpc>
              </a:pPr>
              <a:r>
                <a:rPr lang="ar-EG" sz="2800" b="1" dirty="0">
                  <a:solidFill>
                    <a:srgbClr val="002060"/>
                  </a:solidFill>
                  <a:latin typeface="Sakkal Majalla" panose="02000000000000000000" pitchFamily="2" charset="-78"/>
                  <a:cs typeface="Sakkal Majalla" panose="02000000000000000000" pitchFamily="2" charset="-78"/>
                </a:rPr>
                <a:t>لقد وصفت هيئة ريادة التدريب والتطوير </a:t>
              </a:r>
              <a:r>
                <a:rPr lang="en-US" sz="2800" b="1" dirty="0">
                  <a:solidFill>
                    <a:srgbClr val="002060"/>
                  </a:solidFill>
                  <a:latin typeface="Sakkal Majalla" panose="02000000000000000000" pitchFamily="2" charset="-78"/>
                  <a:cs typeface="Sakkal Majalla" panose="02000000000000000000" pitchFamily="2" charset="-78"/>
                </a:rPr>
                <a:t>TDLE </a:t>
              </a:r>
              <a:r>
                <a:rPr lang="ar-EG" sz="2800" b="1" dirty="0">
                  <a:solidFill>
                    <a:srgbClr val="002060"/>
                  </a:solidFill>
                  <a:latin typeface="Sakkal Majalla" panose="02000000000000000000" pitchFamily="2" charset="-78"/>
                  <a:cs typeface="Sakkal Majalla" panose="02000000000000000000" pitchFamily="2" charset="-78"/>
                </a:rPr>
                <a:t>في بريطانيا الهدف الرئيسي من التدريب والتطوير بأنه تطوير الإمكانات البشرية المساعدة الأفراد والمنظمات في تحقيق أهدافهم. </a:t>
              </a:r>
            </a:p>
          </p:txBody>
        </p:sp>
      </p:grpSp>
      <p:grpSp>
        <p:nvGrpSpPr>
          <p:cNvPr id="7" name="Group 6"/>
          <p:cNvGrpSpPr/>
          <p:nvPr/>
        </p:nvGrpSpPr>
        <p:grpSpPr>
          <a:xfrm>
            <a:off x="2188559" y="1761234"/>
            <a:ext cx="4114808" cy="4313156"/>
            <a:chOff x="2124695" y="1785133"/>
            <a:chExt cx="3924783" cy="4203291"/>
          </a:xfrm>
        </p:grpSpPr>
        <p:pic>
          <p:nvPicPr>
            <p:cNvPr id="8" name="Picture 7"/>
            <p:cNvPicPr>
              <a:picLocks noChangeAspect="1"/>
            </p:cNvPicPr>
            <p:nvPr/>
          </p:nvPicPr>
          <p:blipFill>
            <a:blip r:embed="rId5"/>
            <a:stretch>
              <a:fillRect/>
            </a:stretch>
          </p:blipFill>
          <p:spPr>
            <a:xfrm flipH="1">
              <a:off x="2124695" y="1785133"/>
              <a:ext cx="3924783" cy="4203291"/>
            </a:xfrm>
            <a:prstGeom prst="rect">
              <a:avLst/>
            </a:prstGeom>
          </p:spPr>
        </p:pic>
        <p:sp>
          <p:nvSpPr>
            <p:cNvPr id="10" name="Rectangle 9"/>
            <p:cNvSpPr/>
            <p:nvPr/>
          </p:nvSpPr>
          <p:spPr>
            <a:xfrm>
              <a:off x="2460367" y="2411740"/>
              <a:ext cx="3332995" cy="3239318"/>
            </a:xfrm>
            <a:prstGeom prst="rect">
              <a:avLst/>
            </a:prstGeom>
          </p:spPr>
          <p:txBody>
            <a:bodyPr wrap="square">
              <a:spAutoFit/>
            </a:bodyPr>
            <a:lstStyle/>
            <a:p>
              <a:pPr algn="ctr">
                <a:lnSpc>
                  <a:spcPct val="125000"/>
                </a:lnSpc>
              </a:pPr>
              <a:r>
                <a:rPr lang="ar-EG" sz="2800" b="1" dirty="0">
                  <a:solidFill>
                    <a:srgbClr val="002060"/>
                  </a:solidFill>
                  <a:latin typeface="Sakkal Majalla" panose="02000000000000000000" pitchFamily="2" charset="-78"/>
                  <a:cs typeface="Sakkal Majalla" panose="02000000000000000000" pitchFamily="2" charset="-78"/>
                </a:rPr>
                <a:t>وفي معجم مصطلحات التدريب نجد أنه يحدد أهداف التدريب</a:t>
              </a:r>
            </a:p>
            <a:p>
              <a:pPr algn="ctr">
                <a:lnSpc>
                  <a:spcPct val="125000"/>
                </a:lnSpc>
              </a:pPr>
              <a:r>
                <a:rPr lang="ar-EG" sz="2800" b="1" dirty="0">
                  <a:solidFill>
                    <a:srgbClr val="002060"/>
                  </a:solidFill>
                  <a:latin typeface="Sakkal Majalla" panose="02000000000000000000" pitchFamily="2" charset="-78"/>
                  <a:cs typeface="Sakkal Majalla" panose="02000000000000000000" pitchFamily="2" charset="-78"/>
                </a:rPr>
                <a:t> في محيط العمل في تطوير قدرات الفرد وتحقيق احتياجات المنظمة الحالية والمستقبلية من القوى العاملة.</a:t>
              </a:r>
            </a:p>
          </p:txBody>
        </p:sp>
      </p:grpSp>
      <p:sp>
        <p:nvSpPr>
          <p:cNvPr id="11" name="مربع نص 10"/>
          <p:cNvSpPr txBox="1"/>
          <p:nvPr/>
        </p:nvSpPr>
        <p:spPr>
          <a:xfrm>
            <a:off x="-16597" y="6437890"/>
            <a:ext cx="2023311" cy="369332"/>
          </a:xfrm>
          <a:prstGeom prst="rect">
            <a:avLst/>
          </a:prstGeom>
          <a:noFill/>
        </p:spPr>
        <p:txBody>
          <a:bodyPr wrap="none" rtlCol="1">
            <a:spAutoFit/>
          </a:bodyPr>
          <a:lstStyle/>
          <a:p>
            <a:r>
              <a:rPr lang="en-US" dirty="0">
                <a:latin typeface="Sakkal Majalla" panose="02000000000000000000" pitchFamily="2" charset="-78"/>
                <a:cs typeface="Sakkal Majalla" panose="02000000000000000000" pitchFamily="2" charset="-78"/>
                <a:hlinkClick r:id="rId6"/>
              </a:rPr>
              <a:t>www.dawliatarining.com</a:t>
            </a:r>
            <a:r>
              <a:rPr lang="ar-SA" dirty="0">
                <a:latin typeface="Sakkal Majalla" panose="02000000000000000000" pitchFamily="2" charset="-78"/>
                <a:cs typeface="Sakkal Majalla" panose="02000000000000000000" pitchFamily="2" charset="-78"/>
              </a:rPr>
              <a:t> </a:t>
            </a:r>
          </a:p>
        </p:txBody>
      </p:sp>
    </p:spTree>
    <p:extLst>
      <p:ext uri="{BB962C8B-B14F-4D97-AF65-F5344CB8AC3E}">
        <p14:creationId xmlns:p14="http://schemas.microsoft.com/office/powerpoint/2010/main" val="253365302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576306" y="249833"/>
            <a:ext cx="4474710" cy="630942"/>
          </a:xfrm>
          <a:prstGeom prst="rect">
            <a:avLst/>
          </a:prstGeom>
        </p:spPr>
        <p:txBody>
          <a:bodyPr wrap="square">
            <a:spAutoFit/>
          </a:bodyPr>
          <a:lstStyle/>
          <a:p>
            <a:pPr algn="ctr">
              <a:lnSpc>
                <a:spcPct val="125000"/>
              </a:lnSpc>
            </a:pPr>
            <a:r>
              <a:rPr lang="ar-EG" sz="2800" b="1" dirty="0">
                <a:solidFill>
                  <a:prstClr val="white"/>
                </a:solidFill>
                <a:latin typeface="Sakkal Majalla" pitchFamily="2" charset="-78"/>
                <a:cs typeface="Sakkal Majalla" pitchFamily="2" charset="-78"/>
              </a:rPr>
              <a:t>أهداف التدريب</a:t>
            </a:r>
          </a:p>
        </p:txBody>
      </p:sp>
      <p:sp>
        <p:nvSpPr>
          <p:cNvPr id="3" name="Rectangle 2"/>
          <p:cNvSpPr/>
          <p:nvPr/>
        </p:nvSpPr>
        <p:spPr>
          <a:xfrm>
            <a:off x="534995" y="1201357"/>
            <a:ext cx="11231218" cy="584775"/>
          </a:xfrm>
          <a:prstGeom prst="rect">
            <a:avLst/>
          </a:prstGeom>
        </p:spPr>
        <p:txBody>
          <a:bodyPr wrap="square">
            <a:spAutoFit/>
          </a:bodyPr>
          <a:lstStyle/>
          <a:p>
            <a:pPr algn="justLow"/>
            <a:r>
              <a:rPr lang="ar-EG" sz="3200" b="1" dirty="0">
                <a:solidFill>
                  <a:srgbClr val="FF0000"/>
                </a:solidFill>
                <a:latin typeface="Adobe Arabic" panose="02040503050201020203" pitchFamily="18" charset="-78"/>
                <a:cs typeface="Adobe Arabic" panose="02040503050201020203" pitchFamily="18" charset="-78"/>
              </a:rPr>
              <a:t>ولتحقيق هذا الهدف الرئيسي يجب على المنشأة أن تعمل جاهدة على تحقيق الأهداف الفرعية التالية:</a:t>
            </a:r>
          </a:p>
        </p:txBody>
      </p:sp>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7528" y="3511446"/>
            <a:ext cx="10834777" cy="1596629"/>
          </a:xfrm>
          <a:prstGeom prst="rect">
            <a:avLst/>
          </a:prstGeom>
        </p:spPr>
      </p:pic>
      <p:sp>
        <p:nvSpPr>
          <p:cNvPr id="5" name="Rectangle 4"/>
          <p:cNvSpPr/>
          <p:nvPr/>
        </p:nvSpPr>
        <p:spPr>
          <a:xfrm>
            <a:off x="8640797" y="5209094"/>
            <a:ext cx="3125416" cy="1200329"/>
          </a:xfrm>
          <a:prstGeom prst="rect">
            <a:avLst/>
          </a:prstGeom>
        </p:spPr>
        <p:txBody>
          <a:bodyPr wrap="square">
            <a:spAutoFit/>
          </a:bodyPr>
          <a:lstStyle/>
          <a:p>
            <a:pPr algn="ctr"/>
            <a:r>
              <a:rPr lang="ar-EG" sz="2400" b="1" dirty="0">
                <a:solidFill>
                  <a:srgbClr val="00B050"/>
                </a:solidFill>
                <a:latin typeface="Sakkal Majalla" panose="02000000000000000000" pitchFamily="2" charset="-78"/>
                <a:cs typeface="Sakkal Majalla" panose="02000000000000000000" pitchFamily="2" charset="-78"/>
              </a:rPr>
              <a:t>المساعدة على تحفيز العاملين على استمرارهم في عمليات التعلم، وتدريبهم على كيفية التعلم.</a:t>
            </a:r>
          </a:p>
        </p:txBody>
      </p:sp>
      <p:sp>
        <p:nvSpPr>
          <p:cNvPr id="6" name="Rectangle 5"/>
          <p:cNvSpPr/>
          <p:nvPr/>
        </p:nvSpPr>
        <p:spPr>
          <a:xfrm>
            <a:off x="6933256" y="2680449"/>
            <a:ext cx="2880405" cy="830997"/>
          </a:xfrm>
          <a:prstGeom prst="rect">
            <a:avLst/>
          </a:prstGeom>
        </p:spPr>
        <p:txBody>
          <a:bodyPr wrap="square">
            <a:spAutoFit/>
          </a:bodyPr>
          <a:lstStyle/>
          <a:p>
            <a:pPr algn="ctr"/>
            <a:r>
              <a:rPr lang="ar-EG" sz="2400" b="1" dirty="0">
                <a:solidFill>
                  <a:srgbClr val="FF6600"/>
                </a:solidFill>
                <a:latin typeface="Sakkal Majalla" panose="02000000000000000000" pitchFamily="2" charset="-78"/>
                <a:cs typeface="Sakkal Majalla" panose="02000000000000000000" pitchFamily="2" charset="-78"/>
              </a:rPr>
              <a:t>حماية العاملين والمنشأة</a:t>
            </a:r>
            <a:br>
              <a:rPr lang="ar-EG" sz="2400" b="1" dirty="0">
                <a:solidFill>
                  <a:srgbClr val="FF6600"/>
                </a:solidFill>
                <a:latin typeface="Sakkal Majalla" panose="02000000000000000000" pitchFamily="2" charset="-78"/>
                <a:cs typeface="Sakkal Majalla" panose="02000000000000000000" pitchFamily="2" charset="-78"/>
              </a:rPr>
            </a:br>
            <a:r>
              <a:rPr lang="ar-EG" sz="2400" b="1" dirty="0">
                <a:solidFill>
                  <a:srgbClr val="FF6600"/>
                </a:solidFill>
                <a:latin typeface="Sakkal Majalla" panose="02000000000000000000" pitchFamily="2" charset="-78"/>
                <a:cs typeface="Sakkal Majalla" panose="02000000000000000000" pitchFamily="2" charset="-78"/>
              </a:rPr>
              <a:t> من الوقوع في الأخطاء.</a:t>
            </a:r>
          </a:p>
        </p:txBody>
      </p:sp>
      <p:sp>
        <p:nvSpPr>
          <p:cNvPr id="7" name="Rectangle 6"/>
          <p:cNvSpPr/>
          <p:nvPr/>
        </p:nvSpPr>
        <p:spPr>
          <a:xfrm>
            <a:off x="2693790" y="2666615"/>
            <a:ext cx="3022087" cy="830997"/>
          </a:xfrm>
          <a:prstGeom prst="rect">
            <a:avLst/>
          </a:prstGeom>
        </p:spPr>
        <p:txBody>
          <a:bodyPr wrap="square">
            <a:spAutoFit/>
          </a:bodyPr>
          <a:lstStyle/>
          <a:p>
            <a:pPr algn="ctr"/>
            <a:r>
              <a:rPr lang="ar-EG" sz="2400" b="1" dirty="0">
                <a:solidFill>
                  <a:srgbClr val="0070C0"/>
                </a:solidFill>
                <a:latin typeface="Sakkal Majalla" panose="02000000000000000000" pitchFamily="2" charset="-78"/>
                <a:cs typeface="Sakkal Majalla" panose="02000000000000000000" pitchFamily="2" charset="-78"/>
              </a:rPr>
              <a:t>إكساب المتدرب بالمهارات</a:t>
            </a:r>
            <a:br>
              <a:rPr lang="ar-EG" sz="2400" b="1" dirty="0">
                <a:solidFill>
                  <a:srgbClr val="0070C0"/>
                </a:solidFill>
                <a:latin typeface="Sakkal Majalla" panose="02000000000000000000" pitchFamily="2" charset="-78"/>
                <a:cs typeface="Sakkal Majalla" panose="02000000000000000000" pitchFamily="2" charset="-78"/>
              </a:rPr>
            </a:br>
            <a:r>
              <a:rPr lang="ar-EG" sz="2400" b="1" dirty="0">
                <a:solidFill>
                  <a:srgbClr val="0070C0"/>
                </a:solidFill>
                <a:latin typeface="Sakkal Majalla" panose="02000000000000000000" pitchFamily="2" charset="-78"/>
                <a:cs typeface="Sakkal Majalla" panose="02000000000000000000" pitchFamily="2" charset="-78"/>
              </a:rPr>
              <a:t> التي يحتاجها في عمله.</a:t>
            </a:r>
          </a:p>
        </p:txBody>
      </p:sp>
      <p:sp>
        <p:nvSpPr>
          <p:cNvPr id="8" name="Rectangle 7"/>
          <p:cNvSpPr/>
          <p:nvPr/>
        </p:nvSpPr>
        <p:spPr>
          <a:xfrm>
            <a:off x="4623897" y="5209095"/>
            <a:ext cx="3187500" cy="830997"/>
          </a:xfrm>
          <a:prstGeom prst="rect">
            <a:avLst/>
          </a:prstGeom>
        </p:spPr>
        <p:txBody>
          <a:bodyPr wrap="square">
            <a:spAutoFit/>
          </a:bodyPr>
          <a:lstStyle/>
          <a:p>
            <a:pPr algn="ctr"/>
            <a:r>
              <a:rPr lang="ar-EG" sz="2400" b="1" dirty="0">
                <a:solidFill>
                  <a:srgbClr val="7030A0"/>
                </a:solidFill>
                <a:latin typeface="Sakkal Majalla" panose="02000000000000000000" pitchFamily="2" charset="-78"/>
                <a:cs typeface="Sakkal Majalla" panose="02000000000000000000" pitchFamily="2" charset="-78"/>
              </a:rPr>
              <a:t>إمداد المتدرب بالأفكار والمعلومات والخبرات التي يحتاجها في عمله.</a:t>
            </a:r>
          </a:p>
        </p:txBody>
      </p:sp>
      <p:sp>
        <p:nvSpPr>
          <p:cNvPr id="10" name="Rectangle 9"/>
          <p:cNvSpPr/>
          <p:nvPr/>
        </p:nvSpPr>
        <p:spPr>
          <a:xfrm>
            <a:off x="791162" y="5177110"/>
            <a:ext cx="3003335" cy="1200329"/>
          </a:xfrm>
          <a:prstGeom prst="rect">
            <a:avLst/>
          </a:prstGeom>
        </p:spPr>
        <p:txBody>
          <a:bodyPr wrap="square">
            <a:spAutoFit/>
          </a:bodyPr>
          <a:lstStyle/>
          <a:p>
            <a:pPr algn="ctr"/>
            <a:r>
              <a:rPr lang="ar-EG" sz="2400" b="1" dirty="0">
                <a:solidFill>
                  <a:srgbClr val="D60093"/>
                </a:solidFill>
                <a:latin typeface="Sakkal Majalla" panose="02000000000000000000" pitchFamily="2" charset="-78"/>
                <a:cs typeface="Sakkal Majalla" panose="02000000000000000000" pitchFamily="2" charset="-78"/>
              </a:rPr>
              <a:t>مساعدة العاملين على تأدية المستويات والواجبات المطلوبة منهم بكفاءة وفاعلية أكثر.</a:t>
            </a:r>
          </a:p>
        </p:txBody>
      </p:sp>
      <p:sp>
        <p:nvSpPr>
          <p:cNvPr id="11" name="مربع نص 10"/>
          <p:cNvSpPr txBox="1"/>
          <p:nvPr/>
        </p:nvSpPr>
        <p:spPr>
          <a:xfrm>
            <a:off x="-16597" y="6437890"/>
            <a:ext cx="2023311" cy="369332"/>
          </a:xfrm>
          <a:prstGeom prst="rect">
            <a:avLst/>
          </a:prstGeom>
          <a:noFill/>
        </p:spPr>
        <p:txBody>
          <a:bodyPr wrap="none" rtlCol="1">
            <a:spAutoFit/>
          </a:bodyPr>
          <a:lstStyle/>
          <a:p>
            <a:r>
              <a:rPr lang="en-US" dirty="0">
                <a:latin typeface="Sakkal Majalla" panose="02000000000000000000" pitchFamily="2" charset="-78"/>
                <a:cs typeface="Sakkal Majalla" panose="02000000000000000000" pitchFamily="2" charset="-78"/>
                <a:hlinkClick r:id="rId5"/>
              </a:rPr>
              <a:t>www.dawliatarining.com</a:t>
            </a:r>
            <a:r>
              <a:rPr lang="ar-SA" dirty="0">
                <a:latin typeface="Sakkal Majalla" panose="02000000000000000000" pitchFamily="2" charset="-78"/>
                <a:cs typeface="Sakkal Majalla" panose="02000000000000000000" pitchFamily="2" charset="-78"/>
              </a:rPr>
              <a:t> </a:t>
            </a:r>
          </a:p>
        </p:txBody>
      </p:sp>
    </p:spTree>
    <p:extLst>
      <p:ext uri="{BB962C8B-B14F-4D97-AF65-F5344CB8AC3E}">
        <p14:creationId xmlns:p14="http://schemas.microsoft.com/office/powerpoint/2010/main" val="148796191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0" presetClass="entr" presetSubtype="0" decel="10000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ppt_w</p:attrName>
                                        </p:attrNameLst>
                                      </p:cBhvr>
                                      <p:tavLst>
                                        <p:tav tm="0">
                                          <p:val>
                                            <p:strVal val="#ppt_w+.3"/>
                                          </p:val>
                                        </p:tav>
                                        <p:tav tm="100000">
                                          <p:val>
                                            <p:strVal val="#ppt_w"/>
                                          </p:val>
                                        </p:tav>
                                      </p:tavLst>
                                    </p:anim>
                                    <p:anim calcmode="lin" valueType="num">
                                      <p:cBhvr>
                                        <p:cTn id="13" dur="1000" fill="hold"/>
                                        <p:tgtEl>
                                          <p:spTgt spid="4"/>
                                        </p:tgtEl>
                                        <p:attrNameLst>
                                          <p:attrName>ppt_h</p:attrName>
                                        </p:attrNameLst>
                                      </p:cBhvr>
                                      <p:tavLst>
                                        <p:tav tm="0">
                                          <p:val>
                                            <p:strVal val="#ppt_h"/>
                                          </p:val>
                                        </p:tav>
                                        <p:tav tm="100000">
                                          <p:val>
                                            <p:strVal val="#ppt_h"/>
                                          </p:val>
                                        </p:tav>
                                      </p:tavLst>
                                    </p:anim>
                                    <p:animEffect transition="in" filter="fade">
                                      <p:cBhvr>
                                        <p:cTn id="14" dur="1000"/>
                                        <p:tgtEl>
                                          <p:spTgt spid="4"/>
                                        </p:tgtEl>
                                      </p:cBhvr>
                                    </p:animEffect>
                                  </p:childTnLst>
                                </p:cTn>
                              </p:par>
                              <p:par>
                                <p:cTn id="15" presetID="42"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7" presetClass="entr" presetSubtype="0"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anim calcmode="lin" valueType="num">
                                      <p:cBhvr>
                                        <p:cTn id="25" dur="1000" fill="hold"/>
                                        <p:tgtEl>
                                          <p:spTgt spid="6"/>
                                        </p:tgtEl>
                                        <p:attrNameLst>
                                          <p:attrName>ppt_x</p:attrName>
                                        </p:attrNameLst>
                                      </p:cBhvr>
                                      <p:tavLst>
                                        <p:tav tm="0">
                                          <p:val>
                                            <p:strVal val="#ppt_x"/>
                                          </p:val>
                                        </p:tav>
                                        <p:tav tm="100000">
                                          <p:val>
                                            <p:strVal val="#ppt_x"/>
                                          </p:val>
                                        </p:tav>
                                      </p:tavLst>
                                    </p:anim>
                                    <p:anim calcmode="lin" valueType="num">
                                      <p:cBhvr>
                                        <p:cTn id="2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0"/>
                                        <p:tgtEl>
                                          <p:spTgt spid="8"/>
                                        </p:tgtEl>
                                      </p:cBhvr>
                                    </p:animEffect>
                                    <p:anim calcmode="lin" valueType="num">
                                      <p:cBhvr>
                                        <p:cTn id="32" dur="1000" fill="hold"/>
                                        <p:tgtEl>
                                          <p:spTgt spid="8"/>
                                        </p:tgtEl>
                                        <p:attrNameLst>
                                          <p:attrName>ppt_x</p:attrName>
                                        </p:attrNameLst>
                                      </p:cBhvr>
                                      <p:tavLst>
                                        <p:tav tm="0">
                                          <p:val>
                                            <p:strVal val="#ppt_x"/>
                                          </p:val>
                                        </p:tav>
                                        <p:tav tm="100000">
                                          <p:val>
                                            <p:strVal val="#ppt_x"/>
                                          </p:val>
                                        </p:tav>
                                      </p:tavLst>
                                    </p:anim>
                                    <p:anim calcmode="lin" valueType="num">
                                      <p:cBhvr>
                                        <p:cTn id="3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7" presetClass="entr" presetSubtype="0" fill="hold" grpId="0" nodeType="click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1000"/>
                                        <p:tgtEl>
                                          <p:spTgt spid="7"/>
                                        </p:tgtEl>
                                      </p:cBhvr>
                                    </p:animEffect>
                                    <p:anim calcmode="lin" valueType="num">
                                      <p:cBhvr>
                                        <p:cTn id="39" dur="1000" fill="hold"/>
                                        <p:tgtEl>
                                          <p:spTgt spid="7"/>
                                        </p:tgtEl>
                                        <p:attrNameLst>
                                          <p:attrName>ppt_x</p:attrName>
                                        </p:attrNameLst>
                                      </p:cBhvr>
                                      <p:tavLst>
                                        <p:tav tm="0">
                                          <p:val>
                                            <p:strVal val="#ppt_x"/>
                                          </p:val>
                                        </p:tav>
                                        <p:tav tm="100000">
                                          <p:val>
                                            <p:strVal val="#ppt_x"/>
                                          </p:val>
                                        </p:tav>
                                      </p:tavLst>
                                    </p:anim>
                                    <p:anim calcmode="lin" valueType="num">
                                      <p:cBhvr>
                                        <p:cTn id="4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fade">
                                      <p:cBhvr>
                                        <p:cTn id="45" dur="1000"/>
                                        <p:tgtEl>
                                          <p:spTgt spid="10"/>
                                        </p:tgtEl>
                                      </p:cBhvr>
                                    </p:animEffect>
                                    <p:anim calcmode="lin" valueType="num">
                                      <p:cBhvr>
                                        <p:cTn id="46" dur="1000" fill="hold"/>
                                        <p:tgtEl>
                                          <p:spTgt spid="10"/>
                                        </p:tgtEl>
                                        <p:attrNameLst>
                                          <p:attrName>ppt_x</p:attrName>
                                        </p:attrNameLst>
                                      </p:cBhvr>
                                      <p:tavLst>
                                        <p:tav tm="0">
                                          <p:val>
                                            <p:strVal val="#ppt_x"/>
                                          </p:val>
                                        </p:tav>
                                        <p:tav tm="100000">
                                          <p:val>
                                            <p:strVal val="#ppt_x"/>
                                          </p:val>
                                        </p:tav>
                                      </p:tavLst>
                                    </p:anim>
                                    <p:anim calcmode="lin" valueType="num">
                                      <p:cBhvr>
                                        <p:cTn id="4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P spid="8" grpId="0"/>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7E5A0D50-BD01-48CF-9E1E-6EBE3CFE0757}"/>
              </a:ext>
            </a:extLst>
          </p:cNvPr>
          <p:cNvSpPr txBox="1"/>
          <p:nvPr/>
        </p:nvSpPr>
        <p:spPr>
          <a:xfrm>
            <a:off x="3714750" y="4931746"/>
            <a:ext cx="7974225" cy="990271"/>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defRPr/>
            </a:pPr>
            <a:r>
              <a:rPr lang="ar-EG" b="1" kern="0" dirty="0">
                <a:solidFill>
                  <a:srgbClr val="009FEB"/>
                </a:solidFill>
                <a:latin typeface="Adobe Arabic" panose="02040503050201020203" pitchFamily="18" charset="-78"/>
                <a:cs typeface="Adobe Arabic" panose="02040503050201020203" pitchFamily="18" charset="-78"/>
              </a:rPr>
              <a:t>تعريف الألعاب التدريبية </a:t>
            </a:r>
            <a:endParaRPr lang="en-US" b="1" kern="0" dirty="0">
              <a:solidFill>
                <a:srgbClr val="009FEB"/>
              </a:solidFill>
              <a:latin typeface="Adobe Arabic" panose="02040503050201020203" pitchFamily="18" charset="-78"/>
              <a:cs typeface="Adobe Arabic" panose="02040503050201020203" pitchFamily="18" charset="-78"/>
            </a:endParaRPr>
          </a:p>
        </p:txBody>
      </p:sp>
      <p:pic>
        <p:nvPicPr>
          <p:cNvPr id="4" name="Picture 3" descr="Ø®Ø¯ÙØ© ØªØµÙÙÙ Ø£ÙØ´Ø·Ø© ÙØ­ÙÙØ¨Ø© ØªØ¯Ø±ÙØ¨ÙØ©"/>
          <p:cNvPicPr/>
          <p:nvPr/>
        </p:nvPicPr>
        <p:blipFill rotWithShape="1">
          <a:blip r:embed="rId3" cstate="print">
            <a:extLst>
              <a:ext uri="{28A0092B-C50C-407E-A947-70E740481C1C}">
                <a14:useLocalDpi xmlns:a14="http://schemas.microsoft.com/office/drawing/2010/main" val="0"/>
              </a:ext>
            </a:extLst>
          </a:blip>
          <a:srcRect l="-2360" b="32609"/>
          <a:stretch/>
        </p:blipFill>
        <p:spPr bwMode="auto">
          <a:xfrm>
            <a:off x="7854025" y="2680855"/>
            <a:ext cx="2973301" cy="2250891"/>
          </a:xfrm>
          <a:prstGeom prst="rect">
            <a:avLst/>
          </a:prstGeom>
          <a:noFill/>
          <a:ln>
            <a:noFill/>
          </a:ln>
          <a:extLst>
            <a:ext uri="{53640926-AAD7-44D8-BBD7-CCE9431645EC}">
              <a14:shadowObscured xmlns:a14="http://schemas.microsoft.com/office/drawing/2010/main"/>
            </a:ext>
          </a:extLst>
        </p:spPr>
      </p:pic>
      <p:sp>
        <p:nvSpPr>
          <p:cNvPr id="5" name="مربع نص 4"/>
          <p:cNvSpPr txBox="1"/>
          <p:nvPr/>
        </p:nvSpPr>
        <p:spPr>
          <a:xfrm>
            <a:off x="-16597" y="6437890"/>
            <a:ext cx="2023311" cy="369332"/>
          </a:xfrm>
          <a:prstGeom prst="rect">
            <a:avLst/>
          </a:prstGeom>
          <a:noFill/>
        </p:spPr>
        <p:txBody>
          <a:bodyPr wrap="none" rtlCol="1">
            <a:spAutoFit/>
          </a:bodyPr>
          <a:lstStyle/>
          <a:p>
            <a:r>
              <a:rPr lang="en-US" dirty="0">
                <a:latin typeface="Sakkal Majalla" panose="02000000000000000000" pitchFamily="2" charset="-78"/>
                <a:cs typeface="Sakkal Majalla" panose="02000000000000000000" pitchFamily="2" charset="-78"/>
                <a:hlinkClick r:id="rId4"/>
              </a:rPr>
              <a:t>www.dawliatarining.com</a:t>
            </a:r>
            <a:r>
              <a:rPr lang="ar-SA" dirty="0">
                <a:latin typeface="Sakkal Majalla" panose="02000000000000000000" pitchFamily="2" charset="-78"/>
                <a:cs typeface="Sakkal Majalla" panose="02000000000000000000" pitchFamily="2" charset="-78"/>
              </a:rPr>
              <a:t> </a:t>
            </a:r>
          </a:p>
        </p:txBody>
      </p:sp>
    </p:spTree>
    <p:extLst>
      <p:ext uri="{BB962C8B-B14F-4D97-AF65-F5344CB8AC3E}">
        <p14:creationId xmlns:p14="http://schemas.microsoft.com/office/powerpoint/2010/main" val="7110399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4"/>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576306" y="249833"/>
            <a:ext cx="4474710" cy="707886"/>
          </a:xfrm>
          <a:prstGeom prst="rect">
            <a:avLst/>
          </a:prstGeom>
        </p:spPr>
        <p:txBody>
          <a:bodyPr wrap="square">
            <a:spAutoFit/>
          </a:bodyPr>
          <a:lstStyle/>
          <a:p>
            <a:pPr algn="ctr">
              <a:lnSpc>
                <a:spcPct val="125000"/>
              </a:lnSpc>
            </a:pPr>
            <a:r>
              <a:rPr lang="ar-EG" sz="3200" b="1" dirty="0">
                <a:solidFill>
                  <a:prstClr val="white"/>
                </a:solidFill>
                <a:latin typeface="Sakkal Majalla" pitchFamily="2" charset="-78"/>
                <a:cs typeface="Sakkal Majalla" pitchFamily="2" charset="-78"/>
              </a:rPr>
              <a:t>تعريف الألعاب التدريبية </a:t>
            </a:r>
          </a:p>
        </p:txBody>
      </p:sp>
      <p:grpSp>
        <p:nvGrpSpPr>
          <p:cNvPr id="3" name="Group 2">
            <a:extLst>
              <a:ext uri="{FF2B5EF4-FFF2-40B4-BE49-F238E27FC236}">
                <a16:creationId xmlns:a16="http://schemas.microsoft.com/office/drawing/2014/main" id="{018B03C2-F68E-43DB-8C80-BCD1D09A13C3}"/>
              </a:ext>
            </a:extLst>
          </p:cNvPr>
          <p:cNvGrpSpPr/>
          <p:nvPr/>
        </p:nvGrpSpPr>
        <p:grpSpPr>
          <a:xfrm flipH="1">
            <a:off x="7576306" y="1724425"/>
            <a:ext cx="3695391" cy="4249735"/>
            <a:chOff x="1945429" y="2718533"/>
            <a:chExt cx="3665626" cy="3916346"/>
          </a:xfrm>
        </p:grpSpPr>
        <p:pic>
          <p:nvPicPr>
            <p:cNvPr id="4" name="Picture 3">
              <a:extLst>
                <a:ext uri="{FF2B5EF4-FFF2-40B4-BE49-F238E27FC236}">
                  <a16:creationId xmlns:a16="http://schemas.microsoft.com/office/drawing/2014/main" id="{FF8447C6-FC9F-4933-AE51-A435C4E5A13E}"/>
                </a:ext>
              </a:extLst>
            </p:cNvPr>
            <p:cNvPicPr>
              <a:picLocks noChangeAspect="1"/>
            </p:cNvPicPr>
            <p:nvPr/>
          </p:nvPicPr>
          <p:blipFill>
            <a:blip r:embed="rId5">
              <a:extLst>
                <a:ext uri="{BEBA8EAE-BF5A-486C-A8C5-ECC9F3942E4B}">
                  <a14:imgProps xmlns:a14="http://schemas.microsoft.com/office/drawing/2010/main">
                    <a14:imgLayer r:embed="rId6">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2073194" y="2718533"/>
              <a:ext cx="3537861" cy="3916346"/>
            </a:xfrm>
            <a:prstGeom prst="rect">
              <a:avLst/>
            </a:prstGeom>
          </p:spPr>
        </p:pic>
        <p:sp>
          <p:nvSpPr>
            <p:cNvPr id="5" name="Rectangle 4">
              <a:extLst>
                <a:ext uri="{FF2B5EF4-FFF2-40B4-BE49-F238E27FC236}">
                  <a16:creationId xmlns:a16="http://schemas.microsoft.com/office/drawing/2014/main" id="{581FE0E3-32A2-45AE-9743-8A6890A8BDC1}"/>
                </a:ext>
              </a:extLst>
            </p:cNvPr>
            <p:cNvSpPr/>
            <p:nvPr/>
          </p:nvSpPr>
          <p:spPr>
            <a:xfrm>
              <a:off x="1945429" y="2718533"/>
              <a:ext cx="2892584" cy="3772302"/>
            </a:xfrm>
            <a:prstGeom prst="rect">
              <a:avLst/>
            </a:prstGeom>
          </p:spPr>
          <p:txBody>
            <a:bodyPr wrap="square">
              <a:spAutoFit/>
            </a:bodyPr>
            <a:lstStyle/>
            <a:p>
              <a:pPr algn="ctr">
                <a:lnSpc>
                  <a:spcPct val="125000"/>
                </a:lnSpc>
                <a:defRPr/>
              </a:pPr>
              <a:r>
                <a:rPr lang="ar-EG" sz="2600" b="1" dirty="0">
                  <a:solidFill>
                    <a:srgbClr val="002060"/>
                  </a:solidFill>
                  <a:latin typeface="Sakkal Majalla" panose="02000000000000000000" pitchFamily="2" charset="-78"/>
                  <a:cs typeface="Sakkal Majalla" panose="02000000000000000000" pitchFamily="2" charset="-78"/>
                </a:rPr>
                <a:t>الألعاب التدريبية تتبنى مبدأ التعلم من خلال الممارسة، فهي ألعاب تحكم بقوانين، وتحدد سلوك المشاركين المطلوب منهم القيام به كما تحدد النتائج الأهداف المراد تحقيقها، والجزاءات المترتبه على الأداء</a:t>
              </a:r>
            </a:p>
          </p:txBody>
        </p:sp>
      </p:grpSp>
      <p:grpSp>
        <p:nvGrpSpPr>
          <p:cNvPr id="6" name="Group 5">
            <a:extLst>
              <a:ext uri="{FF2B5EF4-FFF2-40B4-BE49-F238E27FC236}">
                <a16:creationId xmlns:a16="http://schemas.microsoft.com/office/drawing/2014/main" id="{018B03C2-F68E-43DB-8C80-BCD1D09A13C3}"/>
              </a:ext>
            </a:extLst>
          </p:cNvPr>
          <p:cNvGrpSpPr/>
          <p:nvPr/>
        </p:nvGrpSpPr>
        <p:grpSpPr>
          <a:xfrm flipH="1">
            <a:off x="4297678" y="1724425"/>
            <a:ext cx="3353320" cy="4249735"/>
            <a:chOff x="2006095" y="2718533"/>
            <a:chExt cx="3326309" cy="3916346"/>
          </a:xfrm>
        </p:grpSpPr>
        <p:pic>
          <p:nvPicPr>
            <p:cNvPr id="7" name="Picture 6">
              <a:extLst>
                <a:ext uri="{FF2B5EF4-FFF2-40B4-BE49-F238E27FC236}">
                  <a16:creationId xmlns:a16="http://schemas.microsoft.com/office/drawing/2014/main" id="{FF8447C6-FC9F-4933-AE51-A435C4E5A13E}"/>
                </a:ext>
              </a:extLst>
            </p:cNvPr>
            <p:cNvPicPr>
              <a:picLocks noChangeAspect="1"/>
            </p:cNvPicPr>
            <p:nvPr/>
          </p:nvPicPr>
          <p:blipFill>
            <a:blip r:embed="rId7">
              <a:extLst>
                <a:ext uri="{BEBA8EAE-BF5A-486C-A8C5-ECC9F3942E4B}">
                  <a14:imgProps xmlns:a14="http://schemas.microsoft.com/office/drawing/2010/main">
                    <a14:imgLayer r:embed="rId8">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2006095" y="2718533"/>
              <a:ext cx="3326309" cy="3916346"/>
            </a:xfrm>
            <a:prstGeom prst="rect">
              <a:avLst/>
            </a:prstGeom>
          </p:spPr>
        </p:pic>
        <p:sp>
          <p:nvSpPr>
            <p:cNvPr id="8" name="Rectangle 7">
              <a:extLst>
                <a:ext uri="{FF2B5EF4-FFF2-40B4-BE49-F238E27FC236}">
                  <a16:creationId xmlns:a16="http://schemas.microsoft.com/office/drawing/2014/main" id="{581FE0E3-32A2-45AE-9743-8A6890A8BDC1}"/>
                </a:ext>
              </a:extLst>
            </p:cNvPr>
            <p:cNvSpPr/>
            <p:nvPr/>
          </p:nvSpPr>
          <p:spPr>
            <a:xfrm>
              <a:off x="2080185" y="3434308"/>
              <a:ext cx="2381450" cy="2389598"/>
            </a:xfrm>
            <a:prstGeom prst="rect">
              <a:avLst/>
            </a:prstGeom>
          </p:spPr>
          <p:txBody>
            <a:bodyPr wrap="square">
              <a:spAutoFit/>
            </a:bodyPr>
            <a:lstStyle/>
            <a:p>
              <a:pPr algn="ctr">
                <a:lnSpc>
                  <a:spcPct val="125000"/>
                </a:lnSpc>
                <a:defRPr/>
              </a:pPr>
              <a:r>
                <a:rPr lang="ar-EG" sz="2600" b="1" dirty="0">
                  <a:solidFill>
                    <a:srgbClr val="002060"/>
                  </a:solidFill>
                  <a:latin typeface="Sakkal Majalla" panose="02000000000000000000" pitchFamily="2" charset="-78"/>
                  <a:cs typeface="Sakkal Majalla" panose="02000000000000000000" pitchFamily="2" charset="-78"/>
                </a:rPr>
                <a:t>كما تشير إلى مجموعة من الأنشطة المطلوب القيام بها لإنجاز مهة ما، ويتم ذلك في جو مصطنع يحاكي الواقع </a:t>
              </a:r>
            </a:p>
          </p:txBody>
        </p:sp>
      </p:grpSp>
      <p:grpSp>
        <p:nvGrpSpPr>
          <p:cNvPr id="10" name="Group 9">
            <a:extLst>
              <a:ext uri="{FF2B5EF4-FFF2-40B4-BE49-F238E27FC236}">
                <a16:creationId xmlns:a16="http://schemas.microsoft.com/office/drawing/2014/main" id="{018B03C2-F68E-43DB-8C80-BCD1D09A13C3}"/>
              </a:ext>
            </a:extLst>
          </p:cNvPr>
          <p:cNvGrpSpPr/>
          <p:nvPr/>
        </p:nvGrpSpPr>
        <p:grpSpPr>
          <a:xfrm flipH="1">
            <a:off x="870689" y="1677988"/>
            <a:ext cx="3701362" cy="4249734"/>
            <a:chOff x="1939507" y="2718533"/>
            <a:chExt cx="3671548" cy="3916346"/>
          </a:xfrm>
        </p:grpSpPr>
        <p:pic>
          <p:nvPicPr>
            <p:cNvPr id="11" name="Picture 10">
              <a:extLst>
                <a:ext uri="{FF2B5EF4-FFF2-40B4-BE49-F238E27FC236}">
                  <a16:creationId xmlns:a16="http://schemas.microsoft.com/office/drawing/2014/main" id="{FF8447C6-FC9F-4933-AE51-A435C4E5A13E}"/>
                </a:ext>
              </a:extLst>
            </p:cNvPr>
            <p:cNvPicPr>
              <a:picLocks noChangeAspect="1"/>
            </p:cNvPicPr>
            <p:nvPr/>
          </p:nvPicPr>
          <p:blipFill>
            <a:blip r:embed="rId5">
              <a:extLst>
                <a:ext uri="{BEBA8EAE-BF5A-486C-A8C5-ECC9F3942E4B}">
                  <a14:imgProps xmlns:a14="http://schemas.microsoft.com/office/drawing/2010/main">
                    <a14:imgLayer r:embed="rId6">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2073194" y="2718533"/>
              <a:ext cx="3537861" cy="3916346"/>
            </a:xfrm>
            <a:prstGeom prst="rect">
              <a:avLst/>
            </a:prstGeom>
          </p:spPr>
        </p:pic>
        <p:sp>
          <p:nvSpPr>
            <p:cNvPr id="12" name="Rectangle 11">
              <a:extLst>
                <a:ext uri="{FF2B5EF4-FFF2-40B4-BE49-F238E27FC236}">
                  <a16:creationId xmlns:a16="http://schemas.microsoft.com/office/drawing/2014/main" id="{581FE0E3-32A2-45AE-9743-8A6890A8BDC1}"/>
                </a:ext>
              </a:extLst>
            </p:cNvPr>
            <p:cNvSpPr/>
            <p:nvPr/>
          </p:nvSpPr>
          <p:spPr>
            <a:xfrm>
              <a:off x="1939507" y="2718533"/>
              <a:ext cx="2846367" cy="3772302"/>
            </a:xfrm>
            <a:prstGeom prst="rect">
              <a:avLst/>
            </a:prstGeom>
          </p:spPr>
          <p:txBody>
            <a:bodyPr wrap="square">
              <a:spAutoFit/>
            </a:bodyPr>
            <a:lstStyle/>
            <a:p>
              <a:pPr algn="ctr">
                <a:lnSpc>
                  <a:spcPct val="125000"/>
                </a:lnSpc>
                <a:defRPr/>
              </a:pPr>
              <a:r>
                <a:rPr lang="ar-EG" sz="2600" b="1" dirty="0">
                  <a:solidFill>
                    <a:srgbClr val="002060"/>
                  </a:solidFill>
                  <a:latin typeface="Sakkal Majalla" panose="02000000000000000000" pitchFamily="2" charset="-78"/>
                  <a:cs typeface="Sakkal Majalla" panose="02000000000000000000" pitchFamily="2" charset="-78"/>
                </a:rPr>
                <a:t>وتختلف الألعاب عن طرق التعلم الأخرى في كون المقدم ليس هو مصدر المعلومة </a:t>
              </a:r>
              <a:br>
                <a:rPr lang="ar-EG" sz="2600" b="1" dirty="0">
                  <a:solidFill>
                    <a:srgbClr val="002060"/>
                  </a:solidFill>
                  <a:latin typeface="Sakkal Majalla" panose="02000000000000000000" pitchFamily="2" charset="-78"/>
                  <a:cs typeface="Sakkal Majalla" panose="02000000000000000000" pitchFamily="2" charset="-78"/>
                </a:rPr>
              </a:br>
              <a:r>
                <a:rPr lang="ar-EG" sz="2600" b="1" dirty="0">
                  <a:solidFill>
                    <a:srgbClr val="002060"/>
                  </a:solidFill>
                  <a:latin typeface="Sakkal Majalla" panose="02000000000000000000" pitchFamily="2" charset="-78"/>
                  <a:cs typeface="Sakkal Majalla" panose="02000000000000000000" pitchFamily="2" charset="-78"/>
                </a:rPr>
                <a:t>أو التوجيه، بل هو إحداها، ويتوقع من المشاركين أن يساهموا في إثراء الخبرة التعليمية بتجربتهم ورؤيتهم الخاصة</a:t>
              </a:r>
            </a:p>
          </p:txBody>
        </p:sp>
      </p:grpSp>
      <p:pic>
        <p:nvPicPr>
          <p:cNvPr id="13" name="Picture 12" descr="ÙÙØ§Ø±Ø§Øª ØªØµÙÙÙ Ø¥Ø¹Ø¯Ø§Ø¯ ÙØªÙÙÙÙ Ø§ÙØ­ÙØ§Ø¦Ø¨ Ø§ÙØªØ¯Ø±ÙØ¨ÙØ©"/>
          <p:cNvPicPr/>
          <p:nvPr/>
        </p:nvPicPr>
        <p:blipFill rotWithShape="1">
          <a:blip r:embed="rId9">
            <a:clrChange>
              <a:clrFrom>
                <a:srgbClr val="F8F8F8"/>
              </a:clrFrom>
              <a:clrTo>
                <a:srgbClr val="F8F8F8">
                  <a:alpha val="0"/>
                </a:srgbClr>
              </a:clrTo>
            </a:clrChange>
            <a:extLst>
              <a:ext uri="{28A0092B-C50C-407E-A947-70E740481C1C}">
                <a14:useLocalDpi xmlns:a14="http://schemas.microsoft.com/office/drawing/2010/main" val="0"/>
              </a:ext>
            </a:extLst>
          </a:blip>
          <a:srcRect l="7496" r="7122"/>
          <a:stretch/>
        </p:blipFill>
        <p:spPr bwMode="auto">
          <a:xfrm>
            <a:off x="3699165" y="212152"/>
            <a:ext cx="2452254" cy="1474592"/>
          </a:xfrm>
          <a:prstGeom prst="rect">
            <a:avLst/>
          </a:prstGeom>
          <a:noFill/>
          <a:ln>
            <a:noFill/>
          </a:ln>
        </p:spPr>
      </p:pic>
      <p:sp>
        <p:nvSpPr>
          <p:cNvPr id="14" name="مربع نص 13"/>
          <p:cNvSpPr txBox="1"/>
          <p:nvPr/>
        </p:nvSpPr>
        <p:spPr>
          <a:xfrm>
            <a:off x="-16597" y="6437890"/>
            <a:ext cx="2023311" cy="369332"/>
          </a:xfrm>
          <a:prstGeom prst="rect">
            <a:avLst/>
          </a:prstGeom>
          <a:noFill/>
        </p:spPr>
        <p:txBody>
          <a:bodyPr wrap="none" rtlCol="1">
            <a:spAutoFit/>
          </a:bodyPr>
          <a:lstStyle/>
          <a:p>
            <a:r>
              <a:rPr lang="en-US" dirty="0">
                <a:latin typeface="Sakkal Majalla" panose="02000000000000000000" pitchFamily="2" charset="-78"/>
                <a:cs typeface="Sakkal Majalla" panose="02000000000000000000" pitchFamily="2" charset="-78"/>
                <a:hlinkClick r:id="rId10"/>
              </a:rPr>
              <a:t>www.dawliatarining.com</a:t>
            </a:r>
            <a:r>
              <a:rPr lang="ar-SA" dirty="0">
                <a:latin typeface="Sakkal Majalla" panose="02000000000000000000" pitchFamily="2" charset="-78"/>
                <a:cs typeface="Sakkal Majalla" panose="02000000000000000000" pitchFamily="2" charset="-78"/>
              </a:rPr>
              <a:t> </a:t>
            </a:r>
          </a:p>
        </p:txBody>
      </p:sp>
    </p:spTree>
    <p:extLst>
      <p:ext uri="{BB962C8B-B14F-4D97-AF65-F5344CB8AC3E}">
        <p14:creationId xmlns:p14="http://schemas.microsoft.com/office/powerpoint/2010/main" val="219987212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7" presetClass="entr" presetSubtype="1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9889" y="946871"/>
            <a:ext cx="10969532" cy="5866172"/>
          </a:xfrm>
          <a:prstGeom prst="rect">
            <a:avLst/>
          </a:prstGeom>
        </p:spPr>
      </p:pic>
      <p:grpSp>
        <p:nvGrpSpPr>
          <p:cNvPr id="2" name="Group 1"/>
          <p:cNvGrpSpPr/>
          <p:nvPr/>
        </p:nvGrpSpPr>
        <p:grpSpPr>
          <a:xfrm>
            <a:off x="8455816" y="22"/>
            <a:ext cx="3491181" cy="1321257"/>
            <a:chOff x="2969476" y="125095"/>
            <a:chExt cx="3414699" cy="1678300"/>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2969476" y="125095"/>
              <a:ext cx="3414699" cy="1678300"/>
            </a:xfrm>
            <a:prstGeom prst="rect">
              <a:avLst/>
            </a:prstGeom>
          </p:spPr>
        </p:pic>
        <p:sp>
          <p:nvSpPr>
            <p:cNvPr id="4" name="Rectangle 3"/>
            <p:cNvSpPr/>
            <p:nvPr/>
          </p:nvSpPr>
          <p:spPr>
            <a:xfrm>
              <a:off x="3716381" y="674520"/>
              <a:ext cx="2205666" cy="579448"/>
            </a:xfrm>
            <a:prstGeom prst="rect">
              <a:avLst/>
            </a:prstGeom>
          </p:spPr>
          <p:txBody>
            <a:bodyPr wrap="square">
              <a:prstTxWarp prst="textPlain">
                <a:avLst/>
              </a:prstTxWarp>
              <a:spAutoFit/>
            </a:bodyPr>
            <a:lstStyle/>
            <a:p>
              <a:r>
                <a:rPr lang="ar-EG" sz="3200" b="1" dirty="0">
                  <a:ln>
                    <a:solidFill>
                      <a:srgbClr val="C00000"/>
                    </a:solidFill>
                  </a:ln>
                  <a:solidFill>
                    <a:srgbClr val="C00000"/>
                  </a:solidFill>
                  <a:latin typeface="Adobe Arabic" panose="02040503050201020203" pitchFamily="18" charset="-78"/>
                  <a:cs typeface="Adobe Arabic" panose="02040503050201020203" pitchFamily="18" charset="-78"/>
                </a:rPr>
                <a:t>المحتويات</a:t>
              </a:r>
            </a:p>
          </p:txBody>
        </p:sp>
      </p:grpSp>
      <p:sp>
        <p:nvSpPr>
          <p:cNvPr id="5" name="Rectangle 4"/>
          <p:cNvSpPr/>
          <p:nvPr/>
        </p:nvSpPr>
        <p:spPr>
          <a:xfrm>
            <a:off x="6555602" y="1145338"/>
            <a:ext cx="3800451" cy="6076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EG" sz="2800" b="1" dirty="0">
                <a:ln>
                  <a:solidFill>
                    <a:srgbClr val="C00000"/>
                  </a:solidFill>
                </a:ln>
                <a:solidFill>
                  <a:srgbClr val="C00000"/>
                </a:solidFill>
                <a:latin typeface="Adobe Arabic" panose="02040503050201020203" pitchFamily="18" charset="-78"/>
                <a:cs typeface="Adobe Arabic" panose="02040503050201020203" pitchFamily="18" charset="-78"/>
              </a:rPr>
              <a:t>الجلسة التدريبية الأولى</a:t>
            </a:r>
          </a:p>
        </p:txBody>
      </p:sp>
      <p:sp>
        <p:nvSpPr>
          <p:cNvPr id="7" name="Rectangle 6"/>
          <p:cNvSpPr/>
          <p:nvPr/>
        </p:nvSpPr>
        <p:spPr>
          <a:xfrm>
            <a:off x="6470451" y="1670729"/>
            <a:ext cx="3970728" cy="62779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EG" sz="2400" b="1" dirty="0">
                <a:ln>
                  <a:solidFill>
                    <a:srgbClr val="7030A0"/>
                  </a:solidFill>
                </a:ln>
                <a:solidFill>
                  <a:srgbClr val="7030A0"/>
                </a:solidFill>
                <a:effectLst>
                  <a:glow rad="63500">
                    <a:srgbClr val="FFC000">
                      <a:satMod val="175000"/>
                      <a:alpha val="40000"/>
                    </a:srgbClr>
                  </a:glow>
                </a:effectLst>
                <a:latin typeface="Adobe Arabic" panose="02040503050201020203" pitchFamily="18" charset="-78"/>
                <a:cs typeface="Adobe Arabic" panose="02040503050201020203" pitchFamily="18" charset="-78"/>
              </a:rPr>
              <a:t>مدخل للالعاب التدريبية</a:t>
            </a:r>
          </a:p>
        </p:txBody>
      </p:sp>
      <p:sp>
        <p:nvSpPr>
          <p:cNvPr id="13" name="Rectangle 12"/>
          <p:cNvSpPr/>
          <p:nvPr/>
        </p:nvSpPr>
        <p:spPr>
          <a:xfrm>
            <a:off x="6204052" y="1670729"/>
            <a:ext cx="4503525" cy="49089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357188" indent="-357188" fontAlgn="t">
              <a:buSzPts val="1800"/>
              <a:buFont typeface="Wingdings" panose="05000000000000000000" pitchFamily="2" charset="2"/>
              <a:buChar char="q"/>
            </a:pPr>
            <a:r>
              <a:rPr lang="ar-SA" sz="2800" dirty="0">
                <a:ln>
                  <a:solidFill>
                    <a:srgbClr val="002060"/>
                  </a:solidFill>
                </a:ln>
                <a:solidFill>
                  <a:prstClr val="black">
                    <a:lumMod val="95000"/>
                    <a:lumOff val="5000"/>
                  </a:prstClr>
                </a:solidFill>
                <a:latin typeface="Adobe Arabic" panose="02040503050201020203" pitchFamily="18" charset="-78"/>
                <a:cs typeface="Adobe Arabic" panose="02040503050201020203" pitchFamily="18" charset="-78"/>
              </a:rPr>
              <a:t>مفهوم التدريب.</a:t>
            </a:r>
          </a:p>
          <a:p>
            <a:pPr marL="357188" indent="-357188" fontAlgn="t">
              <a:buSzPts val="1800"/>
              <a:buFont typeface="Wingdings" panose="05000000000000000000" pitchFamily="2" charset="2"/>
              <a:buChar char="q"/>
            </a:pPr>
            <a:r>
              <a:rPr lang="ar-SA" sz="2800" dirty="0">
                <a:ln>
                  <a:solidFill>
                    <a:srgbClr val="002060"/>
                  </a:solidFill>
                </a:ln>
                <a:solidFill>
                  <a:prstClr val="black">
                    <a:lumMod val="95000"/>
                    <a:lumOff val="5000"/>
                  </a:prstClr>
                </a:solidFill>
                <a:latin typeface="Adobe Arabic" panose="02040503050201020203" pitchFamily="18" charset="-78"/>
                <a:cs typeface="Adobe Arabic" panose="02040503050201020203" pitchFamily="18" charset="-78"/>
              </a:rPr>
              <a:t>أهداف التدريب.</a:t>
            </a:r>
          </a:p>
          <a:p>
            <a:pPr marL="357188" indent="-357188" fontAlgn="t">
              <a:buSzPts val="1800"/>
              <a:buFont typeface="Wingdings" panose="05000000000000000000" pitchFamily="2" charset="2"/>
              <a:buChar char="q"/>
            </a:pPr>
            <a:r>
              <a:rPr lang="ar-SA" sz="2800" dirty="0">
                <a:ln>
                  <a:solidFill>
                    <a:srgbClr val="002060"/>
                  </a:solidFill>
                </a:ln>
                <a:solidFill>
                  <a:prstClr val="black">
                    <a:lumMod val="95000"/>
                    <a:lumOff val="5000"/>
                  </a:prstClr>
                </a:solidFill>
                <a:latin typeface="Adobe Arabic" panose="02040503050201020203" pitchFamily="18" charset="-78"/>
                <a:cs typeface="Adobe Arabic" panose="02040503050201020203" pitchFamily="18" charset="-78"/>
              </a:rPr>
              <a:t>تعريف الألعاب التدريبية.</a:t>
            </a:r>
          </a:p>
          <a:p>
            <a:pPr marL="357188" indent="-357188" fontAlgn="t">
              <a:buSzPts val="1800"/>
              <a:buFont typeface="Wingdings" panose="05000000000000000000" pitchFamily="2" charset="2"/>
              <a:buChar char="q"/>
            </a:pPr>
            <a:r>
              <a:rPr lang="ar-SA" sz="2800" dirty="0">
                <a:ln>
                  <a:solidFill>
                    <a:srgbClr val="002060"/>
                  </a:solidFill>
                </a:ln>
                <a:solidFill>
                  <a:prstClr val="black">
                    <a:lumMod val="95000"/>
                    <a:lumOff val="5000"/>
                  </a:prstClr>
                </a:solidFill>
                <a:latin typeface="Adobe Arabic" panose="02040503050201020203" pitchFamily="18" charset="-78"/>
                <a:cs typeface="Adobe Arabic" panose="02040503050201020203" pitchFamily="18" charset="-78"/>
              </a:rPr>
              <a:t>أهداف الألعاب التدريبية.</a:t>
            </a:r>
          </a:p>
          <a:p>
            <a:pPr marL="357188" indent="-357188" fontAlgn="t">
              <a:buSzPts val="1800"/>
              <a:buFont typeface="Wingdings" panose="05000000000000000000" pitchFamily="2" charset="2"/>
              <a:buChar char="q"/>
            </a:pPr>
            <a:r>
              <a:rPr lang="ar-SA" sz="2800" dirty="0">
                <a:ln>
                  <a:solidFill>
                    <a:srgbClr val="002060"/>
                  </a:solidFill>
                </a:ln>
                <a:solidFill>
                  <a:prstClr val="black">
                    <a:lumMod val="95000"/>
                    <a:lumOff val="5000"/>
                  </a:prstClr>
                </a:solidFill>
                <a:latin typeface="Adobe Arabic" panose="02040503050201020203" pitchFamily="18" charset="-78"/>
                <a:cs typeface="Adobe Arabic" panose="02040503050201020203" pitchFamily="18" charset="-78"/>
              </a:rPr>
              <a:t>لماذا نستخدم الألعاب التدريبية؟</a:t>
            </a:r>
          </a:p>
          <a:p>
            <a:pPr marL="357188" indent="-357188" fontAlgn="t">
              <a:buSzPts val="1800"/>
              <a:buFont typeface="Wingdings" panose="05000000000000000000" pitchFamily="2" charset="2"/>
              <a:buChar char="q"/>
            </a:pPr>
            <a:r>
              <a:rPr lang="ar-SA" sz="2800" dirty="0">
                <a:ln>
                  <a:solidFill>
                    <a:srgbClr val="002060"/>
                  </a:solidFill>
                </a:ln>
                <a:solidFill>
                  <a:prstClr val="black">
                    <a:lumMod val="95000"/>
                    <a:lumOff val="5000"/>
                  </a:prstClr>
                </a:solidFill>
                <a:latin typeface="Adobe Arabic" panose="02040503050201020203" pitchFamily="18" charset="-78"/>
                <a:cs typeface="Adobe Arabic" panose="02040503050201020203" pitchFamily="18" charset="-78"/>
              </a:rPr>
              <a:t>العناصر الأساسية للألعاب التدريبية.</a:t>
            </a:r>
          </a:p>
          <a:p>
            <a:pPr marL="357188" indent="-357188" fontAlgn="t">
              <a:buSzPts val="1800"/>
              <a:buFont typeface="Wingdings" panose="05000000000000000000" pitchFamily="2" charset="2"/>
              <a:buChar char="q"/>
            </a:pPr>
            <a:r>
              <a:rPr lang="ar-SA" sz="2800" dirty="0">
                <a:ln>
                  <a:solidFill>
                    <a:srgbClr val="002060"/>
                  </a:solidFill>
                </a:ln>
                <a:solidFill>
                  <a:prstClr val="black">
                    <a:lumMod val="95000"/>
                    <a:lumOff val="5000"/>
                  </a:prstClr>
                </a:solidFill>
                <a:latin typeface="Adobe Arabic" panose="02040503050201020203" pitchFamily="18" charset="-78"/>
                <a:cs typeface="Adobe Arabic" panose="02040503050201020203" pitchFamily="18" charset="-78"/>
              </a:rPr>
              <a:t>خصائص الألعاب.</a:t>
            </a:r>
          </a:p>
          <a:p>
            <a:pPr marL="357188" indent="-357188" fontAlgn="t">
              <a:buSzPts val="1800"/>
              <a:buFont typeface="Wingdings" panose="05000000000000000000" pitchFamily="2" charset="2"/>
              <a:buChar char="q"/>
            </a:pPr>
            <a:r>
              <a:rPr lang="ar-SA" sz="2800" dirty="0">
                <a:ln>
                  <a:solidFill>
                    <a:srgbClr val="002060"/>
                  </a:solidFill>
                </a:ln>
                <a:solidFill>
                  <a:prstClr val="black">
                    <a:lumMod val="95000"/>
                    <a:lumOff val="5000"/>
                  </a:prstClr>
                </a:solidFill>
                <a:latin typeface="Adobe Arabic" panose="02040503050201020203" pitchFamily="18" charset="-78"/>
                <a:cs typeface="Adobe Arabic" panose="02040503050201020203" pitchFamily="18" charset="-78"/>
              </a:rPr>
              <a:t>فوائد الألعاب التدريبية.</a:t>
            </a:r>
          </a:p>
          <a:p>
            <a:pPr marL="357188" indent="-357188" fontAlgn="t">
              <a:buSzPts val="1800"/>
              <a:buFont typeface="Wingdings" panose="05000000000000000000" pitchFamily="2" charset="2"/>
              <a:buChar char="q"/>
            </a:pPr>
            <a:r>
              <a:rPr lang="ar-SA" sz="2800" dirty="0">
                <a:ln>
                  <a:solidFill>
                    <a:srgbClr val="002060"/>
                  </a:solidFill>
                </a:ln>
                <a:solidFill>
                  <a:prstClr val="black">
                    <a:lumMod val="95000"/>
                    <a:lumOff val="5000"/>
                  </a:prstClr>
                </a:solidFill>
                <a:latin typeface="Adobe Arabic" panose="02040503050201020203" pitchFamily="18" charset="-78"/>
                <a:cs typeface="Adobe Arabic" panose="02040503050201020203" pitchFamily="18" charset="-78"/>
              </a:rPr>
              <a:t>أنماط برامج الألعاب التدريبية.</a:t>
            </a:r>
          </a:p>
        </p:txBody>
      </p:sp>
      <p:sp>
        <p:nvSpPr>
          <p:cNvPr id="22" name="Rectangle 21"/>
          <p:cNvSpPr/>
          <p:nvPr/>
        </p:nvSpPr>
        <p:spPr>
          <a:xfrm>
            <a:off x="1850892" y="1322436"/>
            <a:ext cx="3800451" cy="6076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EG" sz="2800" b="1" dirty="0">
                <a:ln>
                  <a:solidFill>
                    <a:srgbClr val="C00000"/>
                  </a:solidFill>
                </a:ln>
                <a:solidFill>
                  <a:srgbClr val="C00000"/>
                </a:solidFill>
                <a:latin typeface="Adobe Arabic" panose="02040503050201020203" pitchFamily="18" charset="-78"/>
                <a:cs typeface="Adobe Arabic" panose="02040503050201020203" pitchFamily="18" charset="-78"/>
              </a:rPr>
              <a:t>الجلسة التدريبية الثانية</a:t>
            </a:r>
          </a:p>
        </p:txBody>
      </p:sp>
      <p:sp>
        <p:nvSpPr>
          <p:cNvPr id="23" name="Rectangle 22"/>
          <p:cNvSpPr/>
          <p:nvPr/>
        </p:nvSpPr>
        <p:spPr>
          <a:xfrm>
            <a:off x="1526403" y="1807775"/>
            <a:ext cx="4528317" cy="62779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EG" sz="2400" b="1" dirty="0">
                <a:ln>
                  <a:solidFill>
                    <a:srgbClr val="7030A0"/>
                  </a:solidFill>
                </a:ln>
                <a:solidFill>
                  <a:srgbClr val="7030A0"/>
                </a:solidFill>
                <a:effectLst>
                  <a:glow rad="63500">
                    <a:srgbClr val="FFC000">
                      <a:satMod val="175000"/>
                      <a:alpha val="40000"/>
                    </a:srgbClr>
                  </a:glow>
                </a:effectLst>
                <a:latin typeface="Adobe Arabic" panose="02040503050201020203" pitchFamily="18" charset="-78"/>
                <a:cs typeface="Adobe Arabic" panose="02040503050201020203" pitchFamily="18" charset="-78"/>
              </a:rPr>
              <a:t>الألعاب الذهنية  التدريبية</a:t>
            </a:r>
          </a:p>
        </p:txBody>
      </p:sp>
      <p:sp>
        <p:nvSpPr>
          <p:cNvPr id="24" name="Rectangle 23"/>
          <p:cNvSpPr/>
          <p:nvPr/>
        </p:nvSpPr>
        <p:spPr>
          <a:xfrm>
            <a:off x="1224643" y="2605850"/>
            <a:ext cx="4830077" cy="30259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357188" indent="-357188" fontAlgn="t">
              <a:lnSpc>
                <a:spcPct val="110000"/>
              </a:lnSpc>
              <a:buSzPts val="1800"/>
              <a:buFont typeface="Wingdings" panose="05000000000000000000" pitchFamily="2" charset="2"/>
              <a:buChar char="q"/>
            </a:pPr>
            <a:r>
              <a:rPr lang="ar-SA" sz="2800" dirty="0">
                <a:ln>
                  <a:solidFill>
                    <a:srgbClr val="002060"/>
                  </a:solidFill>
                </a:ln>
                <a:solidFill>
                  <a:prstClr val="black">
                    <a:lumMod val="95000"/>
                    <a:lumOff val="5000"/>
                  </a:prstClr>
                </a:solidFill>
                <a:latin typeface="Adobe Arabic" panose="02040503050201020203" pitchFamily="18" charset="-78"/>
                <a:cs typeface="Adobe Arabic" panose="02040503050201020203" pitchFamily="18" charset="-78"/>
              </a:rPr>
              <a:t>أنواع الألعاب التدريبية.</a:t>
            </a:r>
          </a:p>
          <a:p>
            <a:pPr marL="357188" indent="-357188" fontAlgn="t">
              <a:lnSpc>
                <a:spcPct val="110000"/>
              </a:lnSpc>
              <a:buSzPts val="1800"/>
              <a:buFont typeface="Wingdings" panose="05000000000000000000" pitchFamily="2" charset="2"/>
              <a:buChar char="q"/>
            </a:pPr>
            <a:r>
              <a:rPr lang="ar-SA" sz="2800" dirty="0">
                <a:ln>
                  <a:solidFill>
                    <a:srgbClr val="002060"/>
                  </a:solidFill>
                </a:ln>
                <a:solidFill>
                  <a:prstClr val="black">
                    <a:lumMod val="95000"/>
                    <a:lumOff val="5000"/>
                  </a:prstClr>
                </a:solidFill>
                <a:latin typeface="Adobe Arabic" panose="02040503050201020203" pitchFamily="18" charset="-78"/>
                <a:cs typeface="Adobe Arabic" panose="02040503050201020203" pitchFamily="18" charset="-78"/>
              </a:rPr>
              <a:t>مزايا إستخدام الألعاب الذهنية في التدريب.</a:t>
            </a:r>
          </a:p>
          <a:p>
            <a:pPr marL="357188" indent="-357188" fontAlgn="t">
              <a:lnSpc>
                <a:spcPct val="110000"/>
              </a:lnSpc>
              <a:buSzPts val="1800"/>
              <a:buFont typeface="Wingdings" panose="05000000000000000000" pitchFamily="2" charset="2"/>
              <a:buChar char="q"/>
            </a:pPr>
            <a:r>
              <a:rPr lang="ar-SA" sz="2800" dirty="0">
                <a:ln>
                  <a:solidFill>
                    <a:srgbClr val="002060"/>
                  </a:solidFill>
                </a:ln>
                <a:solidFill>
                  <a:prstClr val="black">
                    <a:lumMod val="95000"/>
                    <a:lumOff val="5000"/>
                  </a:prstClr>
                </a:solidFill>
                <a:latin typeface="Adobe Arabic" panose="02040503050201020203" pitchFamily="18" charset="-78"/>
                <a:cs typeface="Adobe Arabic" panose="02040503050201020203" pitchFamily="18" charset="-78"/>
              </a:rPr>
              <a:t>صفات الألعاب الذهنية وأهدافها وأنواعها.</a:t>
            </a:r>
          </a:p>
          <a:p>
            <a:pPr marL="357188" indent="-357188" fontAlgn="t">
              <a:lnSpc>
                <a:spcPct val="110000"/>
              </a:lnSpc>
              <a:buSzPts val="1800"/>
              <a:buFont typeface="Wingdings" panose="05000000000000000000" pitchFamily="2" charset="2"/>
              <a:buChar char="q"/>
            </a:pPr>
            <a:r>
              <a:rPr lang="ar-SA" sz="2800" dirty="0">
                <a:ln>
                  <a:solidFill>
                    <a:srgbClr val="002060"/>
                  </a:solidFill>
                </a:ln>
                <a:solidFill>
                  <a:prstClr val="black">
                    <a:lumMod val="95000"/>
                    <a:lumOff val="5000"/>
                  </a:prstClr>
                </a:solidFill>
                <a:latin typeface="Adobe Arabic" panose="02040503050201020203" pitchFamily="18" charset="-78"/>
                <a:cs typeface="Adobe Arabic" panose="02040503050201020203" pitchFamily="18" charset="-78"/>
              </a:rPr>
              <a:t>خطوات تصميم وإنتاج الألعاب التدريبية.</a:t>
            </a:r>
          </a:p>
          <a:p>
            <a:pPr marL="357188" indent="-357188" fontAlgn="t">
              <a:lnSpc>
                <a:spcPct val="110000"/>
              </a:lnSpc>
              <a:buSzPts val="1800"/>
              <a:buFont typeface="Wingdings" panose="05000000000000000000" pitchFamily="2" charset="2"/>
              <a:buChar char="q"/>
            </a:pPr>
            <a:r>
              <a:rPr lang="ar-SA" sz="2800" dirty="0">
                <a:ln>
                  <a:solidFill>
                    <a:srgbClr val="002060"/>
                  </a:solidFill>
                </a:ln>
                <a:solidFill>
                  <a:prstClr val="black">
                    <a:lumMod val="95000"/>
                    <a:lumOff val="5000"/>
                  </a:prstClr>
                </a:solidFill>
                <a:latin typeface="Adobe Arabic" panose="02040503050201020203" pitchFamily="18" charset="-78"/>
                <a:cs typeface="Adobe Arabic" panose="02040503050201020203" pitchFamily="18" charset="-78"/>
              </a:rPr>
              <a:t>مراحل إستخدام الألعاب التعليمية في التدريب.</a:t>
            </a:r>
          </a:p>
          <a:p>
            <a:pPr marL="357188" indent="-357188" fontAlgn="t">
              <a:lnSpc>
                <a:spcPct val="110000"/>
              </a:lnSpc>
              <a:buSzPts val="1800"/>
              <a:buFont typeface="Wingdings" panose="05000000000000000000" pitchFamily="2" charset="2"/>
              <a:buChar char="q"/>
            </a:pPr>
            <a:r>
              <a:rPr lang="ar-SA" sz="2800" dirty="0">
                <a:ln>
                  <a:solidFill>
                    <a:srgbClr val="002060"/>
                  </a:solidFill>
                </a:ln>
                <a:solidFill>
                  <a:prstClr val="black">
                    <a:lumMod val="95000"/>
                    <a:lumOff val="5000"/>
                  </a:prstClr>
                </a:solidFill>
                <a:latin typeface="Adobe Arabic" panose="02040503050201020203" pitchFamily="18" charset="-78"/>
                <a:cs typeface="Adobe Arabic" panose="02040503050201020203" pitchFamily="18" charset="-78"/>
              </a:rPr>
              <a:t>مميزات الألعاب التدريبية.</a:t>
            </a:r>
          </a:p>
          <a:p>
            <a:pPr marL="357188" indent="-357188" fontAlgn="t">
              <a:lnSpc>
                <a:spcPct val="110000"/>
              </a:lnSpc>
              <a:buSzPts val="1800"/>
              <a:buFont typeface="Wingdings" panose="05000000000000000000" pitchFamily="2" charset="2"/>
              <a:buChar char="q"/>
            </a:pPr>
            <a:r>
              <a:rPr lang="ar-SA" sz="2800" dirty="0">
                <a:ln>
                  <a:solidFill>
                    <a:srgbClr val="002060"/>
                  </a:solidFill>
                </a:ln>
                <a:solidFill>
                  <a:prstClr val="black">
                    <a:lumMod val="95000"/>
                    <a:lumOff val="5000"/>
                  </a:prstClr>
                </a:solidFill>
                <a:latin typeface="Adobe Arabic" panose="02040503050201020203" pitchFamily="18" charset="-78"/>
                <a:cs typeface="Adobe Arabic" panose="02040503050201020203" pitchFamily="18" charset="-78"/>
              </a:rPr>
              <a:t>مُحددات الألعاب التدريبية.</a:t>
            </a:r>
          </a:p>
        </p:txBody>
      </p:sp>
      <p:sp>
        <p:nvSpPr>
          <p:cNvPr id="11" name="Rectangle 10"/>
          <p:cNvSpPr/>
          <p:nvPr/>
        </p:nvSpPr>
        <p:spPr>
          <a:xfrm>
            <a:off x="4385818" y="205091"/>
            <a:ext cx="2327881" cy="584775"/>
          </a:xfrm>
          <a:prstGeom prst="rect">
            <a:avLst/>
          </a:prstGeom>
        </p:spPr>
        <p:txBody>
          <a:bodyPr wrap="none">
            <a:spAutoFit/>
          </a:bodyPr>
          <a:lstStyle/>
          <a:p>
            <a:r>
              <a:rPr lang="ar-SA" sz="3200" b="1" dirty="0">
                <a:latin typeface="Adobe Arabic" panose="02040503050201020203" pitchFamily="18" charset="-78"/>
                <a:cs typeface="Adobe Arabic" panose="02040503050201020203" pitchFamily="18" charset="-78"/>
              </a:rPr>
              <a:t>اليوم التدريبي الأول</a:t>
            </a:r>
          </a:p>
        </p:txBody>
      </p:sp>
      <p:sp>
        <p:nvSpPr>
          <p:cNvPr id="8" name="مربع نص 7"/>
          <p:cNvSpPr txBox="1"/>
          <p:nvPr/>
        </p:nvSpPr>
        <p:spPr>
          <a:xfrm>
            <a:off x="821603" y="6209290"/>
            <a:ext cx="2023311" cy="369332"/>
          </a:xfrm>
          <a:prstGeom prst="rect">
            <a:avLst/>
          </a:prstGeom>
          <a:noFill/>
        </p:spPr>
        <p:txBody>
          <a:bodyPr wrap="none" rtlCol="1">
            <a:spAutoFit/>
          </a:bodyPr>
          <a:lstStyle/>
          <a:p>
            <a:r>
              <a:rPr lang="en-US" dirty="0">
                <a:latin typeface="Sakkal Majalla" panose="02000000000000000000" pitchFamily="2" charset="-78"/>
                <a:cs typeface="Sakkal Majalla" panose="02000000000000000000" pitchFamily="2" charset="-78"/>
                <a:hlinkClick r:id="rId4"/>
              </a:rPr>
              <a:t>www.dawliatarining.com</a:t>
            </a:r>
            <a:r>
              <a:rPr lang="ar-SA" dirty="0">
                <a:latin typeface="Sakkal Majalla" panose="02000000000000000000" pitchFamily="2" charset="-78"/>
                <a:cs typeface="Sakkal Majalla" panose="02000000000000000000" pitchFamily="2" charset="-78"/>
              </a:rPr>
              <a:t> </a:t>
            </a:r>
          </a:p>
        </p:txBody>
      </p:sp>
    </p:spTree>
    <p:extLst>
      <p:ext uri="{BB962C8B-B14F-4D97-AF65-F5344CB8AC3E}">
        <p14:creationId xmlns:p14="http://schemas.microsoft.com/office/powerpoint/2010/main" val="1667935333"/>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13">
                                            <p:txEl>
                                              <p:pRg st="0" end="0"/>
                                            </p:txEl>
                                          </p:spTgt>
                                        </p:tgtEl>
                                        <p:attrNameLst>
                                          <p:attrName>style.visibility</p:attrName>
                                        </p:attrNameLst>
                                      </p:cBhvr>
                                      <p:to>
                                        <p:strVal val="visible"/>
                                      </p:to>
                                    </p:set>
                                    <p:animEffect transition="in" filter="barn(inVertical)">
                                      <p:cBhvr>
                                        <p:cTn id="14" dur="500"/>
                                        <p:tgtEl>
                                          <p:spTgt spid="1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13">
                                            <p:txEl>
                                              <p:pRg st="1" end="1"/>
                                            </p:txEl>
                                          </p:spTgt>
                                        </p:tgtEl>
                                        <p:attrNameLst>
                                          <p:attrName>style.visibility</p:attrName>
                                        </p:attrNameLst>
                                      </p:cBhvr>
                                      <p:to>
                                        <p:strVal val="visible"/>
                                      </p:to>
                                    </p:set>
                                    <p:animEffect transition="in" filter="barn(inVertical)">
                                      <p:cBhvr>
                                        <p:cTn id="19" dur="500"/>
                                        <p:tgtEl>
                                          <p:spTgt spid="13">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13">
                                            <p:txEl>
                                              <p:pRg st="2" end="2"/>
                                            </p:txEl>
                                          </p:spTgt>
                                        </p:tgtEl>
                                        <p:attrNameLst>
                                          <p:attrName>style.visibility</p:attrName>
                                        </p:attrNameLst>
                                      </p:cBhvr>
                                      <p:to>
                                        <p:strVal val="visible"/>
                                      </p:to>
                                    </p:set>
                                    <p:animEffect transition="in" filter="barn(inVertical)">
                                      <p:cBhvr>
                                        <p:cTn id="24" dur="500"/>
                                        <p:tgtEl>
                                          <p:spTgt spid="13">
                                            <p:txEl>
                                              <p:pRg st="2" end="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13">
                                            <p:txEl>
                                              <p:pRg st="3" end="3"/>
                                            </p:txEl>
                                          </p:spTgt>
                                        </p:tgtEl>
                                        <p:attrNameLst>
                                          <p:attrName>style.visibility</p:attrName>
                                        </p:attrNameLst>
                                      </p:cBhvr>
                                      <p:to>
                                        <p:strVal val="visible"/>
                                      </p:to>
                                    </p:set>
                                    <p:animEffect transition="in" filter="barn(inVertical)">
                                      <p:cBhvr>
                                        <p:cTn id="29" dur="500"/>
                                        <p:tgtEl>
                                          <p:spTgt spid="13">
                                            <p:txEl>
                                              <p:pRg st="3" end="3"/>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nodeType="clickEffect">
                                  <p:stCondLst>
                                    <p:cond delay="0"/>
                                  </p:stCondLst>
                                  <p:childTnLst>
                                    <p:set>
                                      <p:cBhvr>
                                        <p:cTn id="33" dur="1" fill="hold">
                                          <p:stCondLst>
                                            <p:cond delay="0"/>
                                          </p:stCondLst>
                                        </p:cTn>
                                        <p:tgtEl>
                                          <p:spTgt spid="13">
                                            <p:txEl>
                                              <p:pRg st="4" end="4"/>
                                            </p:txEl>
                                          </p:spTgt>
                                        </p:tgtEl>
                                        <p:attrNameLst>
                                          <p:attrName>style.visibility</p:attrName>
                                        </p:attrNameLst>
                                      </p:cBhvr>
                                      <p:to>
                                        <p:strVal val="visible"/>
                                      </p:to>
                                    </p:set>
                                    <p:animEffect transition="in" filter="barn(inVertical)">
                                      <p:cBhvr>
                                        <p:cTn id="34" dur="500"/>
                                        <p:tgtEl>
                                          <p:spTgt spid="13">
                                            <p:txEl>
                                              <p:pRg st="4" end="4"/>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nodeType="clickEffect">
                                  <p:stCondLst>
                                    <p:cond delay="0"/>
                                  </p:stCondLst>
                                  <p:childTnLst>
                                    <p:set>
                                      <p:cBhvr>
                                        <p:cTn id="38" dur="1" fill="hold">
                                          <p:stCondLst>
                                            <p:cond delay="0"/>
                                          </p:stCondLst>
                                        </p:cTn>
                                        <p:tgtEl>
                                          <p:spTgt spid="13">
                                            <p:txEl>
                                              <p:pRg st="5" end="5"/>
                                            </p:txEl>
                                          </p:spTgt>
                                        </p:tgtEl>
                                        <p:attrNameLst>
                                          <p:attrName>style.visibility</p:attrName>
                                        </p:attrNameLst>
                                      </p:cBhvr>
                                      <p:to>
                                        <p:strVal val="visible"/>
                                      </p:to>
                                    </p:set>
                                    <p:animEffect transition="in" filter="barn(inVertical)">
                                      <p:cBhvr>
                                        <p:cTn id="39" dur="500"/>
                                        <p:tgtEl>
                                          <p:spTgt spid="13">
                                            <p:txEl>
                                              <p:pRg st="5" end="5"/>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nodeType="clickEffect">
                                  <p:stCondLst>
                                    <p:cond delay="0"/>
                                  </p:stCondLst>
                                  <p:childTnLst>
                                    <p:set>
                                      <p:cBhvr>
                                        <p:cTn id="43" dur="1" fill="hold">
                                          <p:stCondLst>
                                            <p:cond delay="0"/>
                                          </p:stCondLst>
                                        </p:cTn>
                                        <p:tgtEl>
                                          <p:spTgt spid="13">
                                            <p:txEl>
                                              <p:pRg st="6" end="6"/>
                                            </p:txEl>
                                          </p:spTgt>
                                        </p:tgtEl>
                                        <p:attrNameLst>
                                          <p:attrName>style.visibility</p:attrName>
                                        </p:attrNameLst>
                                      </p:cBhvr>
                                      <p:to>
                                        <p:strVal val="visible"/>
                                      </p:to>
                                    </p:set>
                                    <p:animEffect transition="in" filter="barn(inVertical)">
                                      <p:cBhvr>
                                        <p:cTn id="44" dur="500"/>
                                        <p:tgtEl>
                                          <p:spTgt spid="13">
                                            <p:txEl>
                                              <p:pRg st="6" end="6"/>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nodeType="clickEffect">
                                  <p:stCondLst>
                                    <p:cond delay="0"/>
                                  </p:stCondLst>
                                  <p:childTnLst>
                                    <p:set>
                                      <p:cBhvr>
                                        <p:cTn id="48" dur="1" fill="hold">
                                          <p:stCondLst>
                                            <p:cond delay="0"/>
                                          </p:stCondLst>
                                        </p:cTn>
                                        <p:tgtEl>
                                          <p:spTgt spid="13">
                                            <p:txEl>
                                              <p:pRg st="7" end="7"/>
                                            </p:txEl>
                                          </p:spTgt>
                                        </p:tgtEl>
                                        <p:attrNameLst>
                                          <p:attrName>style.visibility</p:attrName>
                                        </p:attrNameLst>
                                      </p:cBhvr>
                                      <p:to>
                                        <p:strVal val="visible"/>
                                      </p:to>
                                    </p:set>
                                    <p:animEffect transition="in" filter="barn(inVertical)">
                                      <p:cBhvr>
                                        <p:cTn id="49" dur="500"/>
                                        <p:tgtEl>
                                          <p:spTgt spid="13">
                                            <p:txEl>
                                              <p:pRg st="7" end="7"/>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nodeType="clickEffect">
                                  <p:stCondLst>
                                    <p:cond delay="0"/>
                                  </p:stCondLst>
                                  <p:childTnLst>
                                    <p:set>
                                      <p:cBhvr>
                                        <p:cTn id="53" dur="1" fill="hold">
                                          <p:stCondLst>
                                            <p:cond delay="0"/>
                                          </p:stCondLst>
                                        </p:cTn>
                                        <p:tgtEl>
                                          <p:spTgt spid="13">
                                            <p:txEl>
                                              <p:pRg st="8" end="8"/>
                                            </p:txEl>
                                          </p:spTgt>
                                        </p:tgtEl>
                                        <p:attrNameLst>
                                          <p:attrName>style.visibility</p:attrName>
                                        </p:attrNameLst>
                                      </p:cBhvr>
                                      <p:to>
                                        <p:strVal val="visible"/>
                                      </p:to>
                                    </p:set>
                                    <p:animEffect transition="in" filter="barn(inVertical)">
                                      <p:cBhvr>
                                        <p:cTn id="54" dur="500"/>
                                        <p:tgtEl>
                                          <p:spTgt spid="13">
                                            <p:txEl>
                                              <p:pRg st="8" end="8"/>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grpId="0" nodeType="clickEffect">
                                  <p:stCondLst>
                                    <p:cond delay="0"/>
                                  </p:stCondLst>
                                  <p:childTnLst>
                                    <p:set>
                                      <p:cBhvr>
                                        <p:cTn id="58" dur="1" fill="hold">
                                          <p:stCondLst>
                                            <p:cond delay="0"/>
                                          </p:stCondLst>
                                        </p:cTn>
                                        <p:tgtEl>
                                          <p:spTgt spid="22"/>
                                        </p:tgtEl>
                                        <p:attrNameLst>
                                          <p:attrName>style.visibility</p:attrName>
                                        </p:attrNameLst>
                                      </p:cBhvr>
                                      <p:to>
                                        <p:strVal val="visible"/>
                                      </p:to>
                                    </p:set>
                                    <p:animEffect transition="in" filter="fade">
                                      <p:cBhvr>
                                        <p:cTn id="59" dur="1000"/>
                                        <p:tgtEl>
                                          <p:spTgt spid="22"/>
                                        </p:tgtEl>
                                      </p:cBhvr>
                                    </p:animEffect>
                                    <p:anim calcmode="lin" valueType="num">
                                      <p:cBhvr>
                                        <p:cTn id="60" dur="1000" fill="hold"/>
                                        <p:tgtEl>
                                          <p:spTgt spid="22"/>
                                        </p:tgtEl>
                                        <p:attrNameLst>
                                          <p:attrName>ppt_x</p:attrName>
                                        </p:attrNameLst>
                                      </p:cBhvr>
                                      <p:tavLst>
                                        <p:tav tm="0">
                                          <p:val>
                                            <p:strVal val="#ppt_x"/>
                                          </p:val>
                                        </p:tav>
                                        <p:tav tm="100000">
                                          <p:val>
                                            <p:strVal val="#ppt_x"/>
                                          </p:val>
                                        </p:tav>
                                      </p:tavLst>
                                    </p:anim>
                                    <p:anim calcmode="lin" valueType="num">
                                      <p:cBhvr>
                                        <p:cTn id="61"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16" presetClass="entr" presetSubtype="21" fill="hold" nodeType="clickEffect">
                                  <p:stCondLst>
                                    <p:cond delay="0"/>
                                  </p:stCondLst>
                                  <p:childTnLst>
                                    <p:set>
                                      <p:cBhvr>
                                        <p:cTn id="65" dur="1" fill="hold">
                                          <p:stCondLst>
                                            <p:cond delay="0"/>
                                          </p:stCondLst>
                                        </p:cTn>
                                        <p:tgtEl>
                                          <p:spTgt spid="24">
                                            <p:txEl>
                                              <p:pRg st="0" end="0"/>
                                            </p:txEl>
                                          </p:spTgt>
                                        </p:tgtEl>
                                        <p:attrNameLst>
                                          <p:attrName>style.visibility</p:attrName>
                                        </p:attrNameLst>
                                      </p:cBhvr>
                                      <p:to>
                                        <p:strVal val="visible"/>
                                      </p:to>
                                    </p:set>
                                    <p:animEffect transition="in" filter="barn(inVertical)">
                                      <p:cBhvr>
                                        <p:cTn id="66" dur="500"/>
                                        <p:tgtEl>
                                          <p:spTgt spid="24">
                                            <p:txEl>
                                              <p:pRg st="0" end="0"/>
                                            </p:txEl>
                                          </p:spTgt>
                                        </p:tgtEl>
                                      </p:cBhvr>
                                    </p:animEffect>
                                  </p:childTnLst>
                                </p:cTn>
                              </p:par>
                            </p:childTnLst>
                          </p:cTn>
                        </p:par>
                      </p:childTnLst>
                    </p:cTn>
                  </p:par>
                  <p:par>
                    <p:cTn id="67" fill="hold">
                      <p:stCondLst>
                        <p:cond delay="indefinite"/>
                      </p:stCondLst>
                      <p:childTnLst>
                        <p:par>
                          <p:cTn id="68" fill="hold">
                            <p:stCondLst>
                              <p:cond delay="0"/>
                            </p:stCondLst>
                            <p:childTnLst>
                              <p:par>
                                <p:cTn id="69" presetID="16" presetClass="entr" presetSubtype="21" fill="hold" nodeType="clickEffect">
                                  <p:stCondLst>
                                    <p:cond delay="0"/>
                                  </p:stCondLst>
                                  <p:childTnLst>
                                    <p:set>
                                      <p:cBhvr>
                                        <p:cTn id="70" dur="1" fill="hold">
                                          <p:stCondLst>
                                            <p:cond delay="0"/>
                                          </p:stCondLst>
                                        </p:cTn>
                                        <p:tgtEl>
                                          <p:spTgt spid="24">
                                            <p:txEl>
                                              <p:pRg st="1" end="1"/>
                                            </p:txEl>
                                          </p:spTgt>
                                        </p:tgtEl>
                                        <p:attrNameLst>
                                          <p:attrName>style.visibility</p:attrName>
                                        </p:attrNameLst>
                                      </p:cBhvr>
                                      <p:to>
                                        <p:strVal val="visible"/>
                                      </p:to>
                                    </p:set>
                                    <p:animEffect transition="in" filter="barn(inVertical)">
                                      <p:cBhvr>
                                        <p:cTn id="71" dur="500"/>
                                        <p:tgtEl>
                                          <p:spTgt spid="24">
                                            <p:txEl>
                                              <p:pRg st="1" end="1"/>
                                            </p:txEl>
                                          </p:spTgt>
                                        </p:tgtEl>
                                      </p:cBhvr>
                                    </p:animEffect>
                                  </p:childTnLst>
                                </p:cTn>
                              </p:par>
                            </p:childTnLst>
                          </p:cTn>
                        </p:par>
                      </p:childTnLst>
                    </p:cTn>
                  </p:par>
                  <p:par>
                    <p:cTn id="72" fill="hold">
                      <p:stCondLst>
                        <p:cond delay="indefinite"/>
                      </p:stCondLst>
                      <p:childTnLst>
                        <p:par>
                          <p:cTn id="73" fill="hold">
                            <p:stCondLst>
                              <p:cond delay="0"/>
                            </p:stCondLst>
                            <p:childTnLst>
                              <p:par>
                                <p:cTn id="74" presetID="16" presetClass="entr" presetSubtype="21" fill="hold" nodeType="clickEffect">
                                  <p:stCondLst>
                                    <p:cond delay="0"/>
                                  </p:stCondLst>
                                  <p:childTnLst>
                                    <p:set>
                                      <p:cBhvr>
                                        <p:cTn id="75" dur="1" fill="hold">
                                          <p:stCondLst>
                                            <p:cond delay="0"/>
                                          </p:stCondLst>
                                        </p:cTn>
                                        <p:tgtEl>
                                          <p:spTgt spid="24">
                                            <p:txEl>
                                              <p:pRg st="2" end="2"/>
                                            </p:txEl>
                                          </p:spTgt>
                                        </p:tgtEl>
                                        <p:attrNameLst>
                                          <p:attrName>style.visibility</p:attrName>
                                        </p:attrNameLst>
                                      </p:cBhvr>
                                      <p:to>
                                        <p:strVal val="visible"/>
                                      </p:to>
                                    </p:set>
                                    <p:animEffect transition="in" filter="barn(inVertical)">
                                      <p:cBhvr>
                                        <p:cTn id="76" dur="500"/>
                                        <p:tgtEl>
                                          <p:spTgt spid="24">
                                            <p:txEl>
                                              <p:pRg st="2" end="2"/>
                                            </p:txEl>
                                          </p:spTgt>
                                        </p:tgtEl>
                                      </p:cBhvr>
                                    </p:animEffect>
                                  </p:childTnLst>
                                </p:cTn>
                              </p:par>
                            </p:childTnLst>
                          </p:cTn>
                        </p:par>
                      </p:childTnLst>
                    </p:cTn>
                  </p:par>
                  <p:par>
                    <p:cTn id="77" fill="hold">
                      <p:stCondLst>
                        <p:cond delay="indefinite"/>
                      </p:stCondLst>
                      <p:childTnLst>
                        <p:par>
                          <p:cTn id="78" fill="hold">
                            <p:stCondLst>
                              <p:cond delay="0"/>
                            </p:stCondLst>
                            <p:childTnLst>
                              <p:par>
                                <p:cTn id="79" presetID="16" presetClass="entr" presetSubtype="21" fill="hold" nodeType="clickEffect">
                                  <p:stCondLst>
                                    <p:cond delay="0"/>
                                  </p:stCondLst>
                                  <p:childTnLst>
                                    <p:set>
                                      <p:cBhvr>
                                        <p:cTn id="80" dur="1" fill="hold">
                                          <p:stCondLst>
                                            <p:cond delay="0"/>
                                          </p:stCondLst>
                                        </p:cTn>
                                        <p:tgtEl>
                                          <p:spTgt spid="24">
                                            <p:txEl>
                                              <p:pRg st="3" end="3"/>
                                            </p:txEl>
                                          </p:spTgt>
                                        </p:tgtEl>
                                        <p:attrNameLst>
                                          <p:attrName>style.visibility</p:attrName>
                                        </p:attrNameLst>
                                      </p:cBhvr>
                                      <p:to>
                                        <p:strVal val="visible"/>
                                      </p:to>
                                    </p:set>
                                    <p:animEffect transition="in" filter="barn(inVertical)">
                                      <p:cBhvr>
                                        <p:cTn id="81" dur="500"/>
                                        <p:tgtEl>
                                          <p:spTgt spid="24">
                                            <p:txEl>
                                              <p:pRg st="3" end="3"/>
                                            </p:txEl>
                                          </p:spTgt>
                                        </p:tgtEl>
                                      </p:cBhvr>
                                    </p:animEffect>
                                  </p:childTnLst>
                                </p:cTn>
                              </p:par>
                            </p:childTnLst>
                          </p:cTn>
                        </p:par>
                      </p:childTnLst>
                    </p:cTn>
                  </p:par>
                  <p:par>
                    <p:cTn id="82" fill="hold">
                      <p:stCondLst>
                        <p:cond delay="indefinite"/>
                      </p:stCondLst>
                      <p:childTnLst>
                        <p:par>
                          <p:cTn id="83" fill="hold">
                            <p:stCondLst>
                              <p:cond delay="0"/>
                            </p:stCondLst>
                            <p:childTnLst>
                              <p:par>
                                <p:cTn id="84" presetID="16" presetClass="entr" presetSubtype="21" fill="hold" nodeType="clickEffect">
                                  <p:stCondLst>
                                    <p:cond delay="0"/>
                                  </p:stCondLst>
                                  <p:childTnLst>
                                    <p:set>
                                      <p:cBhvr>
                                        <p:cTn id="85" dur="1" fill="hold">
                                          <p:stCondLst>
                                            <p:cond delay="0"/>
                                          </p:stCondLst>
                                        </p:cTn>
                                        <p:tgtEl>
                                          <p:spTgt spid="24">
                                            <p:txEl>
                                              <p:pRg st="4" end="4"/>
                                            </p:txEl>
                                          </p:spTgt>
                                        </p:tgtEl>
                                        <p:attrNameLst>
                                          <p:attrName>style.visibility</p:attrName>
                                        </p:attrNameLst>
                                      </p:cBhvr>
                                      <p:to>
                                        <p:strVal val="visible"/>
                                      </p:to>
                                    </p:set>
                                    <p:animEffect transition="in" filter="barn(inVertical)">
                                      <p:cBhvr>
                                        <p:cTn id="86" dur="500"/>
                                        <p:tgtEl>
                                          <p:spTgt spid="24">
                                            <p:txEl>
                                              <p:pRg st="4" end="4"/>
                                            </p:txEl>
                                          </p:spTgt>
                                        </p:tgtEl>
                                      </p:cBhvr>
                                    </p:animEffect>
                                  </p:childTnLst>
                                </p:cTn>
                              </p:par>
                            </p:childTnLst>
                          </p:cTn>
                        </p:par>
                      </p:childTnLst>
                    </p:cTn>
                  </p:par>
                  <p:par>
                    <p:cTn id="87" fill="hold">
                      <p:stCondLst>
                        <p:cond delay="indefinite"/>
                      </p:stCondLst>
                      <p:childTnLst>
                        <p:par>
                          <p:cTn id="88" fill="hold">
                            <p:stCondLst>
                              <p:cond delay="0"/>
                            </p:stCondLst>
                            <p:childTnLst>
                              <p:par>
                                <p:cTn id="89" presetID="16" presetClass="entr" presetSubtype="21" fill="hold" nodeType="clickEffect">
                                  <p:stCondLst>
                                    <p:cond delay="0"/>
                                  </p:stCondLst>
                                  <p:childTnLst>
                                    <p:set>
                                      <p:cBhvr>
                                        <p:cTn id="90" dur="1" fill="hold">
                                          <p:stCondLst>
                                            <p:cond delay="0"/>
                                          </p:stCondLst>
                                        </p:cTn>
                                        <p:tgtEl>
                                          <p:spTgt spid="24">
                                            <p:txEl>
                                              <p:pRg st="5" end="5"/>
                                            </p:txEl>
                                          </p:spTgt>
                                        </p:tgtEl>
                                        <p:attrNameLst>
                                          <p:attrName>style.visibility</p:attrName>
                                        </p:attrNameLst>
                                      </p:cBhvr>
                                      <p:to>
                                        <p:strVal val="visible"/>
                                      </p:to>
                                    </p:set>
                                    <p:animEffect transition="in" filter="barn(inVertical)">
                                      <p:cBhvr>
                                        <p:cTn id="91" dur="500"/>
                                        <p:tgtEl>
                                          <p:spTgt spid="24">
                                            <p:txEl>
                                              <p:pRg st="5" end="5"/>
                                            </p:txEl>
                                          </p:spTgt>
                                        </p:tgtEl>
                                      </p:cBhvr>
                                    </p:animEffect>
                                  </p:childTnLst>
                                </p:cTn>
                              </p:par>
                            </p:childTnLst>
                          </p:cTn>
                        </p:par>
                      </p:childTnLst>
                    </p:cTn>
                  </p:par>
                  <p:par>
                    <p:cTn id="92" fill="hold">
                      <p:stCondLst>
                        <p:cond delay="indefinite"/>
                      </p:stCondLst>
                      <p:childTnLst>
                        <p:par>
                          <p:cTn id="93" fill="hold">
                            <p:stCondLst>
                              <p:cond delay="0"/>
                            </p:stCondLst>
                            <p:childTnLst>
                              <p:par>
                                <p:cTn id="94" presetID="16" presetClass="entr" presetSubtype="21" fill="hold" nodeType="clickEffect">
                                  <p:stCondLst>
                                    <p:cond delay="0"/>
                                  </p:stCondLst>
                                  <p:childTnLst>
                                    <p:set>
                                      <p:cBhvr>
                                        <p:cTn id="95" dur="1" fill="hold">
                                          <p:stCondLst>
                                            <p:cond delay="0"/>
                                          </p:stCondLst>
                                        </p:cTn>
                                        <p:tgtEl>
                                          <p:spTgt spid="24">
                                            <p:txEl>
                                              <p:pRg st="6" end="6"/>
                                            </p:txEl>
                                          </p:spTgt>
                                        </p:tgtEl>
                                        <p:attrNameLst>
                                          <p:attrName>style.visibility</p:attrName>
                                        </p:attrNameLst>
                                      </p:cBhvr>
                                      <p:to>
                                        <p:strVal val="visible"/>
                                      </p:to>
                                    </p:set>
                                    <p:animEffect transition="in" filter="barn(inVertical)">
                                      <p:cBhvr>
                                        <p:cTn id="96" dur="500"/>
                                        <p:tgtEl>
                                          <p:spTgt spid="2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2"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7E5A0D50-BD01-48CF-9E1E-6EBE3CFE0757}"/>
              </a:ext>
            </a:extLst>
          </p:cNvPr>
          <p:cNvSpPr txBox="1"/>
          <p:nvPr/>
        </p:nvSpPr>
        <p:spPr>
          <a:xfrm>
            <a:off x="3714750" y="4931746"/>
            <a:ext cx="7974225" cy="990271"/>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defRPr/>
            </a:pPr>
            <a:r>
              <a:rPr lang="ar-EG" b="1" kern="0" dirty="0">
                <a:solidFill>
                  <a:srgbClr val="009FEB"/>
                </a:solidFill>
                <a:latin typeface="Adobe Arabic" panose="02040503050201020203" pitchFamily="18" charset="-78"/>
                <a:cs typeface="Adobe Arabic" panose="02040503050201020203" pitchFamily="18" charset="-78"/>
              </a:rPr>
              <a:t>أهداف الألعاب التدريبية</a:t>
            </a:r>
            <a:endParaRPr lang="en-US" b="1" kern="0" dirty="0">
              <a:solidFill>
                <a:srgbClr val="009FEB"/>
              </a:solidFill>
              <a:latin typeface="Adobe Arabic" panose="02040503050201020203" pitchFamily="18" charset="-78"/>
              <a:cs typeface="Adobe Arabic" panose="02040503050201020203" pitchFamily="18" charset="-78"/>
            </a:endParaRPr>
          </a:p>
        </p:txBody>
      </p:sp>
      <p:pic>
        <p:nvPicPr>
          <p:cNvPr id="4" name="Picture 3" descr="Ø®Ø¯ÙØ© ØªØµÙÙÙ Ø£ÙØ´Ø·Ø© ÙØ­ÙÙØ¨Ø© ØªØ¯Ø±ÙØ¨ÙØ©"/>
          <p:cNvPicPr/>
          <p:nvPr/>
        </p:nvPicPr>
        <p:blipFill rotWithShape="1">
          <a:blip r:embed="rId3" cstate="print">
            <a:extLst>
              <a:ext uri="{28A0092B-C50C-407E-A947-70E740481C1C}">
                <a14:useLocalDpi xmlns:a14="http://schemas.microsoft.com/office/drawing/2010/main" val="0"/>
              </a:ext>
            </a:extLst>
          </a:blip>
          <a:srcRect l="-2360" b="32609"/>
          <a:stretch/>
        </p:blipFill>
        <p:spPr bwMode="auto">
          <a:xfrm>
            <a:off x="7854025" y="2680855"/>
            <a:ext cx="2973301" cy="2250891"/>
          </a:xfrm>
          <a:prstGeom prst="rect">
            <a:avLst/>
          </a:prstGeom>
          <a:noFill/>
          <a:ln>
            <a:noFill/>
          </a:ln>
          <a:extLst>
            <a:ext uri="{53640926-AAD7-44D8-BBD7-CCE9431645EC}">
              <a14:shadowObscured xmlns:a14="http://schemas.microsoft.com/office/drawing/2010/main"/>
            </a:ext>
          </a:extLst>
        </p:spPr>
      </p:pic>
      <p:sp>
        <p:nvSpPr>
          <p:cNvPr id="5" name="مربع نص 4"/>
          <p:cNvSpPr txBox="1"/>
          <p:nvPr/>
        </p:nvSpPr>
        <p:spPr>
          <a:xfrm>
            <a:off x="-16597" y="6437890"/>
            <a:ext cx="2023311" cy="369332"/>
          </a:xfrm>
          <a:prstGeom prst="rect">
            <a:avLst/>
          </a:prstGeom>
          <a:noFill/>
        </p:spPr>
        <p:txBody>
          <a:bodyPr wrap="none" rtlCol="1">
            <a:spAutoFit/>
          </a:bodyPr>
          <a:lstStyle/>
          <a:p>
            <a:r>
              <a:rPr lang="en-US" dirty="0">
                <a:latin typeface="Sakkal Majalla" panose="02000000000000000000" pitchFamily="2" charset="-78"/>
                <a:cs typeface="Sakkal Majalla" panose="02000000000000000000" pitchFamily="2" charset="-78"/>
                <a:hlinkClick r:id="rId4"/>
              </a:rPr>
              <a:t>www.dawliatarining.com</a:t>
            </a:r>
            <a:r>
              <a:rPr lang="ar-SA" dirty="0">
                <a:latin typeface="Sakkal Majalla" panose="02000000000000000000" pitchFamily="2" charset="-78"/>
                <a:cs typeface="Sakkal Majalla" panose="02000000000000000000" pitchFamily="2" charset="-78"/>
              </a:rPr>
              <a:t> </a:t>
            </a:r>
          </a:p>
        </p:txBody>
      </p:sp>
    </p:spTree>
    <p:extLst>
      <p:ext uri="{BB962C8B-B14F-4D97-AF65-F5344CB8AC3E}">
        <p14:creationId xmlns:p14="http://schemas.microsoft.com/office/powerpoint/2010/main" val="36598781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4"/>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576306" y="249833"/>
            <a:ext cx="4474710" cy="707886"/>
          </a:xfrm>
          <a:prstGeom prst="rect">
            <a:avLst/>
          </a:prstGeom>
        </p:spPr>
        <p:txBody>
          <a:bodyPr wrap="square">
            <a:spAutoFit/>
          </a:bodyPr>
          <a:lstStyle/>
          <a:p>
            <a:pPr algn="ctr">
              <a:lnSpc>
                <a:spcPct val="125000"/>
              </a:lnSpc>
            </a:pPr>
            <a:r>
              <a:rPr lang="ar-EG" sz="3200" b="1" dirty="0">
                <a:solidFill>
                  <a:prstClr val="white"/>
                </a:solidFill>
                <a:latin typeface="Sakkal Majalla" pitchFamily="2" charset="-78"/>
                <a:cs typeface="Sakkal Majalla" pitchFamily="2" charset="-78"/>
              </a:rPr>
              <a:t>أهداف الألعاب التدريبية</a:t>
            </a:r>
          </a:p>
        </p:txBody>
      </p:sp>
      <p:grpSp>
        <p:nvGrpSpPr>
          <p:cNvPr id="14" name="Group 13"/>
          <p:cNvGrpSpPr/>
          <p:nvPr/>
        </p:nvGrpSpPr>
        <p:grpSpPr>
          <a:xfrm>
            <a:off x="8249142" y="1162025"/>
            <a:ext cx="3753234" cy="1215000"/>
            <a:chOff x="7677648" y="2280405"/>
            <a:chExt cx="3753234" cy="1215000"/>
          </a:xfrm>
        </p:grpSpPr>
        <p:pic>
          <p:nvPicPr>
            <p:cNvPr id="15" name="Picture 14"/>
            <p:cNvPicPr>
              <a:picLocks noChangeAspect="1"/>
            </p:cNvPicPr>
            <p:nvPr/>
          </p:nvPicPr>
          <p:blipFill>
            <a:blip r:embed="rId5"/>
            <a:stretch>
              <a:fillRect/>
            </a:stretch>
          </p:blipFill>
          <p:spPr>
            <a:xfrm>
              <a:off x="9968382" y="2280405"/>
              <a:ext cx="1462500" cy="1215000"/>
            </a:xfrm>
            <a:prstGeom prst="rect">
              <a:avLst/>
            </a:prstGeom>
          </p:spPr>
        </p:pic>
        <p:sp>
          <p:nvSpPr>
            <p:cNvPr id="16" name="Rectangle 15"/>
            <p:cNvSpPr/>
            <p:nvPr/>
          </p:nvSpPr>
          <p:spPr>
            <a:xfrm>
              <a:off x="7677648" y="2399191"/>
              <a:ext cx="2624437" cy="523220"/>
            </a:xfrm>
            <a:prstGeom prst="rect">
              <a:avLst/>
            </a:prstGeom>
          </p:spPr>
          <p:txBody>
            <a:bodyPr wrap="none">
              <a:spAutoFit/>
            </a:bodyPr>
            <a:lstStyle/>
            <a:p>
              <a:pPr algn="ctr"/>
              <a:r>
                <a:rPr lang="ar-EG" sz="2800" b="1" dirty="0">
                  <a:solidFill>
                    <a:srgbClr val="C00000"/>
                  </a:solidFill>
                  <a:latin typeface="Sakkal Majalla" panose="02000000000000000000" pitchFamily="2" charset="-78"/>
                  <a:cs typeface="Sakkal Majalla" panose="02000000000000000000" pitchFamily="2" charset="-78"/>
                </a:rPr>
                <a:t>تنمية الجوانب المعرفية</a:t>
              </a:r>
            </a:p>
          </p:txBody>
        </p:sp>
        <p:sp>
          <p:nvSpPr>
            <p:cNvPr id="17" name="Rectangle 16"/>
            <p:cNvSpPr/>
            <p:nvPr/>
          </p:nvSpPr>
          <p:spPr>
            <a:xfrm>
              <a:off x="10484892" y="2660801"/>
              <a:ext cx="336951" cy="523220"/>
            </a:xfrm>
            <a:prstGeom prst="rect">
              <a:avLst/>
            </a:prstGeom>
          </p:spPr>
          <p:txBody>
            <a:bodyPr wrap="none">
              <a:spAutoFit/>
            </a:bodyPr>
            <a:lstStyle/>
            <a:p>
              <a:pPr algn="ctr"/>
              <a:r>
                <a:rPr lang="ar-EG" sz="2800" b="1" dirty="0">
                  <a:solidFill>
                    <a:srgbClr val="C00000"/>
                  </a:solidFill>
                  <a:latin typeface="Sakkal Majalla" panose="02000000000000000000" pitchFamily="2" charset="-78"/>
                  <a:cs typeface="Sakkal Majalla" panose="02000000000000000000" pitchFamily="2" charset="-78"/>
                </a:rPr>
                <a:t>1</a:t>
              </a:r>
            </a:p>
          </p:txBody>
        </p:sp>
      </p:grpSp>
      <p:sp>
        <p:nvSpPr>
          <p:cNvPr id="18" name="Rectangle 17"/>
          <p:cNvSpPr/>
          <p:nvPr/>
        </p:nvSpPr>
        <p:spPr>
          <a:xfrm>
            <a:off x="1" y="1809875"/>
            <a:ext cx="10586082" cy="1015663"/>
          </a:xfrm>
          <a:prstGeom prst="rect">
            <a:avLst/>
          </a:prstGeom>
        </p:spPr>
        <p:txBody>
          <a:bodyPr wrap="square">
            <a:spAutoFit/>
          </a:bodyPr>
          <a:lstStyle/>
          <a:p>
            <a:pPr algn="justLow">
              <a:lnSpc>
                <a:spcPct val="125000"/>
              </a:lnSpc>
              <a:tabLst>
                <a:tab pos="1794510" algn="l"/>
                <a:tab pos="3326130" algn="ctr"/>
              </a:tabLst>
            </a:pPr>
            <a:r>
              <a:rPr lang="ar-EG" sz="2400" b="1" dirty="0">
                <a:solidFill>
                  <a:srgbClr val="002060"/>
                </a:solidFill>
                <a:latin typeface="Sakkal Majalla" panose="02000000000000000000" pitchFamily="2" charset="-78"/>
                <a:cs typeface="Sakkal Majalla" panose="02000000000000000000" pitchFamily="2" charset="-78"/>
              </a:rPr>
              <a:t>أي أن اللعبــة تــساهم فــي تنميــة الجانــب المعرفــي عنــد الفــرد وذلــك مــن خــلال قواعــدها وأنظمتهــا ، والمتدرب الذي يمارس اللعبة لابد من أن يستخدم في تلك القواعد قدراته على التحليل والتركيب والابتكار وذلك كي يلعبها بنجاح </a:t>
            </a:r>
          </a:p>
        </p:txBody>
      </p:sp>
      <p:grpSp>
        <p:nvGrpSpPr>
          <p:cNvPr id="24" name="Group 23"/>
          <p:cNvGrpSpPr/>
          <p:nvPr/>
        </p:nvGrpSpPr>
        <p:grpSpPr>
          <a:xfrm>
            <a:off x="8408451" y="2785188"/>
            <a:ext cx="3727431" cy="1215000"/>
            <a:chOff x="7703451" y="2280405"/>
            <a:chExt cx="3727431" cy="1215000"/>
          </a:xfrm>
        </p:grpSpPr>
        <p:pic>
          <p:nvPicPr>
            <p:cNvPr id="25" name="Picture 24"/>
            <p:cNvPicPr>
              <a:picLocks noChangeAspect="1"/>
            </p:cNvPicPr>
            <p:nvPr/>
          </p:nvPicPr>
          <p:blipFill>
            <a:blip r:embed="rId5"/>
            <a:stretch>
              <a:fillRect/>
            </a:stretch>
          </p:blipFill>
          <p:spPr>
            <a:xfrm>
              <a:off x="9968382" y="2280405"/>
              <a:ext cx="1462500" cy="1215000"/>
            </a:xfrm>
            <a:prstGeom prst="rect">
              <a:avLst/>
            </a:prstGeom>
          </p:spPr>
        </p:pic>
        <p:sp>
          <p:nvSpPr>
            <p:cNvPr id="26" name="Rectangle 25"/>
            <p:cNvSpPr/>
            <p:nvPr/>
          </p:nvSpPr>
          <p:spPr>
            <a:xfrm>
              <a:off x="7703451" y="2429855"/>
              <a:ext cx="2412840" cy="523220"/>
            </a:xfrm>
            <a:prstGeom prst="rect">
              <a:avLst/>
            </a:prstGeom>
          </p:spPr>
          <p:txBody>
            <a:bodyPr wrap="none">
              <a:spAutoFit/>
            </a:bodyPr>
            <a:lstStyle/>
            <a:p>
              <a:pPr algn="ctr"/>
              <a:r>
                <a:rPr lang="ar-EG" sz="2800" b="1" dirty="0">
                  <a:solidFill>
                    <a:srgbClr val="C00000"/>
                  </a:solidFill>
                  <a:latin typeface="Sakkal Majalla" panose="02000000000000000000" pitchFamily="2" charset="-78"/>
                  <a:cs typeface="Sakkal Majalla" panose="02000000000000000000" pitchFamily="2" charset="-78"/>
                </a:rPr>
                <a:t>تنمية التفكير الإبداعي</a:t>
              </a:r>
            </a:p>
          </p:txBody>
        </p:sp>
        <p:sp>
          <p:nvSpPr>
            <p:cNvPr id="27" name="Rectangle 26"/>
            <p:cNvSpPr/>
            <p:nvPr/>
          </p:nvSpPr>
          <p:spPr>
            <a:xfrm>
              <a:off x="10484892" y="2660801"/>
              <a:ext cx="336951" cy="523220"/>
            </a:xfrm>
            <a:prstGeom prst="rect">
              <a:avLst/>
            </a:prstGeom>
          </p:spPr>
          <p:txBody>
            <a:bodyPr wrap="none">
              <a:spAutoFit/>
            </a:bodyPr>
            <a:lstStyle/>
            <a:p>
              <a:pPr algn="ctr"/>
              <a:r>
                <a:rPr lang="ar-EG" sz="2800" b="1" dirty="0">
                  <a:solidFill>
                    <a:srgbClr val="C00000"/>
                  </a:solidFill>
                  <a:latin typeface="Sakkal Majalla" panose="02000000000000000000" pitchFamily="2" charset="-78"/>
                  <a:cs typeface="Sakkal Majalla" panose="02000000000000000000" pitchFamily="2" charset="-78"/>
                </a:rPr>
                <a:t>2</a:t>
              </a:r>
            </a:p>
          </p:txBody>
        </p:sp>
      </p:grpSp>
      <p:sp>
        <p:nvSpPr>
          <p:cNvPr id="28" name="Rectangle 27"/>
          <p:cNvSpPr/>
          <p:nvPr/>
        </p:nvSpPr>
        <p:spPr>
          <a:xfrm>
            <a:off x="1" y="3382960"/>
            <a:ext cx="10770578" cy="1015663"/>
          </a:xfrm>
          <a:prstGeom prst="rect">
            <a:avLst/>
          </a:prstGeom>
        </p:spPr>
        <p:txBody>
          <a:bodyPr wrap="square">
            <a:spAutoFit/>
          </a:bodyPr>
          <a:lstStyle/>
          <a:p>
            <a:pPr algn="justLow">
              <a:lnSpc>
                <a:spcPct val="125000"/>
              </a:lnSpc>
              <a:tabLst>
                <a:tab pos="1794510" algn="l"/>
                <a:tab pos="3326130" algn="ctr"/>
              </a:tabLst>
            </a:pPr>
            <a:r>
              <a:rPr lang="ar-EG" sz="2400" b="1" dirty="0">
                <a:solidFill>
                  <a:srgbClr val="002060"/>
                </a:solidFill>
                <a:latin typeface="Sakkal Majalla" panose="02000000000000000000" pitchFamily="2" charset="-78"/>
                <a:cs typeface="Sakkal Majalla" panose="02000000000000000000" pitchFamily="2" charset="-78"/>
              </a:rPr>
              <a:t>يكون ذلك في حث العقل على إيجاد الجديد في تلك الألعـاب. فقـد يكـون ذلـك فـي تطـوير أسـاليب التعامل مع الأدوات ،</a:t>
            </a:r>
            <a:br>
              <a:rPr lang="ar-EG" sz="2400" b="1" dirty="0">
                <a:solidFill>
                  <a:srgbClr val="002060"/>
                </a:solidFill>
                <a:latin typeface="Sakkal Majalla" panose="02000000000000000000" pitchFamily="2" charset="-78"/>
                <a:cs typeface="Sakkal Majalla" panose="02000000000000000000" pitchFamily="2" charset="-78"/>
              </a:rPr>
            </a:br>
            <a:r>
              <a:rPr lang="ar-EG" sz="2400" b="1" dirty="0">
                <a:solidFill>
                  <a:srgbClr val="002060"/>
                </a:solidFill>
                <a:latin typeface="Sakkal Majalla" panose="02000000000000000000" pitchFamily="2" charset="-78"/>
                <a:cs typeface="Sakkal Majalla" panose="02000000000000000000" pitchFamily="2" charset="-78"/>
              </a:rPr>
              <a:t> أو فيما تفعله الأدوات من تأثير على تفكير الفرد ، أو فيما يحدث مـن اسـتخدامات جديدة لموضوعات قديمة</a:t>
            </a:r>
          </a:p>
        </p:txBody>
      </p:sp>
      <p:grpSp>
        <p:nvGrpSpPr>
          <p:cNvPr id="29" name="Group 28"/>
          <p:cNvGrpSpPr/>
          <p:nvPr/>
        </p:nvGrpSpPr>
        <p:grpSpPr>
          <a:xfrm>
            <a:off x="5034129" y="4408351"/>
            <a:ext cx="7110160" cy="1215000"/>
            <a:chOff x="4320722" y="2280405"/>
            <a:chExt cx="7110160" cy="1215000"/>
          </a:xfrm>
        </p:grpSpPr>
        <p:pic>
          <p:nvPicPr>
            <p:cNvPr id="30" name="Picture 29"/>
            <p:cNvPicPr>
              <a:picLocks noChangeAspect="1"/>
            </p:cNvPicPr>
            <p:nvPr/>
          </p:nvPicPr>
          <p:blipFill>
            <a:blip r:embed="rId5"/>
            <a:stretch>
              <a:fillRect/>
            </a:stretch>
          </p:blipFill>
          <p:spPr>
            <a:xfrm>
              <a:off x="9968382" y="2280405"/>
              <a:ext cx="1462500" cy="1215000"/>
            </a:xfrm>
            <a:prstGeom prst="rect">
              <a:avLst/>
            </a:prstGeom>
          </p:spPr>
        </p:pic>
        <p:sp>
          <p:nvSpPr>
            <p:cNvPr id="31" name="Rectangle 30"/>
            <p:cNvSpPr/>
            <p:nvPr/>
          </p:nvSpPr>
          <p:spPr>
            <a:xfrm>
              <a:off x="4320722" y="2417230"/>
              <a:ext cx="5787162" cy="523220"/>
            </a:xfrm>
            <a:prstGeom prst="rect">
              <a:avLst/>
            </a:prstGeom>
          </p:spPr>
          <p:txBody>
            <a:bodyPr wrap="none">
              <a:spAutoFit/>
            </a:bodyPr>
            <a:lstStyle/>
            <a:p>
              <a:pPr algn="ctr"/>
              <a:r>
                <a:rPr lang="ar-EG" sz="2800" b="1" dirty="0">
                  <a:solidFill>
                    <a:srgbClr val="C00000"/>
                  </a:solidFill>
                  <a:latin typeface="Sakkal Majalla" panose="02000000000000000000" pitchFamily="2" charset="-78"/>
                  <a:cs typeface="Sakkal Majalla" panose="02000000000000000000" pitchFamily="2" charset="-78"/>
                </a:rPr>
                <a:t>إتاحة الفرصة أمام الفرد للتعرف على قدراته الطبيعية</a:t>
              </a:r>
            </a:p>
          </p:txBody>
        </p:sp>
        <p:sp>
          <p:nvSpPr>
            <p:cNvPr id="32" name="Rectangle 31"/>
            <p:cNvSpPr/>
            <p:nvPr/>
          </p:nvSpPr>
          <p:spPr>
            <a:xfrm>
              <a:off x="10484892" y="2660801"/>
              <a:ext cx="336951" cy="523220"/>
            </a:xfrm>
            <a:prstGeom prst="rect">
              <a:avLst/>
            </a:prstGeom>
          </p:spPr>
          <p:txBody>
            <a:bodyPr wrap="none">
              <a:spAutoFit/>
            </a:bodyPr>
            <a:lstStyle/>
            <a:p>
              <a:pPr algn="ctr"/>
              <a:r>
                <a:rPr lang="ar-EG" sz="2800" b="1" dirty="0">
                  <a:solidFill>
                    <a:srgbClr val="C00000"/>
                  </a:solidFill>
                  <a:latin typeface="Sakkal Majalla" panose="02000000000000000000" pitchFamily="2" charset="-78"/>
                  <a:cs typeface="Sakkal Majalla" panose="02000000000000000000" pitchFamily="2" charset="-78"/>
                </a:rPr>
                <a:t>3</a:t>
              </a:r>
            </a:p>
          </p:txBody>
        </p:sp>
      </p:grpSp>
      <p:sp>
        <p:nvSpPr>
          <p:cNvPr id="33" name="Rectangle 32"/>
          <p:cNvSpPr/>
          <p:nvPr/>
        </p:nvSpPr>
        <p:spPr>
          <a:xfrm>
            <a:off x="3302758" y="5015851"/>
            <a:ext cx="7379032" cy="1477328"/>
          </a:xfrm>
          <a:prstGeom prst="rect">
            <a:avLst/>
          </a:prstGeom>
        </p:spPr>
        <p:txBody>
          <a:bodyPr wrap="square">
            <a:spAutoFit/>
          </a:bodyPr>
          <a:lstStyle/>
          <a:p>
            <a:pPr algn="justLow">
              <a:lnSpc>
                <a:spcPct val="125000"/>
              </a:lnSpc>
              <a:tabLst>
                <a:tab pos="1794510" algn="l"/>
                <a:tab pos="3326130" algn="ctr"/>
              </a:tabLst>
            </a:pPr>
            <a:r>
              <a:rPr lang="ar-EG" sz="2400" b="1" dirty="0">
                <a:solidFill>
                  <a:srgbClr val="002060"/>
                </a:solidFill>
                <a:latin typeface="Sakkal Majalla" panose="02000000000000000000" pitchFamily="2" charset="-78"/>
                <a:cs typeface="Sakkal Majalla" panose="02000000000000000000" pitchFamily="2" charset="-78"/>
              </a:rPr>
              <a:t>إن الألعــاب التدريبية تعطــي الحريــة المطلقــة للفــرد أن يختــار اللعبــة التــي تناســب قدراتــه ومــستواه ، وبالتــالي فانــه عنــدما يمــارس اللعبــة فانــه يتعــرف إلــى مهاراتــه وقدراتــه فــي تلــك اللعبــة بــشكل طبيعــي وواقعي. </a:t>
            </a:r>
          </a:p>
        </p:txBody>
      </p:sp>
      <p:pic>
        <p:nvPicPr>
          <p:cNvPr id="19" name="Picture 18" descr="Ø£ÙØ¹Ø§Ø¨ Ø­Ø±ÙÙØ© ÙØ³ÙÙØ© (4) ÙÙØ§ Ø£ÙÙ ÙØ§ÙÙ - ÙÙÙØ¹ Ø§ÙÙØ±Ø£Ø© Ø§ÙØ¹Ø±Ø¨ÙØ©"/>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 y="4667535"/>
            <a:ext cx="2925750" cy="2190466"/>
          </a:xfrm>
          <a:prstGeom prst="rect">
            <a:avLst/>
          </a:prstGeom>
          <a:noFill/>
          <a:ln>
            <a:noFill/>
          </a:ln>
        </p:spPr>
      </p:pic>
      <p:sp>
        <p:nvSpPr>
          <p:cNvPr id="20" name="مربع نص 19"/>
          <p:cNvSpPr txBox="1"/>
          <p:nvPr/>
        </p:nvSpPr>
        <p:spPr>
          <a:xfrm>
            <a:off x="2291102" y="6478487"/>
            <a:ext cx="2023311" cy="369332"/>
          </a:xfrm>
          <a:prstGeom prst="rect">
            <a:avLst/>
          </a:prstGeom>
          <a:noFill/>
        </p:spPr>
        <p:txBody>
          <a:bodyPr wrap="none" rtlCol="1">
            <a:spAutoFit/>
          </a:bodyPr>
          <a:lstStyle/>
          <a:p>
            <a:r>
              <a:rPr lang="en-US" dirty="0">
                <a:latin typeface="Sakkal Majalla" panose="02000000000000000000" pitchFamily="2" charset="-78"/>
                <a:cs typeface="Sakkal Majalla" panose="02000000000000000000" pitchFamily="2" charset="-78"/>
                <a:hlinkClick r:id="rId7"/>
              </a:rPr>
              <a:t>www.dawliatarining.com</a:t>
            </a:r>
            <a:r>
              <a:rPr lang="ar-SA" dirty="0">
                <a:latin typeface="Sakkal Majalla" panose="02000000000000000000" pitchFamily="2" charset="-78"/>
                <a:cs typeface="Sakkal Majalla" panose="02000000000000000000" pitchFamily="2" charset="-78"/>
              </a:rPr>
              <a:t> </a:t>
            </a:r>
          </a:p>
        </p:txBody>
      </p:sp>
    </p:spTree>
    <p:extLst>
      <p:ext uri="{BB962C8B-B14F-4D97-AF65-F5344CB8AC3E}">
        <p14:creationId xmlns:p14="http://schemas.microsoft.com/office/powerpoint/2010/main" val="391139436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80">
                                          <p:stCondLst>
                                            <p:cond delay="0"/>
                                          </p:stCondLst>
                                        </p:cTn>
                                        <p:tgtEl>
                                          <p:spTgt spid="14"/>
                                        </p:tgtEl>
                                      </p:cBhvr>
                                    </p:animEffect>
                                    <p:anim calcmode="lin" valueType="num">
                                      <p:cBhvr>
                                        <p:cTn id="8"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13" dur="26">
                                          <p:stCondLst>
                                            <p:cond delay="650"/>
                                          </p:stCondLst>
                                        </p:cTn>
                                        <p:tgtEl>
                                          <p:spTgt spid="14"/>
                                        </p:tgtEl>
                                      </p:cBhvr>
                                      <p:to x="100000" y="60000"/>
                                    </p:animScale>
                                    <p:animScale>
                                      <p:cBhvr>
                                        <p:cTn id="14" dur="166" decel="50000">
                                          <p:stCondLst>
                                            <p:cond delay="676"/>
                                          </p:stCondLst>
                                        </p:cTn>
                                        <p:tgtEl>
                                          <p:spTgt spid="14"/>
                                        </p:tgtEl>
                                      </p:cBhvr>
                                      <p:to x="100000" y="100000"/>
                                    </p:animScale>
                                    <p:animScale>
                                      <p:cBhvr>
                                        <p:cTn id="15" dur="26">
                                          <p:stCondLst>
                                            <p:cond delay="1312"/>
                                          </p:stCondLst>
                                        </p:cTn>
                                        <p:tgtEl>
                                          <p:spTgt spid="14"/>
                                        </p:tgtEl>
                                      </p:cBhvr>
                                      <p:to x="100000" y="80000"/>
                                    </p:animScale>
                                    <p:animScale>
                                      <p:cBhvr>
                                        <p:cTn id="16" dur="166" decel="50000">
                                          <p:stCondLst>
                                            <p:cond delay="1338"/>
                                          </p:stCondLst>
                                        </p:cTn>
                                        <p:tgtEl>
                                          <p:spTgt spid="14"/>
                                        </p:tgtEl>
                                      </p:cBhvr>
                                      <p:to x="100000" y="100000"/>
                                    </p:animScale>
                                    <p:animScale>
                                      <p:cBhvr>
                                        <p:cTn id="17" dur="26">
                                          <p:stCondLst>
                                            <p:cond delay="1642"/>
                                          </p:stCondLst>
                                        </p:cTn>
                                        <p:tgtEl>
                                          <p:spTgt spid="14"/>
                                        </p:tgtEl>
                                      </p:cBhvr>
                                      <p:to x="100000" y="90000"/>
                                    </p:animScale>
                                    <p:animScale>
                                      <p:cBhvr>
                                        <p:cTn id="18" dur="166" decel="50000">
                                          <p:stCondLst>
                                            <p:cond delay="1668"/>
                                          </p:stCondLst>
                                        </p:cTn>
                                        <p:tgtEl>
                                          <p:spTgt spid="14"/>
                                        </p:tgtEl>
                                      </p:cBhvr>
                                      <p:to x="100000" y="100000"/>
                                    </p:animScale>
                                    <p:animScale>
                                      <p:cBhvr>
                                        <p:cTn id="19" dur="26">
                                          <p:stCondLst>
                                            <p:cond delay="1808"/>
                                          </p:stCondLst>
                                        </p:cTn>
                                        <p:tgtEl>
                                          <p:spTgt spid="14"/>
                                        </p:tgtEl>
                                      </p:cBhvr>
                                      <p:to x="100000" y="95000"/>
                                    </p:animScale>
                                    <p:animScale>
                                      <p:cBhvr>
                                        <p:cTn id="20" dur="166" decel="50000">
                                          <p:stCondLst>
                                            <p:cond delay="1834"/>
                                          </p:stCondLst>
                                        </p:cTn>
                                        <p:tgtEl>
                                          <p:spTgt spid="1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randombar(horizontal)">
                                      <p:cBhvr>
                                        <p:cTn id="25" dur="500"/>
                                        <p:tgtEl>
                                          <p:spTgt spid="18"/>
                                        </p:tgtEl>
                                      </p:cBhvr>
                                    </p:animEffect>
                                  </p:childTnLst>
                                </p:cTn>
                              </p:par>
                            </p:childTnLst>
                          </p:cTn>
                        </p:par>
                      </p:childTnLst>
                    </p:cTn>
                  </p:par>
                  <p:par>
                    <p:cTn id="26" fill="hold">
                      <p:stCondLst>
                        <p:cond delay="indefinite"/>
                      </p:stCondLst>
                      <p:childTnLst>
                        <p:par>
                          <p:cTn id="27" fill="hold">
                            <p:stCondLst>
                              <p:cond delay="0"/>
                            </p:stCondLst>
                            <p:childTnLst>
                              <p:par>
                                <p:cTn id="28" presetID="26" presetClass="entr" presetSubtype="0" fill="hold" nodeType="click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wipe(down)">
                                      <p:cBhvr>
                                        <p:cTn id="30" dur="580">
                                          <p:stCondLst>
                                            <p:cond delay="0"/>
                                          </p:stCondLst>
                                        </p:cTn>
                                        <p:tgtEl>
                                          <p:spTgt spid="24"/>
                                        </p:tgtEl>
                                      </p:cBhvr>
                                    </p:animEffect>
                                    <p:anim calcmode="lin" valueType="num">
                                      <p:cBhvr>
                                        <p:cTn id="31" dur="1822"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32" dur="664"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33" dur="664" tmFilter="0, 0; 0.125,0.2665; 0.25,0.4; 0.375,0.465; 0.5,0.5;  0.625,0.535; 0.75,0.6; 0.875,0.7335; 1,1">
                                          <p:stCondLst>
                                            <p:cond delay="664"/>
                                          </p:stCondLst>
                                        </p:cTn>
                                        <p:tgtEl>
                                          <p:spTgt spid="24"/>
                                        </p:tgtEl>
                                        <p:attrNameLst>
                                          <p:attrName>ppt_y</p:attrName>
                                        </p:attrNameLst>
                                      </p:cBhvr>
                                      <p:tavLst>
                                        <p:tav tm="0" fmla="#ppt_y-sin(pi*$)/9">
                                          <p:val>
                                            <p:fltVal val="0"/>
                                          </p:val>
                                        </p:tav>
                                        <p:tav tm="100000">
                                          <p:val>
                                            <p:fltVal val="1"/>
                                          </p:val>
                                        </p:tav>
                                      </p:tavLst>
                                    </p:anim>
                                    <p:anim calcmode="lin" valueType="num">
                                      <p:cBhvr>
                                        <p:cTn id="34" dur="332" tmFilter="0, 0; 0.125,0.2665; 0.25,0.4; 0.375,0.465; 0.5,0.5;  0.625,0.535; 0.75,0.6; 0.875,0.7335; 1,1">
                                          <p:stCondLst>
                                            <p:cond delay="1324"/>
                                          </p:stCondLst>
                                        </p:cTn>
                                        <p:tgtEl>
                                          <p:spTgt spid="24"/>
                                        </p:tgtEl>
                                        <p:attrNameLst>
                                          <p:attrName>ppt_y</p:attrName>
                                        </p:attrNameLst>
                                      </p:cBhvr>
                                      <p:tavLst>
                                        <p:tav tm="0" fmla="#ppt_y-sin(pi*$)/27">
                                          <p:val>
                                            <p:fltVal val="0"/>
                                          </p:val>
                                        </p:tav>
                                        <p:tav tm="100000">
                                          <p:val>
                                            <p:fltVal val="1"/>
                                          </p:val>
                                        </p:tav>
                                      </p:tavLst>
                                    </p:anim>
                                    <p:anim calcmode="lin" valueType="num">
                                      <p:cBhvr>
                                        <p:cTn id="35" dur="164" tmFilter="0, 0; 0.125,0.2665; 0.25,0.4; 0.375,0.465; 0.5,0.5;  0.625,0.535; 0.75,0.6; 0.875,0.7335; 1,1">
                                          <p:stCondLst>
                                            <p:cond delay="1656"/>
                                          </p:stCondLst>
                                        </p:cTn>
                                        <p:tgtEl>
                                          <p:spTgt spid="24"/>
                                        </p:tgtEl>
                                        <p:attrNameLst>
                                          <p:attrName>ppt_y</p:attrName>
                                        </p:attrNameLst>
                                      </p:cBhvr>
                                      <p:tavLst>
                                        <p:tav tm="0" fmla="#ppt_y-sin(pi*$)/81">
                                          <p:val>
                                            <p:fltVal val="0"/>
                                          </p:val>
                                        </p:tav>
                                        <p:tav tm="100000">
                                          <p:val>
                                            <p:fltVal val="1"/>
                                          </p:val>
                                        </p:tav>
                                      </p:tavLst>
                                    </p:anim>
                                    <p:animScale>
                                      <p:cBhvr>
                                        <p:cTn id="36" dur="26">
                                          <p:stCondLst>
                                            <p:cond delay="650"/>
                                          </p:stCondLst>
                                        </p:cTn>
                                        <p:tgtEl>
                                          <p:spTgt spid="24"/>
                                        </p:tgtEl>
                                      </p:cBhvr>
                                      <p:to x="100000" y="60000"/>
                                    </p:animScale>
                                    <p:animScale>
                                      <p:cBhvr>
                                        <p:cTn id="37" dur="166" decel="50000">
                                          <p:stCondLst>
                                            <p:cond delay="676"/>
                                          </p:stCondLst>
                                        </p:cTn>
                                        <p:tgtEl>
                                          <p:spTgt spid="24"/>
                                        </p:tgtEl>
                                      </p:cBhvr>
                                      <p:to x="100000" y="100000"/>
                                    </p:animScale>
                                    <p:animScale>
                                      <p:cBhvr>
                                        <p:cTn id="38" dur="26">
                                          <p:stCondLst>
                                            <p:cond delay="1312"/>
                                          </p:stCondLst>
                                        </p:cTn>
                                        <p:tgtEl>
                                          <p:spTgt spid="24"/>
                                        </p:tgtEl>
                                      </p:cBhvr>
                                      <p:to x="100000" y="80000"/>
                                    </p:animScale>
                                    <p:animScale>
                                      <p:cBhvr>
                                        <p:cTn id="39" dur="166" decel="50000">
                                          <p:stCondLst>
                                            <p:cond delay="1338"/>
                                          </p:stCondLst>
                                        </p:cTn>
                                        <p:tgtEl>
                                          <p:spTgt spid="24"/>
                                        </p:tgtEl>
                                      </p:cBhvr>
                                      <p:to x="100000" y="100000"/>
                                    </p:animScale>
                                    <p:animScale>
                                      <p:cBhvr>
                                        <p:cTn id="40" dur="26">
                                          <p:stCondLst>
                                            <p:cond delay="1642"/>
                                          </p:stCondLst>
                                        </p:cTn>
                                        <p:tgtEl>
                                          <p:spTgt spid="24"/>
                                        </p:tgtEl>
                                      </p:cBhvr>
                                      <p:to x="100000" y="90000"/>
                                    </p:animScale>
                                    <p:animScale>
                                      <p:cBhvr>
                                        <p:cTn id="41" dur="166" decel="50000">
                                          <p:stCondLst>
                                            <p:cond delay="1668"/>
                                          </p:stCondLst>
                                        </p:cTn>
                                        <p:tgtEl>
                                          <p:spTgt spid="24"/>
                                        </p:tgtEl>
                                      </p:cBhvr>
                                      <p:to x="100000" y="100000"/>
                                    </p:animScale>
                                    <p:animScale>
                                      <p:cBhvr>
                                        <p:cTn id="42" dur="26">
                                          <p:stCondLst>
                                            <p:cond delay="1808"/>
                                          </p:stCondLst>
                                        </p:cTn>
                                        <p:tgtEl>
                                          <p:spTgt spid="24"/>
                                        </p:tgtEl>
                                      </p:cBhvr>
                                      <p:to x="100000" y="95000"/>
                                    </p:animScale>
                                    <p:animScale>
                                      <p:cBhvr>
                                        <p:cTn id="43" dur="166" decel="50000">
                                          <p:stCondLst>
                                            <p:cond delay="1834"/>
                                          </p:stCondLst>
                                        </p:cTn>
                                        <p:tgtEl>
                                          <p:spTgt spid="24"/>
                                        </p:tgtEl>
                                      </p:cBhvr>
                                      <p:to x="100000" y="100000"/>
                                    </p:animScale>
                                  </p:childTnLst>
                                </p:cTn>
                              </p:par>
                            </p:childTnLst>
                          </p:cTn>
                        </p:par>
                      </p:childTnLst>
                    </p:cTn>
                  </p:par>
                  <p:par>
                    <p:cTn id="44" fill="hold">
                      <p:stCondLst>
                        <p:cond delay="indefinite"/>
                      </p:stCondLst>
                      <p:childTnLst>
                        <p:par>
                          <p:cTn id="45" fill="hold">
                            <p:stCondLst>
                              <p:cond delay="0"/>
                            </p:stCondLst>
                            <p:childTnLst>
                              <p:par>
                                <p:cTn id="46" presetID="14" presetClass="entr" presetSubtype="10" fill="hold" grpId="0" nodeType="click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randombar(horizontal)">
                                      <p:cBhvr>
                                        <p:cTn id="48" dur="500"/>
                                        <p:tgtEl>
                                          <p:spTgt spid="28"/>
                                        </p:tgtEl>
                                      </p:cBhvr>
                                    </p:animEffect>
                                  </p:childTnLst>
                                </p:cTn>
                              </p:par>
                            </p:childTnLst>
                          </p:cTn>
                        </p:par>
                      </p:childTnLst>
                    </p:cTn>
                  </p:par>
                  <p:par>
                    <p:cTn id="49" fill="hold">
                      <p:stCondLst>
                        <p:cond delay="indefinite"/>
                      </p:stCondLst>
                      <p:childTnLst>
                        <p:par>
                          <p:cTn id="50" fill="hold">
                            <p:stCondLst>
                              <p:cond delay="0"/>
                            </p:stCondLst>
                            <p:childTnLst>
                              <p:par>
                                <p:cTn id="51" presetID="26" presetClass="entr" presetSubtype="0" fill="hold" nodeType="click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wipe(down)">
                                      <p:cBhvr>
                                        <p:cTn id="53" dur="580">
                                          <p:stCondLst>
                                            <p:cond delay="0"/>
                                          </p:stCondLst>
                                        </p:cTn>
                                        <p:tgtEl>
                                          <p:spTgt spid="29"/>
                                        </p:tgtEl>
                                      </p:cBhvr>
                                    </p:animEffect>
                                    <p:anim calcmode="lin" valueType="num">
                                      <p:cBhvr>
                                        <p:cTn id="54" dur="1822" tmFilter="0,0; 0.14,0.36; 0.43,0.73; 0.71,0.91; 1.0,1.0">
                                          <p:stCondLst>
                                            <p:cond delay="0"/>
                                          </p:stCondLst>
                                        </p:cTn>
                                        <p:tgtEl>
                                          <p:spTgt spid="29"/>
                                        </p:tgtEl>
                                        <p:attrNameLst>
                                          <p:attrName>ppt_x</p:attrName>
                                        </p:attrNameLst>
                                      </p:cBhvr>
                                      <p:tavLst>
                                        <p:tav tm="0">
                                          <p:val>
                                            <p:strVal val="#ppt_x-0.25"/>
                                          </p:val>
                                        </p:tav>
                                        <p:tav tm="100000">
                                          <p:val>
                                            <p:strVal val="#ppt_x"/>
                                          </p:val>
                                        </p:tav>
                                      </p:tavLst>
                                    </p:anim>
                                    <p:anim calcmode="lin" valueType="num">
                                      <p:cBhvr>
                                        <p:cTn id="55" dur="664" tmFilter="0.0,0.0; 0.25,0.07; 0.50,0.2; 0.75,0.467; 1.0,1.0">
                                          <p:stCondLst>
                                            <p:cond delay="0"/>
                                          </p:stCondLst>
                                        </p:cTn>
                                        <p:tgtEl>
                                          <p:spTgt spid="29"/>
                                        </p:tgtEl>
                                        <p:attrNameLst>
                                          <p:attrName>ppt_y</p:attrName>
                                        </p:attrNameLst>
                                      </p:cBhvr>
                                      <p:tavLst>
                                        <p:tav tm="0" fmla="#ppt_y-sin(pi*$)/3">
                                          <p:val>
                                            <p:fltVal val="0.5"/>
                                          </p:val>
                                        </p:tav>
                                        <p:tav tm="100000">
                                          <p:val>
                                            <p:fltVal val="1"/>
                                          </p:val>
                                        </p:tav>
                                      </p:tavLst>
                                    </p:anim>
                                    <p:anim calcmode="lin" valueType="num">
                                      <p:cBhvr>
                                        <p:cTn id="56" dur="664" tmFilter="0, 0; 0.125,0.2665; 0.25,0.4; 0.375,0.465; 0.5,0.5;  0.625,0.535; 0.75,0.6; 0.875,0.7335; 1,1">
                                          <p:stCondLst>
                                            <p:cond delay="664"/>
                                          </p:stCondLst>
                                        </p:cTn>
                                        <p:tgtEl>
                                          <p:spTgt spid="29"/>
                                        </p:tgtEl>
                                        <p:attrNameLst>
                                          <p:attrName>ppt_y</p:attrName>
                                        </p:attrNameLst>
                                      </p:cBhvr>
                                      <p:tavLst>
                                        <p:tav tm="0" fmla="#ppt_y-sin(pi*$)/9">
                                          <p:val>
                                            <p:fltVal val="0"/>
                                          </p:val>
                                        </p:tav>
                                        <p:tav tm="100000">
                                          <p:val>
                                            <p:fltVal val="1"/>
                                          </p:val>
                                        </p:tav>
                                      </p:tavLst>
                                    </p:anim>
                                    <p:anim calcmode="lin" valueType="num">
                                      <p:cBhvr>
                                        <p:cTn id="57" dur="332" tmFilter="0, 0; 0.125,0.2665; 0.25,0.4; 0.375,0.465; 0.5,0.5;  0.625,0.535; 0.75,0.6; 0.875,0.7335; 1,1">
                                          <p:stCondLst>
                                            <p:cond delay="1324"/>
                                          </p:stCondLst>
                                        </p:cTn>
                                        <p:tgtEl>
                                          <p:spTgt spid="29"/>
                                        </p:tgtEl>
                                        <p:attrNameLst>
                                          <p:attrName>ppt_y</p:attrName>
                                        </p:attrNameLst>
                                      </p:cBhvr>
                                      <p:tavLst>
                                        <p:tav tm="0" fmla="#ppt_y-sin(pi*$)/27">
                                          <p:val>
                                            <p:fltVal val="0"/>
                                          </p:val>
                                        </p:tav>
                                        <p:tav tm="100000">
                                          <p:val>
                                            <p:fltVal val="1"/>
                                          </p:val>
                                        </p:tav>
                                      </p:tavLst>
                                    </p:anim>
                                    <p:anim calcmode="lin" valueType="num">
                                      <p:cBhvr>
                                        <p:cTn id="58" dur="164" tmFilter="0, 0; 0.125,0.2665; 0.25,0.4; 0.375,0.465; 0.5,0.5;  0.625,0.535; 0.75,0.6; 0.875,0.7335; 1,1">
                                          <p:stCondLst>
                                            <p:cond delay="1656"/>
                                          </p:stCondLst>
                                        </p:cTn>
                                        <p:tgtEl>
                                          <p:spTgt spid="29"/>
                                        </p:tgtEl>
                                        <p:attrNameLst>
                                          <p:attrName>ppt_y</p:attrName>
                                        </p:attrNameLst>
                                      </p:cBhvr>
                                      <p:tavLst>
                                        <p:tav tm="0" fmla="#ppt_y-sin(pi*$)/81">
                                          <p:val>
                                            <p:fltVal val="0"/>
                                          </p:val>
                                        </p:tav>
                                        <p:tav tm="100000">
                                          <p:val>
                                            <p:fltVal val="1"/>
                                          </p:val>
                                        </p:tav>
                                      </p:tavLst>
                                    </p:anim>
                                    <p:animScale>
                                      <p:cBhvr>
                                        <p:cTn id="59" dur="26">
                                          <p:stCondLst>
                                            <p:cond delay="650"/>
                                          </p:stCondLst>
                                        </p:cTn>
                                        <p:tgtEl>
                                          <p:spTgt spid="29"/>
                                        </p:tgtEl>
                                      </p:cBhvr>
                                      <p:to x="100000" y="60000"/>
                                    </p:animScale>
                                    <p:animScale>
                                      <p:cBhvr>
                                        <p:cTn id="60" dur="166" decel="50000">
                                          <p:stCondLst>
                                            <p:cond delay="676"/>
                                          </p:stCondLst>
                                        </p:cTn>
                                        <p:tgtEl>
                                          <p:spTgt spid="29"/>
                                        </p:tgtEl>
                                      </p:cBhvr>
                                      <p:to x="100000" y="100000"/>
                                    </p:animScale>
                                    <p:animScale>
                                      <p:cBhvr>
                                        <p:cTn id="61" dur="26">
                                          <p:stCondLst>
                                            <p:cond delay="1312"/>
                                          </p:stCondLst>
                                        </p:cTn>
                                        <p:tgtEl>
                                          <p:spTgt spid="29"/>
                                        </p:tgtEl>
                                      </p:cBhvr>
                                      <p:to x="100000" y="80000"/>
                                    </p:animScale>
                                    <p:animScale>
                                      <p:cBhvr>
                                        <p:cTn id="62" dur="166" decel="50000">
                                          <p:stCondLst>
                                            <p:cond delay="1338"/>
                                          </p:stCondLst>
                                        </p:cTn>
                                        <p:tgtEl>
                                          <p:spTgt spid="29"/>
                                        </p:tgtEl>
                                      </p:cBhvr>
                                      <p:to x="100000" y="100000"/>
                                    </p:animScale>
                                    <p:animScale>
                                      <p:cBhvr>
                                        <p:cTn id="63" dur="26">
                                          <p:stCondLst>
                                            <p:cond delay="1642"/>
                                          </p:stCondLst>
                                        </p:cTn>
                                        <p:tgtEl>
                                          <p:spTgt spid="29"/>
                                        </p:tgtEl>
                                      </p:cBhvr>
                                      <p:to x="100000" y="90000"/>
                                    </p:animScale>
                                    <p:animScale>
                                      <p:cBhvr>
                                        <p:cTn id="64" dur="166" decel="50000">
                                          <p:stCondLst>
                                            <p:cond delay="1668"/>
                                          </p:stCondLst>
                                        </p:cTn>
                                        <p:tgtEl>
                                          <p:spTgt spid="29"/>
                                        </p:tgtEl>
                                      </p:cBhvr>
                                      <p:to x="100000" y="100000"/>
                                    </p:animScale>
                                    <p:animScale>
                                      <p:cBhvr>
                                        <p:cTn id="65" dur="26">
                                          <p:stCondLst>
                                            <p:cond delay="1808"/>
                                          </p:stCondLst>
                                        </p:cTn>
                                        <p:tgtEl>
                                          <p:spTgt spid="29"/>
                                        </p:tgtEl>
                                      </p:cBhvr>
                                      <p:to x="100000" y="95000"/>
                                    </p:animScale>
                                    <p:animScale>
                                      <p:cBhvr>
                                        <p:cTn id="66" dur="166" decel="50000">
                                          <p:stCondLst>
                                            <p:cond delay="1834"/>
                                          </p:stCondLst>
                                        </p:cTn>
                                        <p:tgtEl>
                                          <p:spTgt spid="29"/>
                                        </p:tgtEl>
                                      </p:cBhvr>
                                      <p:to x="100000" y="100000"/>
                                    </p:animScale>
                                  </p:childTnLst>
                                </p:cTn>
                              </p:par>
                            </p:childTnLst>
                          </p:cTn>
                        </p:par>
                      </p:childTnLst>
                    </p:cTn>
                  </p:par>
                  <p:par>
                    <p:cTn id="67" fill="hold">
                      <p:stCondLst>
                        <p:cond delay="indefinite"/>
                      </p:stCondLst>
                      <p:childTnLst>
                        <p:par>
                          <p:cTn id="68" fill="hold">
                            <p:stCondLst>
                              <p:cond delay="0"/>
                            </p:stCondLst>
                            <p:childTnLst>
                              <p:par>
                                <p:cTn id="69" presetID="14" presetClass="entr" presetSubtype="10" fill="hold" grpId="0" nodeType="clickEffect">
                                  <p:stCondLst>
                                    <p:cond delay="0"/>
                                  </p:stCondLst>
                                  <p:childTnLst>
                                    <p:set>
                                      <p:cBhvr>
                                        <p:cTn id="70" dur="1" fill="hold">
                                          <p:stCondLst>
                                            <p:cond delay="0"/>
                                          </p:stCondLst>
                                        </p:cTn>
                                        <p:tgtEl>
                                          <p:spTgt spid="33"/>
                                        </p:tgtEl>
                                        <p:attrNameLst>
                                          <p:attrName>style.visibility</p:attrName>
                                        </p:attrNameLst>
                                      </p:cBhvr>
                                      <p:to>
                                        <p:strVal val="visible"/>
                                      </p:to>
                                    </p:set>
                                    <p:animEffect transition="in" filter="randombar(horizontal)">
                                      <p:cBhvr>
                                        <p:cTn id="71"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8" grpId="0"/>
      <p:bldP spid="33"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7E5A0D50-BD01-48CF-9E1E-6EBE3CFE0757}"/>
              </a:ext>
            </a:extLst>
          </p:cNvPr>
          <p:cNvSpPr txBox="1"/>
          <p:nvPr/>
        </p:nvSpPr>
        <p:spPr>
          <a:xfrm>
            <a:off x="3714750" y="4931746"/>
            <a:ext cx="7974225" cy="990271"/>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defRPr/>
            </a:pPr>
            <a:r>
              <a:rPr lang="ar-EG" b="1" kern="0" dirty="0">
                <a:solidFill>
                  <a:srgbClr val="009FEB"/>
                </a:solidFill>
                <a:latin typeface="Adobe Arabic" panose="02040503050201020203" pitchFamily="18" charset="-78"/>
                <a:cs typeface="Adobe Arabic" panose="02040503050201020203" pitchFamily="18" charset="-78"/>
              </a:rPr>
              <a:t>لماذا نستخدم الألعاب التدريبية؟</a:t>
            </a:r>
            <a:endParaRPr lang="en-US" b="1" kern="0" dirty="0">
              <a:solidFill>
                <a:srgbClr val="009FEB"/>
              </a:solidFill>
              <a:latin typeface="Adobe Arabic" panose="02040503050201020203" pitchFamily="18" charset="-78"/>
              <a:cs typeface="Adobe Arabic" panose="02040503050201020203" pitchFamily="18" charset="-78"/>
            </a:endParaRPr>
          </a:p>
        </p:txBody>
      </p:sp>
      <p:pic>
        <p:nvPicPr>
          <p:cNvPr id="4" name="Picture 3" descr="Ø®Ø¯ÙØ© ØªØµÙÙÙ Ø£ÙØ´Ø·Ø© ÙØ­ÙÙØ¨Ø© ØªØ¯Ø±ÙØ¨ÙØ©"/>
          <p:cNvPicPr/>
          <p:nvPr/>
        </p:nvPicPr>
        <p:blipFill rotWithShape="1">
          <a:blip r:embed="rId4" cstate="print">
            <a:extLst>
              <a:ext uri="{28A0092B-C50C-407E-A947-70E740481C1C}">
                <a14:useLocalDpi xmlns:a14="http://schemas.microsoft.com/office/drawing/2010/main" val="0"/>
              </a:ext>
            </a:extLst>
          </a:blip>
          <a:srcRect l="-2360" b="32609"/>
          <a:stretch/>
        </p:blipFill>
        <p:spPr bwMode="auto">
          <a:xfrm>
            <a:off x="7854025" y="2680855"/>
            <a:ext cx="2973301" cy="2250891"/>
          </a:xfrm>
          <a:prstGeom prst="rect">
            <a:avLst/>
          </a:prstGeom>
          <a:noFill/>
          <a:ln>
            <a:noFill/>
          </a:ln>
          <a:extLst>
            <a:ext uri="{53640926-AAD7-44D8-BBD7-CCE9431645EC}">
              <a14:shadowObscured xmlns:a14="http://schemas.microsoft.com/office/drawing/2010/main"/>
            </a:ext>
          </a:extLst>
        </p:spPr>
      </p:pic>
      <p:sp>
        <p:nvSpPr>
          <p:cNvPr id="5" name="مربع نص 4"/>
          <p:cNvSpPr txBox="1"/>
          <p:nvPr/>
        </p:nvSpPr>
        <p:spPr>
          <a:xfrm>
            <a:off x="-16597" y="6437890"/>
            <a:ext cx="2023311" cy="369332"/>
          </a:xfrm>
          <a:prstGeom prst="rect">
            <a:avLst/>
          </a:prstGeom>
          <a:noFill/>
        </p:spPr>
        <p:txBody>
          <a:bodyPr wrap="none" rtlCol="1">
            <a:spAutoFit/>
          </a:bodyPr>
          <a:lstStyle/>
          <a:p>
            <a:r>
              <a:rPr lang="en-US" dirty="0">
                <a:latin typeface="Sakkal Majalla" panose="02000000000000000000" pitchFamily="2" charset="-78"/>
                <a:cs typeface="Sakkal Majalla" panose="02000000000000000000" pitchFamily="2" charset="-78"/>
                <a:hlinkClick r:id="rId5"/>
              </a:rPr>
              <a:t>www.dawliatarining.com</a:t>
            </a:r>
            <a:r>
              <a:rPr lang="ar-SA" dirty="0">
                <a:latin typeface="Sakkal Majalla" panose="02000000000000000000" pitchFamily="2" charset="-78"/>
                <a:cs typeface="Sakkal Majalla" panose="02000000000000000000" pitchFamily="2" charset="-78"/>
              </a:rPr>
              <a:t> </a:t>
            </a:r>
          </a:p>
        </p:txBody>
      </p:sp>
    </p:spTree>
    <p:extLst>
      <p:ext uri="{BB962C8B-B14F-4D97-AF65-F5344CB8AC3E}">
        <p14:creationId xmlns:p14="http://schemas.microsoft.com/office/powerpoint/2010/main" val="306181418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4"/>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539920" y="339893"/>
            <a:ext cx="4474710" cy="523220"/>
          </a:xfrm>
          <a:prstGeom prst="rect">
            <a:avLst/>
          </a:prstGeom>
        </p:spPr>
        <p:txBody>
          <a:bodyPr wrap="square">
            <a:spAutoFit/>
          </a:bodyPr>
          <a:lstStyle/>
          <a:p>
            <a:pPr algn="ctr"/>
            <a:r>
              <a:rPr lang="ar-EG" sz="2800" b="1" dirty="0">
                <a:solidFill>
                  <a:prstClr val="white"/>
                </a:solidFill>
                <a:latin typeface="Sakkal Majalla" pitchFamily="2" charset="-78"/>
                <a:cs typeface="Sakkal Majalla" pitchFamily="2" charset="-78"/>
              </a:rPr>
              <a:t>لماذا نستخدم الألعاب التدريبية؟</a:t>
            </a: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7128586" y="1288956"/>
            <a:ext cx="3533775" cy="5248275"/>
          </a:xfrm>
          <a:prstGeom prst="rect">
            <a:avLst/>
          </a:prstGeom>
        </p:spPr>
      </p:pic>
      <p:grpSp>
        <p:nvGrpSpPr>
          <p:cNvPr id="4" name="Group 3"/>
          <p:cNvGrpSpPr/>
          <p:nvPr/>
        </p:nvGrpSpPr>
        <p:grpSpPr>
          <a:xfrm>
            <a:off x="9448894" y="2997859"/>
            <a:ext cx="2655909" cy="2596117"/>
            <a:chOff x="8679088" y="3087507"/>
            <a:chExt cx="3138750" cy="3138750"/>
          </a:xfrm>
        </p:grpSpPr>
        <p:pic>
          <p:nvPicPr>
            <p:cNvPr id="5" name="Picture 4"/>
            <p:cNvPicPr>
              <a:picLocks noChangeAspect="1"/>
            </p:cNvPicPr>
            <p:nvPr/>
          </p:nvPicPr>
          <p:blipFill>
            <a:blip r:embed="rId6">
              <a:clrChange>
                <a:clrFrom>
                  <a:srgbClr val="FFFFFF"/>
                </a:clrFrom>
                <a:clrTo>
                  <a:srgbClr val="FFFFFF">
                    <a:alpha val="0"/>
                  </a:srgbClr>
                </a:clrTo>
              </a:clrChange>
            </a:blip>
            <a:stretch>
              <a:fillRect/>
            </a:stretch>
          </p:blipFill>
          <p:spPr>
            <a:xfrm>
              <a:off x="8679088" y="3087507"/>
              <a:ext cx="3138750" cy="3138750"/>
            </a:xfrm>
            <a:prstGeom prst="rect">
              <a:avLst/>
            </a:prstGeom>
          </p:spPr>
        </p:pic>
        <p:sp>
          <p:nvSpPr>
            <p:cNvPr id="6" name="Rectangle 5"/>
            <p:cNvSpPr/>
            <p:nvPr/>
          </p:nvSpPr>
          <p:spPr>
            <a:xfrm>
              <a:off x="9067168" y="3791441"/>
              <a:ext cx="2286262" cy="1674483"/>
            </a:xfrm>
            <a:prstGeom prst="rect">
              <a:avLst/>
            </a:prstGeom>
          </p:spPr>
          <p:txBody>
            <a:bodyPr wrap="square">
              <a:spAutoFit/>
            </a:bodyPr>
            <a:lstStyle/>
            <a:p>
              <a:pPr algn="ctr"/>
              <a:r>
                <a:rPr lang="ar-EG" sz="2800" b="1" dirty="0">
                  <a:solidFill>
                    <a:srgbClr val="C00000"/>
                  </a:solidFill>
                  <a:latin typeface="Sakkal Majalla" panose="02000000000000000000" pitchFamily="2" charset="-78"/>
                  <a:cs typeface="Sakkal Majalla" panose="02000000000000000000" pitchFamily="2" charset="-78"/>
                </a:rPr>
                <a:t>لماذا نستخدم الألعاب التدريبية؟</a:t>
              </a:r>
            </a:p>
          </p:txBody>
        </p:sp>
      </p:grpSp>
      <p:grpSp>
        <p:nvGrpSpPr>
          <p:cNvPr id="7" name="Group 6"/>
          <p:cNvGrpSpPr/>
          <p:nvPr/>
        </p:nvGrpSpPr>
        <p:grpSpPr>
          <a:xfrm>
            <a:off x="2474353" y="1522945"/>
            <a:ext cx="8058550" cy="678470"/>
            <a:chOff x="1667434" y="1522946"/>
            <a:chExt cx="8058550" cy="678470"/>
          </a:xfrm>
        </p:grpSpPr>
        <p:sp>
          <p:nvSpPr>
            <p:cNvPr id="8" name="Rectangle 7"/>
            <p:cNvSpPr/>
            <p:nvPr/>
          </p:nvSpPr>
          <p:spPr>
            <a:xfrm>
              <a:off x="1667434" y="1522946"/>
              <a:ext cx="6974541" cy="461665"/>
            </a:xfrm>
            <a:prstGeom prst="rect">
              <a:avLst/>
            </a:prstGeom>
          </p:spPr>
          <p:txBody>
            <a:bodyPr wrap="square">
              <a:spAutoFit/>
            </a:bodyPr>
            <a:lstStyle/>
            <a:p>
              <a:r>
                <a:rPr lang="ar-EG" sz="2400" b="1" dirty="0">
                  <a:solidFill>
                    <a:srgbClr val="002060"/>
                  </a:solidFill>
                  <a:latin typeface="Sakkal Majalla" panose="02000000000000000000" pitchFamily="2" charset="-78"/>
                  <a:cs typeface="Sakkal Majalla" panose="02000000000000000000" pitchFamily="2" charset="-78"/>
                </a:rPr>
                <a:t>يزيد من دافعية المتدرب لما فيه من عنصر المنافسة .</a:t>
              </a:r>
            </a:p>
          </p:txBody>
        </p:sp>
        <p:sp>
          <p:nvSpPr>
            <p:cNvPr id="10" name="Rectangle 9"/>
            <p:cNvSpPr/>
            <p:nvPr/>
          </p:nvSpPr>
          <p:spPr>
            <a:xfrm>
              <a:off x="8972636" y="1555085"/>
              <a:ext cx="753348" cy="646331"/>
            </a:xfrm>
            <a:prstGeom prst="rect">
              <a:avLst/>
            </a:prstGeom>
          </p:spPr>
          <p:txBody>
            <a:bodyPr wrap="square">
              <a:spAutoFit/>
            </a:bodyPr>
            <a:lstStyle/>
            <a:p>
              <a:pPr algn="ctr"/>
              <a:r>
                <a:rPr lang="ar-EG" sz="3600" b="1" dirty="0">
                  <a:solidFill>
                    <a:srgbClr val="C00000"/>
                  </a:solidFill>
                  <a:latin typeface="Sakkal Majalla" panose="02000000000000000000" pitchFamily="2" charset="-78"/>
                  <a:cs typeface="Sakkal Majalla" panose="02000000000000000000" pitchFamily="2" charset="-78"/>
                </a:rPr>
                <a:t>1</a:t>
              </a:r>
            </a:p>
          </p:txBody>
        </p:sp>
      </p:grpSp>
      <p:grpSp>
        <p:nvGrpSpPr>
          <p:cNvPr id="11" name="Group 10"/>
          <p:cNvGrpSpPr/>
          <p:nvPr/>
        </p:nvGrpSpPr>
        <p:grpSpPr>
          <a:xfrm>
            <a:off x="1755111" y="2555066"/>
            <a:ext cx="8058550" cy="678470"/>
            <a:chOff x="1667434" y="1522946"/>
            <a:chExt cx="8058550" cy="678470"/>
          </a:xfrm>
        </p:grpSpPr>
        <p:sp>
          <p:nvSpPr>
            <p:cNvPr id="12" name="Rectangle 11"/>
            <p:cNvSpPr/>
            <p:nvPr/>
          </p:nvSpPr>
          <p:spPr>
            <a:xfrm>
              <a:off x="1667434" y="1522946"/>
              <a:ext cx="6974541" cy="461665"/>
            </a:xfrm>
            <a:prstGeom prst="rect">
              <a:avLst/>
            </a:prstGeom>
          </p:spPr>
          <p:txBody>
            <a:bodyPr wrap="square">
              <a:spAutoFit/>
            </a:bodyPr>
            <a:lstStyle/>
            <a:p>
              <a:r>
                <a:rPr lang="ar-EG" sz="2400" b="1" dirty="0">
                  <a:solidFill>
                    <a:srgbClr val="002060"/>
                  </a:solidFill>
                  <a:latin typeface="Sakkal Majalla" panose="02000000000000000000" pitchFamily="2" charset="-78"/>
                  <a:cs typeface="Sakkal Majalla" panose="02000000000000000000" pitchFamily="2" charset="-78"/>
                </a:rPr>
                <a:t>يسهم في تنبيه المتدرب إلى جوانب مهمة في الحياة ذات صلة بالمتدرب.</a:t>
              </a:r>
            </a:p>
          </p:txBody>
        </p:sp>
        <p:sp>
          <p:nvSpPr>
            <p:cNvPr id="13" name="Rectangle 12"/>
            <p:cNvSpPr/>
            <p:nvPr/>
          </p:nvSpPr>
          <p:spPr>
            <a:xfrm>
              <a:off x="8972636" y="1555085"/>
              <a:ext cx="753348" cy="646331"/>
            </a:xfrm>
            <a:prstGeom prst="rect">
              <a:avLst/>
            </a:prstGeom>
          </p:spPr>
          <p:txBody>
            <a:bodyPr wrap="square">
              <a:spAutoFit/>
            </a:bodyPr>
            <a:lstStyle/>
            <a:p>
              <a:pPr algn="ctr"/>
              <a:r>
                <a:rPr lang="ar-EG" sz="3600" b="1" dirty="0">
                  <a:solidFill>
                    <a:srgbClr val="C00000"/>
                  </a:solidFill>
                  <a:latin typeface="Sakkal Majalla" panose="02000000000000000000" pitchFamily="2" charset="-78"/>
                  <a:cs typeface="Sakkal Majalla" panose="02000000000000000000" pitchFamily="2" charset="-78"/>
                </a:rPr>
                <a:t>2</a:t>
              </a:r>
            </a:p>
          </p:txBody>
        </p:sp>
      </p:grpSp>
      <p:grpSp>
        <p:nvGrpSpPr>
          <p:cNvPr id="14" name="Group 13"/>
          <p:cNvGrpSpPr/>
          <p:nvPr/>
        </p:nvGrpSpPr>
        <p:grpSpPr>
          <a:xfrm>
            <a:off x="974036" y="3587187"/>
            <a:ext cx="8414658" cy="678470"/>
            <a:chOff x="1311326" y="1522946"/>
            <a:chExt cx="8414658" cy="678470"/>
          </a:xfrm>
        </p:grpSpPr>
        <p:sp>
          <p:nvSpPr>
            <p:cNvPr id="15" name="Rectangle 14"/>
            <p:cNvSpPr/>
            <p:nvPr/>
          </p:nvSpPr>
          <p:spPr>
            <a:xfrm>
              <a:off x="1311326" y="1522946"/>
              <a:ext cx="7330650" cy="461665"/>
            </a:xfrm>
            <a:prstGeom prst="rect">
              <a:avLst/>
            </a:prstGeom>
          </p:spPr>
          <p:txBody>
            <a:bodyPr wrap="square">
              <a:spAutoFit/>
            </a:bodyPr>
            <a:lstStyle/>
            <a:p>
              <a:r>
                <a:rPr lang="ar-EG" sz="2400" b="1" dirty="0">
                  <a:solidFill>
                    <a:srgbClr val="002060"/>
                  </a:solidFill>
                  <a:latin typeface="Sakkal Majalla" panose="02000000000000000000" pitchFamily="2" charset="-78"/>
                  <a:cs typeface="Sakkal Majalla" panose="02000000000000000000" pitchFamily="2" charset="-78"/>
                </a:rPr>
                <a:t>يزيد من نشاط المتدرب وفاعليته لما فيه من عناصر التشويق والتسلية .</a:t>
              </a:r>
            </a:p>
          </p:txBody>
        </p:sp>
        <p:sp>
          <p:nvSpPr>
            <p:cNvPr id="16" name="Rectangle 15"/>
            <p:cNvSpPr/>
            <p:nvPr/>
          </p:nvSpPr>
          <p:spPr>
            <a:xfrm>
              <a:off x="8972636" y="1555085"/>
              <a:ext cx="753348" cy="646331"/>
            </a:xfrm>
            <a:prstGeom prst="rect">
              <a:avLst/>
            </a:prstGeom>
          </p:spPr>
          <p:txBody>
            <a:bodyPr wrap="square">
              <a:spAutoFit/>
            </a:bodyPr>
            <a:lstStyle/>
            <a:p>
              <a:pPr algn="ctr"/>
              <a:r>
                <a:rPr lang="ar-EG" sz="3600" b="1" dirty="0">
                  <a:solidFill>
                    <a:srgbClr val="C00000"/>
                  </a:solidFill>
                  <a:latin typeface="Sakkal Majalla" panose="02000000000000000000" pitchFamily="2" charset="-78"/>
                  <a:cs typeface="Sakkal Majalla" panose="02000000000000000000" pitchFamily="2" charset="-78"/>
                </a:rPr>
                <a:t>3</a:t>
              </a:r>
            </a:p>
          </p:txBody>
        </p:sp>
      </p:grpSp>
      <p:grpSp>
        <p:nvGrpSpPr>
          <p:cNvPr id="17" name="Group 16"/>
          <p:cNvGrpSpPr/>
          <p:nvPr/>
        </p:nvGrpSpPr>
        <p:grpSpPr>
          <a:xfrm>
            <a:off x="233162" y="4657853"/>
            <a:ext cx="8494114" cy="657854"/>
            <a:chOff x="1231870" y="1543562"/>
            <a:chExt cx="8494114" cy="657854"/>
          </a:xfrm>
        </p:grpSpPr>
        <p:sp>
          <p:nvSpPr>
            <p:cNvPr id="18" name="Rectangle 17"/>
            <p:cNvSpPr/>
            <p:nvPr/>
          </p:nvSpPr>
          <p:spPr>
            <a:xfrm>
              <a:off x="1231870" y="1543562"/>
              <a:ext cx="7409781" cy="461665"/>
            </a:xfrm>
            <a:prstGeom prst="rect">
              <a:avLst/>
            </a:prstGeom>
          </p:spPr>
          <p:txBody>
            <a:bodyPr wrap="square">
              <a:spAutoFit/>
            </a:bodyPr>
            <a:lstStyle/>
            <a:p>
              <a:r>
                <a:rPr lang="ar-EG" sz="2400" b="1" dirty="0">
                  <a:solidFill>
                    <a:srgbClr val="002060"/>
                  </a:solidFill>
                  <a:latin typeface="Sakkal Majalla" panose="02000000000000000000" pitchFamily="2" charset="-78"/>
                  <a:cs typeface="Sakkal Majalla" panose="02000000000000000000" pitchFamily="2" charset="-78"/>
                </a:rPr>
                <a:t>يحدث نموا في مجالات الشخصية المختلفة بما فيها المعرفية والوجدانية والمهارية .</a:t>
              </a:r>
            </a:p>
          </p:txBody>
        </p:sp>
        <p:sp>
          <p:nvSpPr>
            <p:cNvPr id="19" name="Rectangle 18"/>
            <p:cNvSpPr/>
            <p:nvPr/>
          </p:nvSpPr>
          <p:spPr>
            <a:xfrm>
              <a:off x="8972636" y="1555085"/>
              <a:ext cx="753348" cy="646331"/>
            </a:xfrm>
            <a:prstGeom prst="rect">
              <a:avLst/>
            </a:prstGeom>
          </p:spPr>
          <p:txBody>
            <a:bodyPr wrap="square">
              <a:spAutoFit/>
            </a:bodyPr>
            <a:lstStyle/>
            <a:p>
              <a:pPr algn="ctr"/>
              <a:r>
                <a:rPr lang="ar-EG" sz="3600" b="1" dirty="0">
                  <a:solidFill>
                    <a:srgbClr val="C00000"/>
                  </a:solidFill>
                  <a:latin typeface="Sakkal Majalla" panose="02000000000000000000" pitchFamily="2" charset="-78"/>
                  <a:cs typeface="Sakkal Majalla" panose="02000000000000000000" pitchFamily="2" charset="-78"/>
                </a:rPr>
                <a:t>4</a:t>
              </a:r>
            </a:p>
          </p:txBody>
        </p:sp>
      </p:grpSp>
      <p:grpSp>
        <p:nvGrpSpPr>
          <p:cNvPr id="20" name="Group 19"/>
          <p:cNvGrpSpPr/>
          <p:nvPr/>
        </p:nvGrpSpPr>
        <p:grpSpPr>
          <a:xfrm>
            <a:off x="610269" y="5697778"/>
            <a:ext cx="7597832" cy="646331"/>
            <a:chOff x="2074365" y="1555085"/>
            <a:chExt cx="7597832" cy="646331"/>
          </a:xfrm>
        </p:grpSpPr>
        <p:sp>
          <p:nvSpPr>
            <p:cNvPr id="21" name="Rectangle 20"/>
            <p:cNvSpPr/>
            <p:nvPr/>
          </p:nvSpPr>
          <p:spPr>
            <a:xfrm>
              <a:off x="2074365" y="1585826"/>
              <a:ext cx="6655565" cy="461665"/>
            </a:xfrm>
            <a:prstGeom prst="rect">
              <a:avLst/>
            </a:prstGeom>
          </p:spPr>
          <p:txBody>
            <a:bodyPr wrap="square">
              <a:spAutoFit/>
            </a:bodyPr>
            <a:lstStyle/>
            <a:p>
              <a:pPr algn="justLow"/>
              <a:r>
                <a:rPr lang="ar-EG" sz="2400" b="1" dirty="0">
                  <a:solidFill>
                    <a:srgbClr val="002060"/>
                  </a:solidFill>
                  <a:latin typeface="Sakkal Majalla" panose="02000000000000000000" pitchFamily="2" charset="-78"/>
                  <a:cs typeface="Sakkal Majalla" panose="02000000000000000000" pitchFamily="2" charset="-78"/>
                </a:rPr>
                <a:t>يساعد المتدرب على تأكيد ذاته، واكتساب قدراته الذاتية .</a:t>
              </a:r>
            </a:p>
          </p:txBody>
        </p:sp>
        <p:sp>
          <p:nvSpPr>
            <p:cNvPr id="22" name="Rectangle 21"/>
            <p:cNvSpPr/>
            <p:nvPr/>
          </p:nvSpPr>
          <p:spPr>
            <a:xfrm>
              <a:off x="8918849" y="1555085"/>
              <a:ext cx="753348" cy="646331"/>
            </a:xfrm>
            <a:prstGeom prst="rect">
              <a:avLst/>
            </a:prstGeom>
          </p:spPr>
          <p:txBody>
            <a:bodyPr wrap="square">
              <a:spAutoFit/>
            </a:bodyPr>
            <a:lstStyle/>
            <a:p>
              <a:pPr algn="ctr"/>
              <a:r>
                <a:rPr lang="ar-EG" sz="3600" b="1" dirty="0">
                  <a:solidFill>
                    <a:srgbClr val="C00000"/>
                  </a:solidFill>
                  <a:latin typeface="Sakkal Majalla" panose="02000000000000000000" pitchFamily="2" charset="-78"/>
                  <a:cs typeface="Sakkal Majalla" panose="02000000000000000000" pitchFamily="2" charset="-78"/>
                </a:rPr>
                <a:t>5</a:t>
              </a:r>
            </a:p>
          </p:txBody>
        </p:sp>
      </p:grpSp>
      <p:pic>
        <p:nvPicPr>
          <p:cNvPr id="23" name="Picture 22" descr="ÙÙ Ø§ÙØªØ®Ø·ÙØ· Ø¹ÙÙÙØ© ÙØ³ØªÙØ±Ø© Ø§Ù ØªØªÙÙÙ - Ø§ÙÙØ³Ø·"/>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2125" y="379051"/>
            <a:ext cx="2888028" cy="2749451"/>
          </a:xfrm>
          <a:prstGeom prst="rect">
            <a:avLst/>
          </a:prstGeom>
          <a:noFill/>
          <a:ln>
            <a:noFill/>
          </a:ln>
        </p:spPr>
      </p:pic>
      <p:sp>
        <p:nvSpPr>
          <p:cNvPr id="24" name="مربع نص 23"/>
          <p:cNvSpPr txBox="1"/>
          <p:nvPr/>
        </p:nvSpPr>
        <p:spPr>
          <a:xfrm>
            <a:off x="-16597" y="6437890"/>
            <a:ext cx="2023311" cy="369332"/>
          </a:xfrm>
          <a:prstGeom prst="rect">
            <a:avLst/>
          </a:prstGeom>
          <a:noFill/>
        </p:spPr>
        <p:txBody>
          <a:bodyPr wrap="none" rtlCol="1">
            <a:spAutoFit/>
          </a:bodyPr>
          <a:lstStyle/>
          <a:p>
            <a:r>
              <a:rPr lang="en-US" dirty="0">
                <a:latin typeface="Sakkal Majalla" panose="02000000000000000000" pitchFamily="2" charset="-78"/>
                <a:cs typeface="Sakkal Majalla" panose="02000000000000000000" pitchFamily="2" charset="-78"/>
                <a:hlinkClick r:id="rId8"/>
              </a:rPr>
              <a:t>www.dawliatarining.com</a:t>
            </a:r>
            <a:r>
              <a:rPr lang="ar-SA" dirty="0">
                <a:latin typeface="Sakkal Majalla" panose="02000000000000000000" pitchFamily="2" charset="-78"/>
                <a:cs typeface="Sakkal Majalla" panose="02000000000000000000" pitchFamily="2" charset="-78"/>
              </a:rPr>
              <a:t> </a:t>
            </a:r>
          </a:p>
        </p:txBody>
      </p:sp>
    </p:spTree>
    <p:extLst>
      <p:ext uri="{BB962C8B-B14F-4D97-AF65-F5344CB8AC3E}">
        <p14:creationId xmlns:p14="http://schemas.microsoft.com/office/powerpoint/2010/main" val="269222072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barn(inVertical)">
                                      <p:cBhvr>
                                        <p:cTn id="25" dur="500"/>
                                        <p:tgtEl>
                                          <p:spTgt spid="3"/>
                                        </p:tgtEl>
                                      </p:cBhvr>
                                    </p:animEffect>
                                  </p:childTnLst>
                                </p:cTn>
                              </p:par>
                              <p:par>
                                <p:cTn id="26" presetID="16" presetClass="entr" presetSubtype="21" fill="hold"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barn(inVertical)">
                                      <p:cBhvr>
                                        <p:cTn id="28" dur="5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barn(inVertical)">
                                      <p:cBhvr>
                                        <p:cTn id="33" dur="500"/>
                                        <p:tgtEl>
                                          <p:spTgt spid="11"/>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nodeType="click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barn(inVertical)">
                                      <p:cBhvr>
                                        <p:cTn id="38" dur="500"/>
                                        <p:tgtEl>
                                          <p:spTgt spid="14"/>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nodeType="click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barn(inVertical)">
                                      <p:cBhvr>
                                        <p:cTn id="43" dur="500"/>
                                        <p:tgtEl>
                                          <p:spTgt spid="17"/>
                                        </p:tgtEl>
                                      </p:cBhvr>
                                    </p:animEffect>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nodeType="click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barn(inVertical)">
                                      <p:cBhvr>
                                        <p:cTn id="4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7E5A0D50-BD01-48CF-9E1E-6EBE3CFE0757}"/>
              </a:ext>
            </a:extLst>
          </p:cNvPr>
          <p:cNvSpPr txBox="1"/>
          <p:nvPr/>
        </p:nvSpPr>
        <p:spPr>
          <a:xfrm>
            <a:off x="3714750" y="4931746"/>
            <a:ext cx="7974225" cy="990271"/>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defRPr/>
            </a:pPr>
            <a:r>
              <a:rPr lang="ar-EG" b="1" kern="0" dirty="0">
                <a:solidFill>
                  <a:srgbClr val="009FEB"/>
                </a:solidFill>
                <a:latin typeface="Adobe Arabic" panose="02040503050201020203" pitchFamily="18" charset="-78"/>
                <a:cs typeface="Adobe Arabic" panose="02040503050201020203" pitchFamily="18" charset="-78"/>
              </a:rPr>
              <a:t>العناصر الأساسية للألعاب التدريبية</a:t>
            </a:r>
            <a:endParaRPr lang="en-US" b="1" kern="0" dirty="0">
              <a:solidFill>
                <a:srgbClr val="009FEB"/>
              </a:solidFill>
              <a:latin typeface="Adobe Arabic" panose="02040503050201020203" pitchFamily="18" charset="-78"/>
              <a:cs typeface="Adobe Arabic" panose="02040503050201020203" pitchFamily="18" charset="-78"/>
            </a:endParaRPr>
          </a:p>
        </p:txBody>
      </p:sp>
      <p:pic>
        <p:nvPicPr>
          <p:cNvPr id="4" name="Picture 3" descr="Ø®Ø¯ÙØ© ØªØµÙÙÙ Ø£ÙØ´Ø·Ø© ÙØ­ÙÙØ¨Ø© ØªØ¯Ø±ÙØ¨ÙØ©"/>
          <p:cNvPicPr/>
          <p:nvPr/>
        </p:nvPicPr>
        <p:blipFill rotWithShape="1">
          <a:blip r:embed="rId3" cstate="print">
            <a:extLst>
              <a:ext uri="{28A0092B-C50C-407E-A947-70E740481C1C}">
                <a14:useLocalDpi xmlns:a14="http://schemas.microsoft.com/office/drawing/2010/main" val="0"/>
              </a:ext>
            </a:extLst>
          </a:blip>
          <a:srcRect l="-2360" b="32609"/>
          <a:stretch/>
        </p:blipFill>
        <p:spPr bwMode="auto">
          <a:xfrm>
            <a:off x="7854025" y="2680855"/>
            <a:ext cx="2973301" cy="2250891"/>
          </a:xfrm>
          <a:prstGeom prst="rect">
            <a:avLst/>
          </a:prstGeom>
          <a:noFill/>
          <a:ln>
            <a:noFill/>
          </a:ln>
          <a:extLst>
            <a:ext uri="{53640926-AAD7-44D8-BBD7-CCE9431645EC}">
              <a14:shadowObscured xmlns:a14="http://schemas.microsoft.com/office/drawing/2010/main"/>
            </a:ext>
          </a:extLst>
        </p:spPr>
      </p:pic>
      <p:sp>
        <p:nvSpPr>
          <p:cNvPr id="5" name="مربع نص 4"/>
          <p:cNvSpPr txBox="1"/>
          <p:nvPr/>
        </p:nvSpPr>
        <p:spPr>
          <a:xfrm>
            <a:off x="-16597" y="6437890"/>
            <a:ext cx="2023311" cy="369332"/>
          </a:xfrm>
          <a:prstGeom prst="rect">
            <a:avLst/>
          </a:prstGeom>
          <a:noFill/>
        </p:spPr>
        <p:txBody>
          <a:bodyPr wrap="none" rtlCol="1">
            <a:spAutoFit/>
          </a:bodyPr>
          <a:lstStyle/>
          <a:p>
            <a:r>
              <a:rPr lang="en-US" dirty="0">
                <a:latin typeface="Sakkal Majalla" panose="02000000000000000000" pitchFamily="2" charset="-78"/>
                <a:cs typeface="Sakkal Majalla" panose="02000000000000000000" pitchFamily="2" charset="-78"/>
                <a:hlinkClick r:id="rId4"/>
              </a:rPr>
              <a:t>www.dawliatarining.com</a:t>
            </a:r>
            <a:r>
              <a:rPr lang="ar-SA" dirty="0">
                <a:latin typeface="Sakkal Majalla" panose="02000000000000000000" pitchFamily="2" charset="-78"/>
                <a:cs typeface="Sakkal Majalla" panose="02000000000000000000" pitchFamily="2" charset="-78"/>
              </a:rPr>
              <a:t> </a:t>
            </a:r>
          </a:p>
        </p:txBody>
      </p:sp>
    </p:spTree>
    <p:extLst>
      <p:ext uri="{BB962C8B-B14F-4D97-AF65-F5344CB8AC3E}">
        <p14:creationId xmlns:p14="http://schemas.microsoft.com/office/powerpoint/2010/main" val="188017866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4"/>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576306" y="249833"/>
            <a:ext cx="4474710" cy="630942"/>
          </a:xfrm>
          <a:prstGeom prst="rect">
            <a:avLst/>
          </a:prstGeom>
        </p:spPr>
        <p:txBody>
          <a:bodyPr wrap="square">
            <a:spAutoFit/>
          </a:bodyPr>
          <a:lstStyle/>
          <a:p>
            <a:pPr algn="ctr">
              <a:lnSpc>
                <a:spcPct val="125000"/>
              </a:lnSpc>
            </a:pPr>
            <a:r>
              <a:rPr lang="ar-EG" sz="2800" b="1" dirty="0">
                <a:solidFill>
                  <a:prstClr val="white"/>
                </a:solidFill>
                <a:latin typeface="Sakkal Majalla" pitchFamily="2" charset="-78"/>
                <a:cs typeface="Sakkal Majalla" pitchFamily="2" charset="-78"/>
              </a:rPr>
              <a:t>العناصر الأساسية للألعاب التدريبية</a:t>
            </a:r>
          </a:p>
        </p:txBody>
      </p:sp>
      <p:grpSp>
        <p:nvGrpSpPr>
          <p:cNvPr id="12" name="Group 11"/>
          <p:cNvGrpSpPr/>
          <p:nvPr/>
        </p:nvGrpSpPr>
        <p:grpSpPr>
          <a:xfrm>
            <a:off x="2721326" y="3805769"/>
            <a:ext cx="6519713" cy="3052231"/>
            <a:chOff x="1375126" y="3563723"/>
            <a:chExt cx="6519713" cy="3234105"/>
          </a:xfrm>
        </p:grpSpPr>
        <p:pic>
          <p:nvPicPr>
            <p:cNvPr id="13" name="Picture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75126" y="3563723"/>
              <a:ext cx="6519713" cy="3234105"/>
            </a:xfrm>
            <a:prstGeom prst="rect">
              <a:avLst/>
            </a:prstGeom>
          </p:spPr>
        </p:pic>
        <p:sp>
          <p:nvSpPr>
            <p:cNvPr id="14" name="Rectangle 13"/>
            <p:cNvSpPr/>
            <p:nvPr/>
          </p:nvSpPr>
          <p:spPr>
            <a:xfrm>
              <a:off x="3551623" y="5630760"/>
              <a:ext cx="2208146" cy="1032525"/>
            </a:xfrm>
            <a:prstGeom prst="rect">
              <a:avLst/>
            </a:prstGeom>
          </p:spPr>
          <p:txBody>
            <a:bodyPr wrap="none">
              <a:prstTxWarp prst="textPlain">
                <a:avLst/>
              </a:prstTxWarp>
              <a:spAutoFit/>
            </a:bodyPr>
            <a:lstStyle/>
            <a:p>
              <a:pPr algn="ctr"/>
              <a:r>
                <a:rPr lang="ar-EG" sz="2400" b="1" dirty="0">
                  <a:solidFill>
                    <a:srgbClr val="C00000"/>
                  </a:solidFill>
                  <a:latin typeface="Sakkal Majalla" panose="02000000000000000000" pitchFamily="2" charset="-78"/>
                  <a:cs typeface="Sakkal Majalla" panose="02000000000000000000" pitchFamily="2" charset="-78"/>
                </a:rPr>
                <a:t>العناصر الأساسية </a:t>
              </a:r>
              <a:br>
                <a:rPr lang="ar-EG" sz="2400" b="1" dirty="0">
                  <a:solidFill>
                    <a:srgbClr val="C00000"/>
                  </a:solidFill>
                  <a:latin typeface="Sakkal Majalla" panose="02000000000000000000" pitchFamily="2" charset="-78"/>
                  <a:cs typeface="Sakkal Majalla" panose="02000000000000000000" pitchFamily="2" charset="-78"/>
                </a:rPr>
              </a:br>
              <a:r>
                <a:rPr lang="ar-EG" sz="2400" b="1" dirty="0">
                  <a:solidFill>
                    <a:srgbClr val="C00000"/>
                  </a:solidFill>
                  <a:latin typeface="Sakkal Majalla" panose="02000000000000000000" pitchFamily="2" charset="-78"/>
                  <a:cs typeface="Sakkal Majalla" panose="02000000000000000000" pitchFamily="2" charset="-78"/>
                </a:rPr>
                <a:t>للألعاب التدريبية</a:t>
              </a:r>
            </a:p>
          </p:txBody>
        </p:sp>
      </p:grpSp>
      <p:grpSp>
        <p:nvGrpSpPr>
          <p:cNvPr id="15" name="Group 14"/>
          <p:cNvGrpSpPr/>
          <p:nvPr/>
        </p:nvGrpSpPr>
        <p:grpSpPr>
          <a:xfrm>
            <a:off x="8220538" y="3414553"/>
            <a:ext cx="2058368" cy="2974574"/>
            <a:chOff x="6874338" y="3177135"/>
            <a:chExt cx="2058368" cy="3151820"/>
          </a:xfrm>
        </p:grpSpPr>
        <p:pic>
          <p:nvPicPr>
            <p:cNvPr id="16" name="Picture 1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298663">
              <a:off x="6874338" y="3177135"/>
              <a:ext cx="2058368" cy="3151820"/>
            </a:xfrm>
            <a:prstGeom prst="rect">
              <a:avLst/>
            </a:prstGeom>
          </p:spPr>
        </p:pic>
        <p:sp>
          <p:nvSpPr>
            <p:cNvPr id="17" name="Rectangle 16"/>
            <p:cNvSpPr/>
            <p:nvPr/>
          </p:nvSpPr>
          <p:spPr>
            <a:xfrm>
              <a:off x="7033838" y="3960974"/>
              <a:ext cx="1722002" cy="554397"/>
            </a:xfrm>
            <a:prstGeom prst="rect">
              <a:avLst/>
            </a:prstGeom>
          </p:spPr>
          <p:txBody>
            <a:bodyPr wrap="square">
              <a:spAutoFit/>
            </a:bodyPr>
            <a:lstStyle/>
            <a:p>
              <a:pPr algn="ctr"/>
              <a:r>
                <a:rPr lang="ar-EG" sz="2800" b="1" dirty="0">
                  <a:solidFill>
                    <a:prstClr val="white"/>
                  </a:solidFill>
                  <a:latin typeface="Sakkal Majalla" panose="02000000000000000000" pitchFamily="2" charset="-78"/>
                  <a:cs typeface="Sakkal Majalla" panose="02000000000000000000" pitchFamily="2" charset="-78"/>
                </a:rPr>
                <a:t>الهدف</a:t>
              </a:r>
            </a:p>
          </p:txBody>
        </p:sp>
      </p:grpSp>
      <p:grpSp>
        <p:nvGrpSpPr>
          <p:cNvPr id="18" name="Group 17"/>
          <p:cNvGrpSpPr/>
          <p:nvPr/>
        </p:nvGrpSpPr>
        <p:grpSpPr>
          <a:xfrm>
            <a:off x="6913193" y="1604948"/>
            <a:ext cx="2058368" cy="2974574"/>
            <a:chOff x="5566993" y="1367530"/>
            <a:chExt cx="2058368" cy="3151820"/>
          </a:xfrm>
        </p:grpSpPr>
        <p:pic>
          <p:nvPicPr>
            <p:cNvPr id="20" name="Picture 1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566993" y="1367530"/>
              <a:ext cx="2058368" cy="3151820"/>
            </a:xfrm>
            <a:prstGeom prst="rect">
              <a:avLst/>
            </a:prstGeom>
          </p:spPr>
        </p:pic>
        <p:sp>
          <p:nvSpPr>
            <p:cNvPr id="21" name="Rectangle 20"/>
            <p:cNvSpPr/>
            <p:nvPr/>
          </p:nvSpPr>
          <p:spPr>
            <a:xfrm>
              <a:off x="5719952" y="2078861"/>
              <a:ext cx="1722002" cy="554397"/>
            </a:xfrm>
            <a:prstGeom prst="rect">
              <a:avLst/>
            </a:prstGeom>
          </p:spPr>
          <p:txBody>
            <a:bodyPr wrap="square">
              <a:spAutoFit/>
            </a:bodyPr>
            <a:lstStyle/>
            <a:p>
              <a:pPr algn="ctr"/>
              <a:r>
                <a:rPr lang="ar-EG" sz="2800" b="1" dirty="0">
                  <a:solidFill>
                    <a:prstClr val="white"/>
                  </a:solidFill>
                  <a:latin typeface="Sakkal Majalla" panose="02000000000000000000" pitchFamily="2" charset="-78"/>
                  <a:cs typeface="Sakkal Majalla" panose="02000000000000000000" pitchFamily="2" charset="-78"/>
                </a:rPr>
                <a:t>القواعد</a:t>
              </a:r>
            </a:p>
          </p:txBody>
        </p:sp>
      </p:grpSp>
      <p:grpSp>
        <p:nvGrpSpPr>
          <p:cNvPr id="22" name="Group 21"/>
          <p:cNvGrpSpPr/>
          <p:nvPr/>
        </p:nvGrpSpPr>
        <p:grpSpPr>
          <a:xfrm>
            <a:off x="4970039" y="880775"/>
            <a:ext cx="2063714" cy="2984975"/>
            <a:chOff x="3623839" y="642737"/>
            <a:chExt cx="2063714" cy="3162841"/>
          </a:xfrm>
        </p:grpSpPr>
        <p:pic>
          <p:nvPicPr>
            <p:cNvPr id="23" name="Picture 2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623839" y="642737"/>
              <a:ext cx="2063714" cy="3162841"/>
            </a:xfrm>
            <a:prstGeom prst="rect">
              <a:avLst/>
            </a:prstGeom>
          </p:spPr>
        </p:pic>
        <p:sp>
          <p:nvSpPr>
            <p:cNvPr id="24" name="Rectangle 23"/>
            <p:cNvSpPr/>
            <p:nvPr/>
          </p:nvSpPr>
          <p:spPr>
            <a:xfrm>
              <a:off x="3775338" y="1422898"/>
              <a:ext cx="1722002" cy="554397"/>
            </a:xfrm>
            <a:prstGeom prst="rect">
              <a:avLst/>
            </a:prstGeom>
          </p:spPr>
          <p:txBody>
            <a:bodyPr wrap="square">
              <a:spAutoFit/>
            </a:bodyPr>
            <a:lstStyle/>
            <a:p>
              <a:pPr algn="ctr"/>
              <a:r>
                <a:rPr lang="ar-EG" sz="2800" b="1" dirty="0">
                  <a:solidFill>
                    <a:prstClr val="white"/>
                  </a:solidFill>
                  <a:latin typeface="Sakkal Majalla" panose="02000000000000000000" pitchFamily="2" charset="-78"/>
                  <a:cs typeface="Sakkal Majalla" panose="02000000000000000000" pitchFamily="2" charset="-78"/>
                </a:rPr>
                <a:t>المنافسة</a:t>
              </a:r>
            </a:p>
          </p:txBody>
        </p:sp>
      </p:grpSp>
      <p:grpSp>
        <p:nvGrpSpPr>
          <p:cNvPr id="25" name="Group 24"/>
          <p:cNvGrpSpPr/>
          <p:nvPr/>
        </p:nvGrpSpPr>
        <p:grpSpPr>
          <a:xfrm>
            <a:off x="3040302" y="1617063"/>
            <a:ext cx="2058368" cy="2974574"/>
            <a:chOff x="1694102" y="1379645"/>
            <a:chExt cx="2058368" cy="3151820"/>
          </a:xfrm>
        </p:grpSpPr>
        <p:pic>
          <p:nvPicPr>
            <p:cNvPr id="26" name="Picture 25"/>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694102" y="1379645"/>
              <a:ext cx="2058368" cy="3151820"/>
            </a:xfrm>
            <a:prstGeom prst="rect">
              <a:avLst/>
            </a:prstGeom>
          </p:spPr>
        </p:pic>
        <p:sp>
          <p:nvSpPr>
            <p:cNvPr id="35" name="Rectangle 34"/>
            <p:cNvSpPr/>
            <p:nvPr/>
          </p:nvSpPr>
          <p:spPr>
            <a:xfrm>
              <a:off x="1855577" y="2078140"/>
              <a:ext cx="1722002" cy="554397"/>
            </a:xfrm>
            <a:prstGeom prst="rect">
              <a:avLst/>
            </a:prstGeom>
          </p:spPr>
          <p:txBody>
            <a:bodyPr wrap="square">
              <a:spAutoFit/>
            </a:bodyPr>
            <a:lstStyle/>
            <a:p>
              <a:pPr algn="ctr"/>
              <a:r>
                <a:rPr lang="ar-EG" sz="2800" b="1" dirty="0">
                  <a:solidFill>
                    <a:prstClr val="white"/>
                  </a:solidFill>
                  <a:latin typeface="Sakkal Majalla" panose="02000000000000000000" pitchFamily="2" charset="-78"/>
                  <a:cs typeface="Sakkal Majalla" panose="02000000000000000000" pitchFamily="2" charset="-78"/>
                </a:rPr>
                <a:t>التحدي</a:t>
              </a:r>
            </a:p>
          </p:txBody>
        </p:sp>
      </p:grpSp>
      <p:grpSp>
        <p:nvGrpSpPr>
          <p:cNvPr id="36" name="Group 35"/>
          <p:cNvGrpSpPr/>
          <p:nvPr/>
        </p:nvGrpSpPr>
        <p:grpSpPr>
          <a:xfrm>
            <a:off x="1692142" y="3296708"/>
            <a:ext cx="2058368" cy="2974574"/>
            <a:chOff x="345942" y="3059290"/>
            <a:chExt cx="2058368" cy="3151820"/>
          </a:xfrm>
        </p:grpSpPr>
        <p:pic>
          <p:nvPicPr>
            <p:cNvPr id="37" name="Picture 3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45942" y="3059290"/>
              <a:ext cx="2058368" cy="3151820"/>
            </a:xfrm>
            <a:prstGeom prst="rect">
              <a:avLst/>
            </a:prstGeom>
          </p:spPr>
        </p:pic>
        <p:sp>
          <p:nvSpPr>
            <p:cNvPr id="38" name="Rectangle 37"/>
            <p:cNvSpPr/>
            <p:nvPr/>
          </p:nvSpPr>
          <p:spPr>
            <a:xfrm>
              <a:off x="563623" y="3864146"/>
              <a:ext cx="1722002" cy="554397"/>
            </a:xfrm>
            <a:prstGeom prst="rect">
              <a:avLst/>
            </a:prstGeom>
          </p:spPr>
          <p:txBody>
            <a:bodyPr wrap="square">
              <a:spAutoFit/>
            </a:bodyPr>
            <a:lstStyle/>
            <a:p>
              <a:pPr algn="ctr"/>
              <a:r>
                <a:rPr lang="ar-EG" sz="2800" b="1" dirty="0">
                  <a:solidFill>
                    <a:prstClr val="white"/>
                  </a:solidFill>
                  <a:latin typeface="Sakkal Majalla" panose="02000000000000000000" pitchFamily="2" charset="-78"/>
                  <a:cs typeface="Sakkal Majalla" panose="02000000000000000000" pitchFamily="2" charset="-78"/>
                </a:rPr>
                <a:t>الترفيه</a:t>
              </a:r>
              <a:endParaRPr lang="ar-EG" sz="2400" b="1" dirty="0">
                <a:solidFill>
                  <a:prstClr val="white"/>
                </a:solidFill>
                <a:latin typeface="Sakkal Majalla" panose="02000000000000000000" pitchFamily="2" charset="-78"/>
                <a:cs typeface="Sakkal Majalla" panose="02000000000000000000" pitchFamily="2" charset="-78"/>
              </a:endParaRPr>
            </a:p>
          </p:txBody>
        </p:sp>
      </p:grpSp>
      <p:pic>
        <p:nvPicPr>
          <p:cNvPr id="39" name="Picture 38" descr="Ø§ÙØªØ®Ø·ÙØ· Ø§ÙØ§Ø³ØªØ±Ø§ØªÙØ¬Ù ÙØ£ÙÙÙØªÙ ÙÙ Ø¨ÙØ§Ø¡ Ø§ÙØ¹ÙÙ Ø§ÙÙØ¤Ø³Ø³Ù"/>
          <p:cNvPicPr/>
          <p:nvPr/>
        </p:nvPicPr>
        <p:blipFill>
          <a:blip r:embed="rId11">
            <a:extLst>
              <a:ext uri="{28A0092B-C50C-407E-A947-70E740481C1C}">
                <a14:useLocalDpi xmlns:a14="http://schemas.microsoft.com/office/drawing/2010/main" val="0"/>
              </a:ext>
            </a:extLst>
          </a:blip>
          <a:srcRect/>
          <a:stretch>
            <a:fillRect/>
          </a:stretch>
        </p:blipFill>
        <p:spPr bwMode="auto">
          <a:xfrm>
            <a:off x="9094262" y="1134396"/>
            <a:ext cx="2862580" cy="2196465"/>
          </a:xfrm>
          <a:prstGeom prst="rect">
            <a:avLst/>
          </a:prstGeom>
          <a:noFill/>
          <a:ln>
            <a:noFill/>
          </a:ln>
        </p:spPr>
      </p:pic>
      <p:sp>
        <p:nvSpPr>
          <p:cNvPr id="27" name="مربع نص 26"/>
          <p:cNvSpPr txBox="1"/>
          <p:nvPr/>
        </p:nvSpPr>
        <p:spPr>
          <a:xfrm>
            <a:off x="-16597" y="6437890"/>
            <a:ext cx="2023311" cy="369332"/>
          </a:xfrm>
          <a:prstGeom prst="rect">
            <a:avLst/>
          </a:prstGeom>
          <a:noFill/>
        </p:spPr>
        <p:txBody>
          <a:bodyPr wrap="none" rtlCol="1">
            <a:spAutoFit/>
          </a:bodyPr>
          <a:lstStyle/>
          <a:p>
            <a:r>
              <a:rPr lang="en-US" dirty="0">
                <a:latin typeface="Sakkal Majalla" panose="02000000000000000000" pitchFamily="2" charset="-78"/>
                <a:cs typeface="Sakkal Majalla" panose="02000000000000000000" pitchFamily="2" charset="-78"/>
                <a:hlinkClick r:id="rId12"/>
              </a:rPr>
              <a:t>www.dawliatarining.com</a:t>
            </a:r>
            <a:r>
              <a:rPr lang="ar-SA" dirty="0">
                <a:latin typeface="Sakkal Majalla" panose="02000000000000000000" pitchFamily="2" charset="-78"/>
                <a:cs typeface="Sakkal Majalla" panose="02000000000000000000" pitchFamily="2" charset="-78"/>
              </a:rPr>
              <a:t> </a:t>
            </a:r>
          </a:p>
        </p:txBody>
      </p:sp>
    </p:spTree>
    <p:extLst>
      <p:ext uri="{BB962C8B-B14F-4D97-AF65-F5344CB8AC3E}">
        <p14:creationId xmlns:p14="http://schemas.microsoft.com/office/powerpoint/2010/main" val="143234400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6" presetClass="entr" presetSubtype="0" fill="hold" nodeType="click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ipe(down)">
                                      <p:cBhvr>
                                        <p:cTn id="13" dur="580">
                                          <p:stCondLst>
                                            <p:cond delay="0"/>
                                          </p:stCondLst>
                                        </p:cTn>
                                        <p:tgtEl>
                                          <p:spTgt spid="15"/>
                                        </p:tgtEl>
                                      </p:cBhvr>
                                    </p:animEffect>
                                    <p:anim calcmode="lin" valueType="num">
                                      <p:cBhvr>
                                        <p:cTn id="14"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19" dur="26">
                                          <p:stCondLst>
                                            <p:cond delay="650"/>
                                          </p:stCondLst>
                                        </p:cTn>
                                        <p:tgtEl>
                                          <p:spTgt spid="15"/>
                                        </p:tgtEl>
                                      </p:cBhvr>
                                      <p:to x="100000" y="60000"/>
                                    </p:animScale>
                                    <p:animScale>
                                      <p:cBhvr>
                                        <p:cTn id="20" dur="166" decel="50000">
                                          <p:stCondLst>
                                            <p:cond delay="676"/>
                                          </p:stCondLst>
                                        </p:cTn>
                                        <p:tgtEl>
                                          <p:spTgt spid="15"/>
                                        </p:tgtEl>
                                      </p:cBhvr>
                                      <p:to x="100000" y="100000"/>
                                    </p:animScale>
                                    <p:animScale>
                                      <p:cBhvr>
                                        <p:cTn id="21" dur="26">
                                          <p:stCondLst>
                                            <p:cond delay="1312"/>
                                          </p:stCondLst>
                                        </p:cTn>
                                        <p:tgtEl>
                                          <p:spTgt spid="15"/>
                                        </p:tgtEl>
                                      </p:cBhvr>
                                      <p:to x="100000" y="80000"/>
                                    </p:animScale>
                                    <p:animScale>
                                      <p:cBhvr>
                                        <p:cTn id="22" dur="166" decel="50000">
                                          <p:stCondLst>
                                            <p:cond delay="1338"/>
                                          </p:stCondLst>
                                        </p:cTn>
                                        <p:tgtEl>
                                          <p:spTgt spid="15"/>
                                        </p:tgtEl>
                                      </p:cBhvr>
                                      <p:to x="100000" y="100000"/>
                                    </p:animScale>
                                    <p:animScale>
                                      <p:cBhvr>
                                        <p:cTn id="23" dur="26">
                                          <p:stCondLst>
                                            <p:cond delay="1642"/>
                                          </p:stCondLst>
                                        </p:cTn>
                                        <p:tgtEl>
                                          <p:spTgt spid="15"/>
                                        </p:tgtEl>
                                      </p:cBhvr>
                                      <p:to x="100000" y="90000"/>
                                    </p:animScale>
                                    <p:animScale>
                                      <p:cBhvr>
                                        <p:cTn id="24" dur="166" decel="50000">
                                          <p:stCondLst>
                                            <p:cond delay="1668"/>
                                          </p:stCondLst>
                                        </p:cTn>
                                        <p:tgtEl>
                                          <p:spTgt spid="15"/>
                                        </p:tgtEl>
                                      </p:cBhvr>
                                      <p:to x="100000" y="100000"/>
                                    </p:animScale>
                                    <p:animScale>
                                      <p:cBhvr>
                                        <p:cTn id="25" dur="26">
                                          <p:stCondLst>
                                            <p:cond delay="1808"/>
                                          </p:stCondLst>
                                        </p:cTn>
                                        <p:tgtEl>
                                          <p:spTgt spid="15"/>
                                        </p:tgtEl>
                                      </p:cBhvr>
                                      <p:to x="100000" y="95000"/>
                                    </p:animScale>
                                    <p:animScale>
                                      <p:cBhvr>
                                        <p:cTn id="26" dur="166" decel="50000">
                                          <p:stCondLst>
                                            <p:cond delay="1834"/>
                                          </p:stCondLst>
                                        </p:cTn>
                                        <p:tgtEl>
                                          <p:spTgt spid="15"/>
                                        </p:tgtEl>
                                      </p:cBhvr>
                                      <p:to x="100000" y="100000"/>
                                    </p:animScale>
                                  </p:childTnLst>
                                </p:cTn>
                              </p:par>
                            </p:childTnLst>
                          </p:cTn>
                        </p:par>
                      </p:childTnLst>
                    </p:cTn>
                  </p:par>
                  <p:par>
                    <p:cTn id="27" fill="hold">
                      <p:stCondLst>
                        <p:cond delay="indefinite"/>
                      </p:stCondLst>
                      <p:childTnLst>
                        <p:par>
                          <p:cTn id="28" fill="hold">
                            <p:stCondLst>
                              <p:cond delay="0"/>
                            </p:stCondLst>
                            <p:childTnLst>
                              <p:par>
                                <p:cTn id="29" presetID="26" presetClass="entr" presetSubtype="0" fill="hold" nodeType="click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ipe(down)">
                                      <p:cBhvr>
                                        <p:cTn id="31" dur="580">
                                          <p:stCondLst>
                                            <p:cond delay="0"/>
                                          </p:stCondLst>
                                        </p:cTn>
                                        <p:tgtEl>
                                          <p:spTgt spid="18"/>
                                        </p:tgtEl>
                                      </p:cBhvr>
                                    </p:animEffect>
                                    <p:anim calcmode="lin" valueType="num">
                                      <p:cBhvr>
                                        <p:cTn id="32"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37" dur="26">
                                          <p:stCondLst>
                                            <p:cond delay="650"/>
                                          </p:stCondLst>
                                        </p:cTn>
                                        <p:tgtEl>
                                          <p:spTgt spid="18"/>
                                        </p:tgtEl>
                                      </p:cBhvr>
                                      <p:to x="100000" y="60000"/>
                                    </p:animScale>
                                    <p:animScale>
                                      <p:cBhvr>
                                        <p:cTn id="38" dur="166" decel="50000">
                                          <p:stCondLst>
                                            <p:cond delay="676"/>
                                          </p:stCondLst>
                                        </p:cTn>
                                        <p:tgtEl>
                                          <p:spTgt spid="18"/>
                                        </p:tgtEl>
                                      </p:cBhvr>
                                      <p:to x="100000" y="100000"/>
                                    </p:animScale>
                                    <p:animScale>
                                      <p:cBhvr>
                                        <p:cTn id="39" dur="26">
                                          <p:stCondLst>
                                            <p:cond delay="1312"/>
                                          </p:stCondLst>
                                        </p:cTn>
                                        <p:tgtEl>
                                          <p:spTgt spid="18"/>
                                        </p:tgtEl>
                                      </p:cBhvr>
                                      <p:to x="100000" y="80000"/>
                                    </p:animScale>
                                    <p:animScale>
                                      <p:cBhvr>
                                        <p:cTn id="40" dur="166" decel="50000">
                                          <p:stCondLst>
                                            <p:cond delay="1338"/>
                                          </p:stCondLst>
                                        </p:cTn>
                                        <p:tgtEl>
                                          <p:spTgt spid="18"/>
                                        </p:tgtEl>
                                      </p:cBhvr>
                                      <p:to x="100000" y="100000"/>
                                    </p:animScale>
                                    <p:animScale>
                                      <p:cBhvr>
                                        <p:cTn id="41" dur="26">
                                          <p:stCondLst>
                                            <p:cond delay="1642"/>
                                          </p:stCondLst>
                                        </p:cTn>
                                        <p:tgtEl>
                                          <p:spTgt spid="18"/>
                                        </p:tgtEl>
                                      </p:cBhvr>
                                      <p:to x="100000" y="90000"/>
                                    </p:animScale>
                                    <p:animScale>
                                      <p:cBhvr>
                                        <p:cTn id="42" dur="166" decel="50000">
                                          <p:stCondLst>
                                            <p:cond delay="1668"/>
                                          </p:stCondLst>
                                        </p:cTn>
                                        <p:tgtEl>
                                          <p:spTgt spid="18"/>
                                        </p:tgtEl>
                                      </p:cBhvr>
                                      <p:to x="100000" y="100000"/>
                                    </p:animScale>
                                    <p:animScale>
                                      <p:cBhvr>
                                        <p:cTn id="43" dur="26">
                                          <p:stCondLst>
                                            <p:cond delay="1808"/>
                                          </p:stCondLst>
                                        </p:cTn>
                                        <p:tgtEl>
                                          <p:spTgt spid="18"/>
                                        </p:tgtEl>
                                      </p:cBhvr>
                                      <p:to x="100000" y="95000"/>
                                    </p:animScale>
                                    <p:animScale>
                                      <p:cBhvr>
                                        <p:cTn id="44" dur="166" decel="50000">
                                          <p:stCondLst>
                                            <p:cond delay="1834"/>
                                          </p:stCondLst>
                                        </p:cTn>
                                        <p:tgtEl>
                                          <p:spTgt spid="18"/>
                                        </p:tgtEl>
                                      </p:cBhvr>
                                      <p:to x="100000" y="100000"/>
                                    </p:animScale>
                                  </p:childTnLst>
                                </p:cTn>
                              </p:par>
                            </p:childTnLst>
                          </p:cTn>
                        </p:par>
                      </p:childTnLst>
                    </p:cTn>
                  </p:par>
                  <p:par>
                    <p:cTn id="45" fill="hold">
                      <p:stCondLst>
                        <p:cond delay="indefinite"/>
                      </p:stCondLst>
                      <p:childTnLst>
                        <p:par>
                          <p:cTn id="46" fill="hold">
                            <p:stCondLst>
                              <p:cond delay="0"/>
                            </p:stCondLst>
                            <p:childTnLst>
                              <p:par>
                                <p:cTn id="47" presetID="26" presetClass="entr" presetSubtype="0" fill="hold" nodeType="click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wipe(down)">
                                      <p:cBhvr>
                                        <p:cTn id="49" dur="580">
                                          <p:stCondLst>
                                            <p:cond delay="0"/>
                                          </p:stCondLst>
                                        </p:cTn>
                                        <p:tgtEl>
                                          <p:spTgt spid="22"/>
                                        </p:tgtEl>
                                      </p:cBhvr>
                                    </p:animEffect>
                                    <p:anim calcmode="lin" valueType="num">
                                      <p:cBhvr>
                                        <p:cTn id="50" dur="1822"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51" dur="664"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52" dur="664" tmFilter="0, 0; 0.125,0.2665; 0.25,0.4; 0.375,0.465; 0.5,0.5;  0.625,0.535; 0.75,0.6; 0.875,0.7335; 1,1">
                                          <p:stCondLst>
                                            <p:cond delay="664"/>
                                          </p:stCondLst>
                                        </p:cTn>
                                        <p:tgtEl>
                                          <p:spTgt spid="22"/>
                                        </p:tgtEl>
                                        <p:attrNameLst>
                                          <p:attrName>ppt_y</p:attrName>
                                        </p:attrNameLst>
                                      </p:cBhvr>
                                      <p:tavLst>
                                        <p:tav tm="0" fmla="#ppt_y-sin(pi*$)/9">
                                          <p:val>
                                            <p:fltVal val="0"/>
                                          </p:val>
                                        </p:tav>
                                        <p:tav tm="100000">
                                          <p:val>
                                            <p:fltVal val="1"/>
                                          </p:val>
                                        </p:tav>
                                      </p:tavLst>
                                    </p:anim>
                                    <p:anim calcmode="lin" valueType="num">
                                      <p:cBhvr>
                                        <p:cTn id="53" dur="332" tmFilter="0, 0; 0.125,0.2665; 0.25,0.4; 0.375,0.465; 0.5,0.5;  0.625,0.535; 0.75,0.6; 0.875,0.7335; 1,1">
                                          <p:stCondLst>
                                            <p:cond delay="1324"/>
                                          </p:stCondLst>
                                        </p:cTn>
                                        <p:tgtEl>
                                          <p:spTgt spid="22"/>
                                        </p:tgtEl>
                                        <p:attrNameLst>
                                          <p:attrName>ppt_y</p:attrName>
                                        </p:attrNameLst>
                                      </p:cBhvr>
                                      <p:tavLst>
                                        <p:tav tm="0" fmla="#ppt_y-sin(pi*$)/27">
                                          <p:val>
                                            <p:fltVal val="0"/>
                                          </p:val>
                                        </p:tav>
                                        <p:tav tm="100000">
                                          <p:val>
                                            <p:fltVal val="1"/>
                                          </p:val>
                                        </p:tav>
                                      </p:tavLst>
                                    </p:anim>
                                    <p:anim calcmode="lin" valueType="num">
                                      <p:cBhvr>
                                        <p:cTn id="54" dur="164" tmFilter="0, 0; 0.125,0.2665; 0.25,0.4; 0.375,0.465; 0.5,0.5;  0.625,0.535; 0.75,0.6; 0.875,0.7335; 1,1">
                                          <p:stCondLst>
                                            <p:cond delay="1656"/>
                                          </p:stCondLst>
                                        </p:cTn>
                                        <p:tgtEl>
                                          <p:spTgt spid="22"/>
                                        </p:tgtEl>
                                        <p:attrNameLst>
                                          <p:attrName>ppt_y</p:attrName>
                                        </p:attrNameLst>
                                      </p:cBhvr>
                                      <p:tavLst>
                                        <p:tav tm="0" fmla="#ppt_y-sin(pi*$)/81">
                                          <p:val>
                                            <p:fltVal val="0"/>
                                          </p:val>
                                        </p:tav>
                                        <p:tav tm="100000">
                                          <p:val>
                                            <p:fltVal val="1"/>
                                          </p:val>
                                        </p:tav>
                                      </p:tavLst>
                                    </p:anim>
                                    <p:animScale>
                                      <p:cBhvr>
                                        <p:cTn id="55" dur="26">
                                          <p:stCondLst>
                                            <p:cond delay="650"/>
                                          </p:stCondLst>
                                        </p:cTn>
                                        <p:tgtEl>
                                          <p:spTgt spid="22"/>
                                        </p:tgtEl>
                                      </p:cBhvr>
                                      <p:to x="100000" y="60000"/>
                                    </p:animScale>
                                    <p:animScale>
                                      <p:cBhvr>
                                        <p:cTn id="56" dur="166" decel="50000">
                                          <p:stCondLst>
                                            <p:cond delay="676"/>
                                          </p:stCondLst>
                                        </p:cTn>
                                        <p:tgtEl>
                                          <p:spTgt spid="22"/>
                                        </p:tgtEl>
                                      </p:cBhvr>
                                      <p:to x="100000" y="100000"/>
                                    </p:animScale>
                                    <p:animScale>
                                      <p:cBhvr>
                                        <p:cTn id="57" dur="26">
                                          <p:stCondLst>
                                            <p:cond delay="1312"/>
                                          </p:stCondLst>
                                        </p:cTn>
                                        <p:tgtEl>
                                          <p:spTgt spid="22"/>
                                        </p:tgtEl>
                                      </p:cBhvr>
                                      <p:to x="100000" y="80000"/>
                                    </p:animScale>
                                    <p:animScale>
                                      <p:cBhvr>
                                        <p:cTn id="58" dur="166" decel="50000">
                                          <p:stCondLst>
                                            <p:cond delay="1338"/>
                                          </p:stCondLst>
                                        </p:cTn>
                                        <p:tgtEl>
                                          <p:spTgt spid="22"/>
                                        </p:tgtEl>
                                      </p:cBhvr>
                                      <p:to x="100000" y="100000"/>
                                    </p:animScale>
                                    <p:animScale>
                                      <p:cBhvr>
                                        <p:cTn id="59" dur="26">
                                          <p:stCondLst>
                                            <p:cond delay="1642"/>
                                          </p:stCondLst>
                                        </p:cTn>
                                        <p:tgtEl>
                                          <p:spTgt spid="22"/>
                                        </p:tgtEl>
                                      </p:cBhvr>
                                      <p:to x="100000" y="90000"/>
                                    </p:animScale>
                                    <p:animScale>
                                      <p:cBhvr>
                                        <p:cTn id="60" dur="166" decel="50000">
                                          <p:stCondLst>
                                            <p:cond delay="1668"/>
                                          </p:stCondLst>
                                        </p:cTn>
                                        <p:tgtEl>
                                          <p:spTgt spid="22"/>
                                        </p:tgtEl>
                                      </p:cBhvr>
                                      <p:to x="100000" y="100000"/>
                                    </p:animScale>
                                    <p:animScale>
                                      <p:cBhvr>
                                        <p:cTn id="61" dur="26">
                                          <p:stCondLst>
                                            <p:cond delay="1808"/>
                                          </p:stCondLst>
                                        </p:cTn>
                                        <p:tgtEl>
                                          <p:spTgt spid="22"/>
                                        </p:tgtEl>
                                      </p:cBhvr>
                                      <p:to x="100000" y="95000"/>
                                    </p:animScale>
                                    <p:animScale>
                                      <p:cBhvr>
                                        <p:cTn id="62" dur="166" decel="50000">
                                          <p:stCondLst>
                                            <p:cond delay="1834"/>
                                          </p:stCondLst>
                                        </p:cTn>
                                        <p:tgtEl>
                                          <p:spTgt spid="22"/>
                                        </p:tgtEl>
                                      </p:cBhvr>
                                      <p:to x="100000" y="100000"/>
                                    </p:animScale>
                                  </p:childTnLst>
                                </p:cTn>
                              </p:par>
                            </p:childTnLst>
                          </p:cTn>
                        </p:par>
                      </p:childTnLst>
                    </p:cTn>
                  </p:par>
                  <p:par>
                    <p:cTn id="63" fill="hold">
                      <p:stCondLst>
                        <p:cond delay="indefinite"/>
                      </p:stCondLst>
                      <p:childTnLst>
                        <p:par>
                          <p:cTn id="64" fill="hold">
                            <p:stCondLst>
                              <p:cond delay="0"/>
                            </p:stCondLst>
                            <p:childTnLst>
                              <p:par>
                                <p:cTn id="65" presetID="26" presetClass="entr" presetSubtype="0" fill="hold" nodeType="click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wipe(down)">
                                      <p:cBhvr>
                                        <p:cTn id="67" dur="580">
                                          <p:stCondLst>
                                            <p:cond delay="0"/>
                                          </p:stCondLst>
                                        </p:cTn>
                                        <p:tgtEl>
                                          <p:spTgt spid="25"/>
                                        </p:tgtEl>
                                      </p:cBhvr>
                                    </p:animEffect>
                                    <p:anim calcmode="lin" valueType="num">
                                      <p:cBhvr>
                                        <p:cTn id="68" dur="1822"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69" dur="664"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70" dur="664" tmFilter="0, 0; 0.125,0.2665; 0.25,0.4; 0.375,0.465; 0.5,0.5;  0.625,0.535; 0.75,0.6; 0.875,0.7335; 1,1">
                                          <p:stCondLst>
                                            <p:cond delay="664"/>
                                          </p:stCondLst>
                                        </p:cTn>
                                        <p:tgtEl>
                                          <p:spTgt spid="25"/>
                                        </p:tgtEl>
                                        <p:attrNameLst>
                                          <p:attrName>ppt_y</p:attrName>
                                        </p:attrNameLst>
                                      </p:cBhvr>
                                      <p:tavLst>
                                        <p:tav tm="0" fmla="#ppt_y-sin(pi*$)/9">
                                          <p:val>
                                            <p:fltVal val="0"/>
                                          </p:val>
                                        </p:tav>
                                        <p:tav tm="100000">
                                          <p:val>
                                            <p:fltVal val="1"/>
                                          </p:val>
                                        </p:tav>
                                      </p:tavLst>
                                    </p:anim>
                                    <p:anim calcmode="lin" valueType="num">
                                      <p:cBhvr>
                                        <p:cTn id="71" dur="332" tmFilter="0, 0; 0.125,0.2665; 0.25,0.4; 0.375,0.465; 0.5,0.5;  0.625,0.535; 0.75,0.6; 0.875,0.7335; 1,1">
                                          <p:stCondLst>
                                            <p:cond delay="1324"/>
                                          </p:stCondLst>
                                        </p:cTn>
                                        <p:tgtEl>
                                          <p:spTgt spid="25"/>
                                        </p:tgtEl>
                                        <p:attrNameLst>
                                          <p:attrName>ppt_y</p:attrName>
                                        </p:attrNameLst>
                                      </p:cBhvr>
                                      <p:tavLst>
                                        <p:tav tm="0" fmla="#ppt_y-sin(pi*$)/27">
                                          <p:val>
                                            <p:fltVal val="0"/>
                                          </p:val>
                                        </p:tav>
                                        <p:tav tm="100000">
                                          <p:val>
                                            <p:fltVal val="1"/>
                                          </p:val>
                                        </p:tav>
                                      </p:tavLst>
                                    </p:anim>
                                    <p:anim calcmode="lin" valueType="num">
                                      <p:cBhvr>
                                        <p:cTn id="72" dur="164" tmFilter="0, 0; 0.125,0.2665; 0.25,0.4; 0.375,0.465; 0.5,0.5;  0.625,0.535; 0.75,0.6; 0.875,0.7335; 1,1">
                                          <p:stCondLst>
                                            <p:cond delay="1656"/>
                                          </p:stCondLst>
                                        </p:cTn>
                                        <p:tgtEl>
                                          <p:spTgt spid="25"/>
                                        </p:tgtEl>
                                        <p:attrNameLst>
                                          <p:attrName>ppt_y</p:attrName>
                                        </p:attrNameLst>
                                      </p:cBhvr>
                                      <p:tavLst>
                                        <p:tav tm="0" fmla="#ppt_y-sin(pi*$)/81">
                                          <p:val>
                                            <p:fltVal val="0"/>
                                          </p:val>
                                        </p:tav>
                                        <p:tav tm="100000">
                                          <p:val>
                                            <p:fltVal val="1"/>
                                          </p:val>
                                        </p:tav>
                                      </p:tavLst>
                                    </p:anim>
                                    <p:animScale>
                                      <p:cBhvr>
                                        <p:cTn id="73" dur="26">
                                          <p:stCondLst>
                                            <p:cond delay="650"/>
                                          </p:stCondLst>
                                        </p:cTn>
                                        <p:tgtEl>
                                          <p:spTgt spid="25"/>
                                        </p:tgtEl>
                                      </p:cBhvr>
                                      <p:to x="100000" y="60000"/>
                                    </p:animScale>
                                    <p:animScale>
                                      <p:cBhvr>
                                        <p:cTn id="74" dur="166" decel="50000">
                                          <p:stCondLst>
                                            <p:cond delay="676"/>
                                          </p:stCondLst>
                                        </p:cTn>
                                        <p:tgtEl>
                                          <p:spTgt spid="25"/>
                                        </p:tgtEl>
                                      </p:cBhvr>
                                      <p:to x="100000" y="100000"/>
                                    </p:animScale>
                                    <p:animScale>
                                      <p:cBhvr>
                                        <p:cTn id="75" dur="26">
                                          <p:stCondLst>
                                            <p:cond delay="1312"/>
                                          </p:stCondLst>
                                        </p:cTn>
                                        <p:tgtEl>
                                          <p:spTgt spid="25"/>
                                        </p:tgtEl>
                                      </p:cBhvr>
                                      <p:to x="100000" y="80000"/>
                                    </p:animScale>
                                    <p:animScale>
                                      <p:cBhvr>
                                        <p:cTn id="76" dur="166" decel="50000">
                                          <p:stCondLst>
                                            <p:cond delay="1338"/>
                                          </p:stCondLst>
                                        </p:cTn>
                                        <p:tgtEl>
                                          <p:spTgt spid="25"/>
                                        </p:tgtEl>
                                      </p:cBhvr>
                                      <p:to x="100000" y="100000"/>
                                    </p:animScale>
                                    <p:animScale>
                                      <p:cBhvr>
                                        <p:cTn id="77" dur="26">
                                          <p:stCondLst>
                                            <p:cond delay="1642"/>
                                          </p:stCondLst>
                                        </p:cTn>
                                        <p:tgtEl>
                                          <p:spTgt spid="25"/>
                                        </p:tgtEl>
                                      </p:cBhvr>
                                      <p:to x="100000" y="90000"/>
                                    </p:animScale>
                                    <p:animScale>
                                      <p:cBhvr>
                                        <p:cTn id="78" dur="166" decel="50000">
                                          <p:stCondLst>
                                            <p:cond delay="1668"/>
                                          </p:stCondLst>
                                        </p:cTn>
                                        <p:tgtEl>
                                          <p:spTgt spid="25"/>
                                        </p:tgtEl>
                                      </p:cBhvr>
                                      <p:to x="100000" y="100000"/>
                                    </p:animScale>
                                    <p:animScale>
                                      <p:cBhvr>
                                        <p:cTn id="79" dur="26">
                                          <p:stCondLst>
                                            <p:cond delay="1808"/>
                                          </p:stCondLst>
                                        </p:cTn>
                                        <p:tgtEl>
                                          <p:spTgt spid="25"/>
                                        </p:tgtEl>
                                      </p:cBhvr>
                                      <p:to x="100000" y="95000"/>
                                    </p:animScale>
                                    <p:animScale>
                                      <p:cBhvr>
                                        <p:cTn id="80" dur="166" decel="50000">
                                          <p:stCondLst>
                                            <p:cond delay="1834"/>
                                          </p:stCondLst>
                                        </p:cTn>
                                        <p:tgtEl>
                                          <p:spTgt spid="25"/>
                                        </p:tgtEl>
                                      </p:cBhvr>
                                      <p:to x="100000" y="100000"/>
                                    </p:animScale>
                                  </p:childTnLst>
                                </p:cTn>
                              </p:par>
                            </p:childTnLst>
                          </p:cTn>
                        </p:par>
                      </p:childTnLst>
                    </p:cTn>
                  </p:par>
                  <p:par>
                    <p:cTn id="81" fill="hold">
                      <p:stCondLst>
                        <p:cond delay="indefinite"/>
                      </p:stCondLst>
                      <p:childTnLst>
                        <p:par>
                          <p:cTn id="82" fill="hold">
                            <p:stCondLst>
                              <p:cond delay="0"/>
                            </p:stCondLst>
                            <p:childTnLst>
                              <p:par>
                                <p:cTn id="83" presetID="26" presetClass="entr" presetSubtype="0" fill="hold" nodeType="clickEffect">
                                  <p:stCondLst>
                                    <p:cond delay="0"/>
                                  </p:stCondLst>
                                  <p:childTnLst>
                                    <p:set>
                                      <p:cBhvr>
                                        <p:cTn id="84" dur="1" fill="hold">
                                          <p:stCondLst>
                                            <p:cond delay="0"/>
                                          </p:stCondLst>
                                        </p:cTn>
                                        <p:tgtEl>
                                          <p:spTgt spid="36"/>
                                        </p:tgtEl>
                                        <p:attrNameLst>
                                          <p:attrName>style.visibility</p:attrName>
                                        </p:attrNameLst>
                                      </p:cBhvr>
                                      <p:to>
                                        <p:strVal val="visible"/>
                                      </p:to>
                                    </p:set>
                                    <p:animEffect transition="in" filter="wipe(down)">
                                      <p:cBhvr>
                                        <p:cTn id="85" dur="580">
                                          <p:stCondLst>
                                            <p:cond delay="0"/>
                                          </p:stCondLst>
                                        </p:cTn>
                                        <p:tgtEl>
                                          <p:spTgt spid="36"/>
                                        </p:tgtEl>
                                      </p:cBhvr>
                                    </p:animEffect>
                                    <p:anim calcmode="lin" valueType="num">
                                      <p:cBhvr>
                                        <p:cTn id="86" dur="1822" tmFilter="0,0; 0.14,0.36; 0.43,0.73; 0.71,0.91; 1.0,1.0">
                                          <p:stCondLst>
                                            <p:cond delay="0"/>
                                          </p:stCondLst>
                                        </p:cTn>
                                        <p:tgtEl>
                                          <p:spTgt spid="36"/>
                                        </p:tgtEl>
                                        <p:attrNameLst>
                                          <p:attrName>ppt_x</p:attrName>
                                        </p:attrNameLst>
                                      </p:cBhvr>
                                      <p:tavLst>
                                        <p:tav tm="0">
                                          <p:val>
                                            <p:strVal val="#ppt_x-0.25"/>
                                          </p:val>
                                        </p:tav>
                                        <p:tav tm="100000">
                                          <p:val>
                                            <p:strVal val="#ppt_x"/>
                                          </p:val>
                                        </p:tav>
                                      </p:tavLst>
                                    </p:anim>
                                    <p:anim calcmode="lin" valueType="num">
                                      <p:cBhvr>
                                        <p:cTn id="87" dur="664" tmFilter="0.0,0.0; 0.25,0.07; 0.50,0.2; 0.75,0.467; 1.0,1.0">
                                          <p:stCondLst>
                                            <p:cond delay="0"/>
                                          </p:stCondLst>
                                        </p:cTn>
                                        <p:tgtEl>
                                          <p:spTgt spid="36"/>
                                        </p:tgtEl>
                                        <p:attrNameLst>
                                          <p:attrName>ppt_y</p:attrName>
                                        </p:attrNameLst>
                                      </p:cBhvr>
                                      <p:tavLst>
                                        <p:tav tm="0" fmla="#ppt_y-sin(pi*$)/3">
                                          <p:val>
                                            <p:fltVal val="0.5"/>
                                          </p:val>
                                        </p:tav>
                                        <p:tav tm="100000">
                                          <p:val>
                                            <p:fltVal val="1"/>
                                          </p:val>
                                        </p:tav>
                                      </p:tavLst>
                                    </p:anim>
                                    <p:anim calcmode="lin" valueType="num">
                                      <p:cBhvr>
                                        <p:cTn id="88" dur="664" tmFilter="0, 0; 0.125,0.2665; 0.25,0.4; 0.375,0.465; 0.5,0.5;  0.625,0.535; 0.75,0.6; 0.875,0.7335; 1,1">
                                          <p:stCondLst>
                                            <p:cond delay="664"/>
                                          </p:stCondLst>
                                        </p:cTn>
                                        <p:tgtEl>
                                          <p:spTgt spid="36"/>
                                        </p:tgtEl>
                                        <p:attrNameLst>
                                          <p:attrName>ppt_y</p:attrName>
                                        </p:attrNameLst>
                                      </p:cBhvr>
                                      <p:tavLst>
                                        <p:tav tm="0" fmla="#ppt_y-sin(pi*$)/9">
                                          <p:val>
                                            <p:fltVal val="0"/>
                                          </p:val>
                                        </p:tav>
                                        <p:tav tm="100000">
                                          <p:val>
                                            <p:fltVal val="1"/>
                                          </p:val>
                                        </p:tav>
                                      </p:tavLst>
                                    </p:anim>
                                    <p:anim calcmode="lin" valueType="num">
                                      <p:cBhvr>
                                        <p:cTn id="89" dur="332" tmFilter="0, 0; 0.125,0.2665; 0.25,0.4; 0.375,0.465; 0.5,0.5;  0.625,0.535; 0.75,0.6; 0.875,0.7335; 1,1">
                                          <p:stCondLst>
                                            <p:cond delay="1324"/>
                                          </p:stCondLst>
                                        </p:cTn>
                                        <p:tgtEl>
                                          <p:spTgt spid="36"/>
                                        </p:tgtEl>
                                        <p:attrNameLst>
                                          <p:attrName>ppt_y</p:attrName>
                                        </p:attrNameLst>
                                      </p:cBhvr>
                                      <p:tavLst>
                                        <p:tav tm="0" fmla="#ppt_y-sin(pi*$)/27">
                                          <p:val>
                                            <p:fltVal val="0"/>
                                          </p:val>
                                        </p:tav>
                                        <p:tav tm="100000">
                                          <p:val>
                                            <p:fltVal val="1"/>
                                          </p:val>
                                        </p:tav>
                                      </p:tavLst>
                                    </p:anim>
                                    <p:anim calcmode="lin" valueType="num">
                                      <p:cBhvr>
                                        <p:cTn id="90" dur="164" tmFilter="0, 0; 0.125,0.2665; 0.25,0.4; 0.375,0.465; 0.5,0.5;  0.625,0.535; 0.75,0.6; 0.875,0.7335; 1,1">
                                          <p:stCondLst>
                                            <p:cond delay="1656"/>
                                          </p:stCondLst>
                                        </p:cTn>
                                        <p:tgtEl>
                                          <p:spTgt spid="36"/>
                                        </p:tgtEl>
                                        <p:attrNameLst>
                                          <p:attrName>ppt_y</p:attrName>
                                        </p:attrNameLst>
                                      </p:cBhvr>
                                      <p:tavLst>
                                        <p:tav tm="0" fmla="#ppt_y-sin(pi*$)/81">
                                          <p:val>
                                            <p:fltVal val="0"/>
                                          </p:val>
                                        </p:tav>
                                        <p:tav tm="100000">
                                          <p:val>
                                            <p:fltVal val="1"/>
                                          </p:val>
                                        </p:tav>
                                      </p:tavLst>
                                    </p:anim>
                                    <p:animScale>
                                      <p:cBhvr>
                                        <p:cTn id="91" dur="26">
                                          <p:stCondLst>
                                            <p:cond delay="650"/>
                                          </p:stCondLst>
                                        </p:cTn>
                                        <p:tgtEl>
                                          <p:spTgt spid="36"/>
                                        </p:tgtEl>
                                      </p:cBhvr>
                                      <p:to x="100000" y="60000"/>
                                    </p:animScale>
                                    <p:animScale>
                                      <p:cBhvr>
                                        <p:cTn id="92" dur="166" decel="50000">
                                          <p:stCondLst>
                                            <p:cond delay="676"/>
                                          </p:stCondLst>
                                        </p:cTn>
                                        <p:tgtEl>
                                          <p:spTgt spid="36"/>
                                        </p:tgtEl>
                                      </p:cBhvr>
                                      <p:to x="100000" y="100000"/>
                                    </p:animScale>
                                    <p:animScale>
                                      <p:cBhvr>
                                        <p:cTn id="93" dur="26">
                                          <p:stCondLst>
                                            <p:cond delay="1312"/>
                                          </p:stCondLst>
                                        </p:cTn>
                                        <p:tgtEl>
                                          <p:spTgt spid="36"/>
                                        </p:tgtEl>
                                      </p:cBhvr>
                                      <p:to x="100000" y="80000"/>
                                    </p:animScale>
                                    <p:animScale>
                                      <p:cBhvr>
                                        <p:cTn id="94" dur="166" decel="50000">
                                          <p:stCondLst>
                                            <p:cond delay="1338"/>
                                          </p:stCondLst>
                                        </p:cTn>
                                        <p:tgtEl>
                                          <p:spTgt spid="36"/>
                                        </p:tgtEl>
                                      </p:cBhvr>
                                      <p:to x="100000" y="100000"/>
                                    </p:animScale>
                                    <p:animScale>
                                      <p:cBhvr>
                                        <p:cTn id="95" dur="26">
                                          <p:stCondLst>
                                            <p:cond delay="1642"/>
                                          </p:stCondLst>
                                        </p:cTn>
                                        <p:tgtEl>
                                          <p:spTgt spid="36"/>
                                        </p:tgtEl>
                                      </p:cBhvr>
                                      <p:to x="100000" y="90000"/>
                                    </p:animScale>
                                    <p:animScale>
                                      <p:cBhvr>
                                        <p:cTn id="96" dur="166" decel="50000">
                                          <p:stCondLst>
                                            <p:cond delay="1668"/>
                                          </p:stCondLst>
                                        </p:cTn>
                                        <p:tgtEl>
                                          <p:spTgt spid="36"/>
                                        </p:tgtEl>
                                      </p:cBhvr>
                                      <p:to x="100000" y="100000"/>
                                    </p:animScale>
                                    <p:animScale>
                                      <p:cBhvr>
                                        <p:cTn id="97" dur="26">
                                          <p:stCondLst>
                                            <p:cond delay="1808"/>
                                          </p:stCondLst>
                                        </p:cTn>
                                        <p:tgtEl>
                                          <p:spTgt spid="36"/>
                                        </p:tgtEl>
                                      </p:cBhvr>
                                      <p:to x="100000" y="95000"/>
                                    </p:animScale>
                                    <p:animScale>
                                      <p:cBhvr>
                                        <p:cTn id="98" dur="166" decel="50000">
                                          <p:stCondLst>
                                            <p:cond delay="1834"/>
                                          </p:stCondLst>
                                        </p:cTn>
                                        <p:tgtEl>
                                          <p:spTgt spid="3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7E5A0D50-BD01-48CF-9E1E-6EBE3CFE0757}"/>
              </a:ext>
            </a:extLst>
          </p:cNvPr>
          <p:cNvSpPr txBox="1"/>
          <p:nvPr/>
        </p:nvSpPr>
        <p:spPr>
          <a:xfrm>
            <a:off x="3714750" y="4931746"/>
            <a:ext cx="7974225" cy="990271"/>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defRPr/>
            </a:pPr>
            <a:r>
              <a:rPr lang="ar-EG" b="1" kern="0" dirty="0">
                <a:solidFill>
                  <a:srgbClr val="009FEB"/>
                </a:solidFill>
                <a:latin typeface="Adobe Arabic" panose="02040503050201020203" pitchFamily="18" charset="-78"/>
                <a:cs typeface="Adobe Arabic" panose="02040503050201020203" pitchFamily="18" charset="-78"/>
              </a:rPr>
              <a:t>خصائص الألعاب</a:t>
            </a:r>
          </a:p>
        </p:txBody>
      </p:sp>
      <p:pic>
        <p:nvPicPr>
          <p:cNvPr id="4" name="Picture 3" descr="Ø®Ø¯ÙØ© ØªØµÙÙÙ Ø£ÙØ´Ø·Ø© ÙØ­ÙÙØ¨Ø© ØªØ¯Ø±ÙØ¨ÙØ©"/>
          <p:cNvPicPr/>
          <p:nvPr/>
        </p:nvPicPr>
        <p:blipFill rotWithShape="1">
          <a:blip r:embed="rId3" cstate="print">
            <a:extLst>
              <a:ext uri="{28A0092B-C50C-407E-A947-70E740481C1C}">
                <a14:useLocalDpi xmlns:a14="http://schemas.microsoft.com/office/drawing/2010/main" val="0"/>
              </a:ext>
            </a:extLst>
          </a:blip>
          <a:srcRect l="-2360" b="32609"/>
          <a:stretch/>
        </p:blipFill>
        <p:spPr bwMode="auto">
          <a:xfrm>
            <a:off x="7854025" y="2680855"/>
            <a:ext cx="2973301" cy="2250891"/>
          </a:xfrm>
          <a:prstGeom prst="rect">
            <a:avLst/>
          </a:prstGeom>
          <a:noFill/>
          <a:ln>
            <a:noFill/>
          </a:ln>
          <a:extLst>
            <a:ext uri="{53640926-AAD7-44D8-BBD7-CCE9431645EC}">
              <a14:shadowObscured xmlns:a14="http://schemas.microsoft.com/office/drawing/2010/main"/>
            </a:ext>
          </a:extLst>
        </p:spPr>
      </p:pic>
      <p:sp>
        <p:nvSpPr>
          <p:cNvPr id="5" name="مربع نص 4"/>
          <p:cNvSpPr txBox="1"/>
          <p:nvPr/>
        </p:nvSpPr>
        <p:spPr>
          <a:xfrm>
            <a:off x="-16597" y="6437890"/>
            <a:ext cx="2023311" cy="369332"/>
          </a:xfrm>
          <a:prstGeom prst="rect">
            <a:avLst/>
          </a:prstGeom>
          <a:noFill/>
        </p:spPr>
        <p:txBody>
          <a:bodyPr wrap="none" rtlCol="1">
            <a:spAutoFit/>
          </a:bodyPr>
          <a:lstStyle/>
          <a:p>
            <a:r>
              <a:rPr lang="en-US" dirty="0">
                <a:latin typeface="Sakkal Majalla" panose="02000000000000000000" pitchFamily="2" charset="-78"/>
                <a:cs typeface="Sakkal Majalla" panose="02000000000000000000" pitchFamily="2" charset="-78"/>
                <a:hlinkClick r:id="rId4"/>
              </a:rPr>
              <a:t>www.dawliatarining.com</a:t>
            </a:r>
            <a:r>
              <a:rPr lang="ar-SA" dirty="0">
                <a:latin typeface="Sakkal Majalla" panose="02000000000000000000" pitchFamily="2" charset="-78"/>
                <a:cs typeface="Sakkal Majalla" panose="02000000000000000000" pitchFamily="2" charset="-78"/>
              </a:rPr>
              <a:t> </a:t>
            </a:r>
          </a:p>
        </p:txBody>
      </p:sp>
    </p:spTree>
    <p:extLst>
      <p:ext uri="{BB962C8B-B14F-4D97-AF65-F5344CB8AC3E}">
        <p14:creationId xmlns:p14="http://schemas.microsoft.com/office/powerpoint/2010/main" val="256589202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4"/>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576306" y="249833"/>
            <a:ext cx="4474710" cy="630942"/>
          </a:xfrm>
          <a:prstGeom prst="rect">
            <a:avLst/>
          </a:prstGeom>
        </p:spPr>
        <p:txBody>
          <a:bodyPr wrap="square">
            <a:spAutoFit/>
          </a:bodyPr>
          <a:lstStyle/>
          <a:p>
            <a:pPr algn="ctr">
              <a:lnSpc>
                <a:spcPct val="125000"/>
              </a:lnSpc>
            </a:pPr>
            <a:r>
              <a:rPr lang="ar-EG" sz="2800" b="1" dirty="0">
                <a:solidFill>
                  <a:prstClr val="white"/>
                </a:solidFill>
                <a:latin typeface="Sakkal Majalla" pitchFamily="2" charset="-78"/>
                <a:cs typeface="Sakkal Majalla" pitchFamily="2" charset="-78"/>
              </a:rPr>
              <a:t>خصائص الألعاب</a:t>
            </a:r>
          </a:p>
        </p:txBody>
      </p:sp>
      <p:grpSp>
        <p:nvGrpSpPr>
          <p:cNvPr id="12" name="Group 11"/>
          <p:cNvGrpSpPr/>
          <p:nvPr/>
        </p:nvGrpSpPr>
        <p:grpSpPr>
          <a:xfrm>
            <a:off x="2209652" y="1157537"/>
            <a:ext cx="2679912" cy="4965587"/>
            <a:chOff x="1517529" y="1889184"/>
            <a:chExt cx="2039421" cy="4559179"/>
          </a:xfrm>
        </p:grpSpPr>
        <p:pic>
          <p:nvPicPr>
            <p:cNvPr id="13" name="Picture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17529" y="1889184"/>
              <a:ext cx="2039421" cy="4559179"/>
            </a:xfrm>
            <a:prstGeom prst="rect">
              <a:avLst/>
            </a:prstGeom>
          </p:spPr>
        </p:pic>
        <p:sp>
          <p:nvSpPr>
            <p:cNvPr id="14" name="Rectangle 13"/>
            <p:cNvSpPr/>
            <p:nvPr/>
          </p:nvSpPr>
          <p:spPr>
            <a:xfrm>
              <a:off x="1699115" y="3276896"/>
              <a:ext cx="1594098" cy="2062882"/>
            </a:xfrm>
            <a:prstGeom prst="rect">
              <a:avLst/>
            </a:prstGeom>
          </p:spPr>
          <p:txBody>
            <a:bodyPr wrap="square">
              <a:spAutoFit/>
            </a:bodyPr>
            <a:lstStyle/>
            <a:p>
              <a:pPr algn="ctr"/>
              <a:r>
                <a:rPr lang="ar-SA" sz="2800" b="1" dirty="0">
                  <a:solidFill>
                    <a:prstClr val="white"/>
                  </a:solidFill>
                  <a:latin typeface="Sakkal Majalla" panose="02000000000000000000" pitchFamily="2" charset="-78"/>
                  <a:cs typeface="Sakkal Majalla" panose="02000000000000000000" pitchFamily="2" charset="-78"/>
                </a:rPr>
                <a:t>على المتدرب أن يعرف دوره بوضوح للمشاركة في اللعبة وأن يعرف الهدف من اللعبة .</a:t>
              </a:r>
              <a:endParaRPr lang="ar-EG" sz="2800" b="1" dirty="0">
                <a:solidFill>
                  <a:prstClr val="white"/>
                </a:solidFill>
                <a:latin typeface="Sakkal Majalla" panose="02000000000000000000" pitchFamily="2" charset="-78"/>
                <a:cs typeface="Sakkal Majalla" panose="02000000000000000000" pitchFamily="2" charset="-78"/>
              </a:endParaRPr>
            </a:p>
          </p:txBody>
        </p:sp>
      </p:grpSp>
      <p:grpSp>
        <p:nvGrpSpPr>
          <p:cNvPr id="15" name="Group 14"/>
          <p:cNvGrpSpPr/>
          <p:nvPr/>
        </p:nvGrpSpPr>
        <p:grpSpPr>
          <a:xfrm>
            <a:off x="4785329" y="1185832"/>
            <a:ext cx="2413401" cy="5124213"/>
            <a:chOff x="3443592" y="1887912"/>
            <a:chExt cx="1570888" cy="4704823"/>
          </a:xfrm>
        </p:grpSpPr>
        <p:pic>
          <p:nvPicPr>
            <p:cNvPr id="16" name="Picture 1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443592" y="1887912"/>
              <a:ext cx="1570888" cy="4559179"/>
            </a:xfrm>
            <a:prstGeom prst="rect">
              <a:avLst/>
            </a:prstGeom>
          </p:spPr>
        </p:pic>
        <p:sp>
          <p:nvSpPr>
            <p:cNvPr id="17" name="Rectangle 16"/>
            <p:cNvSpPr/>
            <p:nvPr/>
          </p:nvSpPr>
          <p:spPr>
            <a:xfrm>
              <a:off x="3511439" y="3350515"/>
              <a:ext cx="1435194" cy="3242220"/>
            </a:xfrm>
            <a:prstGeom prst="rect">
              <a:avLst/>
            </a:prstGeom>
          </p:spPr>
          <p:txBody>
            <a:bodyPr wrap="square">
              <a:spAutoFit/>
            </a:bodyPr>
            <a:lstStyle/>
            <a:p>
              <a:pPr algn="ctr"/>
              <a:r>
                <a:rPr lang="ar-SA" sz="2600" b="1" dirty="0">
                  <a:solidFill>
                    <a:prstClr val="white"/>
                  </a:solidFill>
                  <a:latin typeface="Sakkal Majalla" panose="02000000000000000000" pitchFamily="2" charset="-78"/>
                  <a:cs typeface="Sakkal Majalla" panose="02000000000000000000" pitchFamily="2" charset="-78"/>
                </a:rPr>
                <a:t>ينبغي أن يكون البرنامج قوة حفز لإثارة حماس المتدرب للعمل أطول فترة وأن يستخدم الرسوم المتحركة والألوان كأساس لعناصر اللعبة .</a:t>
              </a:r>
              <a:endParaRPr lang="ar-EG" sz="2600" b="1" dirty="0">
                <a:solidFill>
                  <a:prstClr val="white"/>
                </a:solidFill>
                <a:latin typeface="Sakkal Majalla" panose="02000000000000000000" pitchFamily="2" charset="-78"/>
                <a:cs typeface="Sakkal Majalla" panose="02000000000000000000" pitchFamily="2" charset="-78"/>
              </a:endParaRPr>
            </a:p>
          </p:txBody>
        </p:sp>
      </p:grpSp>
      <p:grpSp>
        <p:nvGrpSpPr>
          <p:cNvPr id="18" name="Group 17"/>
          <p:cNvGrpSpPr/>
          <p:nvPr/>
        </p:nvGrpSpPr>
        <p:grpSpPr>
          <a:xfrm>
            <a:off x="7226627" y="1185831"/>
            <a:ext cx="2410657" cy="4965587"/>
            <a:chOff x="4992144" y="1886640"/>
            <a:chExt cx="1569102" cy="4559179"/>
          </a:xfrm>
        </p:grpSpPr>
        <p:pic>
          <p:nvPicPr>
            <p:cNvPr id="20" name="Picture 1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992144" y="1886640"/>
              <a:ext cx="1569102" cy="4559179"/>
            </a:xfrm>
            <a:prstGeom prst="rect">
              <a:avLst/>
            </a:prstGeom>
          </p:spPr>
        </p:pic>
        <p:sp>
          <p:nvSpPr>
            <p:cNvPr id="21" name="Rectangle 20"/>
            <p:cNvSpPr/>
            <p:nvPr/>
          </p:nvSpPr>
          <p:spPr>
            <a:xfrm>
              <a:off x="5027439" y="3177621"/>
              <a:ext cx="1498512" cy="3242220"/>
            </a:xfrm>
            <a:prstGeom prst="rect">
              <a:avLst/>
            </a:prstGeom>
          </p:spPr>
          <p:txBody>
            <a:bodyPr wrap="square">
              <a:spAutoFit/>
            </a:bodyPr>
            <a:lstStyle/>
            <a:p>
              <a:pPr algn="ctr"/>
              <a:r>
                <a:rPr lang="ar-SA" sz="2600" b="1" dirty="0">
                  <a:solidFill>
                    <a:prstClr val="white"/>
                  </a:solidFill>
                  <a:latin typeface="Sakkal Majalla" panose="02000000000000000000" pitchFamily="2" charset="-78"/>
                  <a:cs typeface="Sakkal Majalla" panose="02000000000000000000" pitchFamily="2" charset="-78"/>
                </a:rPr>
                <a:t>يجب أن يتضح الهدف النهائي من اللعبة في ذهن المتدرب ليعمل على تحقيقه بوضوح ويستخدم في ذلك المعلومات والإرشادات التي توضح الطريق الذي عليه أن يسلكه . </a:t>
              </a:r>
              <a:endParaRPr lang="ar-EG" sz="2600" b="1" dirty="0">
                <a:solidFill>
                  <a:prstClr val="white"/>
                </a:solidFill>
                <a:latin typeface="Sakkal Majalla" panose="02000000000000000000" pitchFamily="2" charset="-78"/>
                <a:cs typeface="Sakkal Majalla" panose="02000000000000000000" pitchFamily="2" charset="-78"/>
              </a:endParaRPr>
            </a:p>
          </p:txBody>
        </p:sp>
      </p:grpSp>
      <p:pic>
        <p:nvPicPr>
          <p:cNvPr id="22" name="Picture 21" descr="ÙØ¯Ø±Ø¨ ÙØ¹ØªÙØ¯ Ø¨Ø§ÙØ£ÙØ¹Ø§Ø¨ Ø§ÙØªØ¯Ø±ÙØ¨ÙØ©"/>
          <p:cNvPicPr/>
          <p:nvPr/>
        </p:nvPicPr>
        <p:blipFill>
          <a:blip r:embed="rId8">
            <a:extLst>
              <a:ext uri="{28A0092B-C50C-407E-A947-70E740481C1C}">
                <a14:useLocalDpi xmlns:a14="http://schemas.microsoft.com/office/drawing/2010/main" val="0"/>
              </a:ext>
            </a:extLst>
          </a:blip>
          <a:srcRect/>
          <a:stretch>
            <a:fillRect/>
          </a:stretch>
        </p:blipFill>
        <p:spPr bwMode="auto">
          <a:xfrm>
            <a:off x="1569588" y="4951623"/>
            <a:ext cx="2231392" cy="147550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19" name="مربع نص 18"/>
          <p:cNvSpPr txBox="1"/>
          <p:nvPr/>
        </p:nvSpPr>
        <p:spPr>
          <a:xfrm>
            <a:off x="-16597" y="6437890"/>
            <a:ext cx="2023311" cy="369332"/>
          </a:xfrm>
          <a:prstGeom prst="rect">
            <a:avLst/>
          </a:prstGeom>
          <a:noFill/>
        </p:spPr>
        <p:txBody>
          <a:bodyPr wrap="none" rtlCol="1">
            <a:spAutoFit/>
          </a:bodyPr>
          <a:lstStyle/>
          <a:p>
            <a:r>
              <a:rPr lang="en-US" dirty="0">
                <a:latin typeface="Sakkal Majalla" panose="02000000000000000000" pitchFamily="2" charset="-78"/>
                <a:cs typeface="Sakkal Majalla" panose="02000000000000000000" pitchFamily="2" charset="-78"/>
                <a:hlinkClick r:id="rId9"/>
              </a:rPr>
              <a:t>www.dawliatarining.com</a:t>
            </a:r>
            <a:r>
              <a:rPr lang="ar-SA" dirty="0">
                <a:latin typeface="Sakkal Majalla" panose="02000000000000000000" pitchFamily="2" charset="-78"/>
                <a:cs typeface="Sakkal Majalla" panose="02000000000000000000" pitchFamily="2" charset="-78"/>
              </a:rPr>
              <a:t> </a:t>
            </a:r>
          </a:p>
        </p:txBody>
      </p:sp>
    </p:spTree>
    <p:extLst>
      <p:ext uri="{BB962C8B-B14F-4D97-AF65-F5344CB8AC3E}">
        <p14:creationId xmlns:p14="http://schemas.microsoft.com/office/powerpoint/2010/main" val="423500070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1000"/>
                                        <p:tgtEl>
                                          <p:spTgt spid="18"/>
                                        </p:tgtEl>
                                      </p:cBhvr>
                                    </p:animEffect>
                                    <p:anim calcmode="lin" valueType="num">
                                      <p:cBhvr>
                                        <p:cTn id="22" dur="1000" fill="hold"/>
                                        <p:tgtEl>
                                          <p:spTgt spid="18"/>
                                        </p:tgtEl>
                                        <p:attrNameLst>
                                          <p:attrName>ppt_x</p:attrName>
                                        </p:attrNameLst>
                                      </p:cBhvr>
                                      <p:tavLst>
                                        <p:tav tm="0">
                                          <p:val>
                                            <p:strVal val="#ppt_x"/>
                                          </p:val>
                                        </p:tav>
                                        <p:tav tm="100000">
                                          <p:val>
                                            <p:strVal val="#ppt_x"/>
                                          </p:val>
                                        </p:tav>
                                      </p:tavLst>
                                    </p:anim>
                                    <p:anim calcmode="lin" valueType="num">
                                      <p:cBhvr>
                                        <p:cTn id="23"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7E5A0D50-BD01-48CF-9E1E-6EBE3CFE0757}"/>
              </a:ext>
            </a:extLst>
          </p:cNvPr>
          <p:cNvSpPr txBox="1"/>
          <p:nvPr/>
        </p:nvSpPr>
        <p:spPr>
          <a:xfrm>
            <a:off x="3714750" y="4931746"/>
            <a:ext cx="7974225" cy="990271"/>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defRPr/>
            </a:pPr>
            <a:r>
              <a:rPr lang="ar-EG" b="1" kern="0" dirty="0">
                <a:solidFill>
                  <a:srgbClr val="009FEB"/>
                </a:solidFill>
                <a:latin typeface="Adobe Arabic" panose="02040503050201020203" pitchFamily="18" charset="-78"/>
                <a:cs typeface="Adobe Arabic" panose="02040503050201020203" pitchFamily="18" charset="-78"/>
              </a:rPr>
              <a:t>فوائد الألعاب التدريبية</a:t>
            </a:r>
            <a:endParaRPr lang="en-US" b="1" kern="0" dirty="0">
              <a:solidFill>
                <a:srgbClr val="009FEB"/>
              </a:solidFill>
              <a:latin typeface="Adobe Arabic" panose="02040503050201020203" pitchFamily="18" charset="-78"/>
              <a:cs typeface="Adobe Arabic" panose="02040503050201020203" pitchFamily="18" charset="-78"/>
            </a:endParaRPr>
          </a:p>
        </p:txBody>
      </p:sp>
      <p:pic>
        <p:nvPicPr>
          <p:cNvPr id="4" name="Picture 3" descr="Ø®Ø¯ÙØ© ØªØµÙÙÙ Ø£ÙØ´Ø·Ø© ÙØ­ÙÙØ¨Ø© ØªØ¯Ø±ÙØ¨ÙØ©"/>
          <p:cNvPicPr/>
          <p:nvPr/>
        </p:nvPicPr>
        <p:blipFill rotWithShape="1">
          <a:blip r:embed="rId3" cstate="print">
            <a:extLst>
              <a:ext uri="{28A0092B-C50C-407E-A947-70E740481C1C}">
                <a14:useLocalDpi xmlns:a14="http://schemas.microsoft.com/office/drawing/2010/main" val="0"/>
              </a:ext>
            </a:extLst>
          </a:blip>
          <a:srcRect l="-2360" b="32609"/>
          <a:stretch/>
        </p:blipFill>
        <p:spPr bwMode="auto">
          <a:xfrm>
            <a:off x="7854025" y="2680855"/>
            <a:ext cx="2973301" cy="2250891"/>
          </a:xfrm>
          <a:prstGeom prst="rect">
            <a:avLst/>
          </a:prstGeom>
          <a:noFill/>
          <a:ln>
            <a:noFill/>
          </a:ln>
          <a:extLst>
            <a:ext uri="{53640926-AAD7-44D8-BBD7-CCE9431645EC}">
              <a14:shadowObscured xmlns:a14="http://schemas.microsoft.com/office/drawing/2010/main"/>
            </a:ext>
          </a:extLst>
        </p:spPr>
      </p:pic>
      <p:sp>
        <p:nvSpPr>
          <p:cNvPr id="5" name="مربع نص 4"/>
          <p:cNvSpPr txBox="1"/>
          <p:nvPr/>
        </p:nvSpPr>
        <p:spPr>
          <a:xfrm>
            <a:off x="-16597" y="6437890"/>
            <a:ext cx="2023311" cy="369332"/>
          </a:xfrm>
          <a:prstGeom prst="rect">
            <a:avLst/>
          </a:prstGeom>
          <a:noFill/>
        </p:spPr>
        <p:txBody>
          <a:bodyPr wrap="none" rtlCol="1">
            <a:spAutoFit/>
          </a:bodyPr>
          <a:lstStyle/>
          <a:p>
            <a:r>
              <a:rPr lang="en-US" dirty="0">
                <a:latin typeface="Sakkal Majalla" panose="02000000000000000000" pitchFamily="2" charset="-78"/>
                <a:cs typeface="Sakkal Majalla" panose="02000000000000000000" pitchFamily="2" charset="-78"/>
                <a:hlinkClick r:id="rId4"/>
              </a:rPr>
              <a:t>www.dawliatarining.com</a:t>
            </a:r>
            <a:r>
              <a:rPr lang="ar-SA" dirty="0">
                <a:latin typeface="Sakkal Majalla" panose="02000000000000000000" pitchFamily="2" charset="-78"/>
                <a:cs typeface="Sakkal Majalla" panose="02000000000000000000" pitchFamily="2" charset="-78"/>
              </a:rPr>
              <a:t> </a:t>
            </a:r>
          </a:p>
        </p:txBody>
      </p:sp>
    </p:spTree>
    <p:extLst>
      <p:ext uri="{BB962C8B-B14F-4D97-AF65-F5344CB8AC3E}">
        <p14:creationId xmlns:p14="http://schemas.microsoft.com/office/powerpoint/2010/main" val="237604603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4"/>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576306" y="249833"/>
            <a:ext cx="4474710" cy="630942"/>
          </a:xfrm>
          <a:prstGeom prst="rect">
            <a:avLst/>
          </a:prstGeom>
        </p:spPr>
        <p:txBody>
          <a:bodyPr wrap="square">
            <a:spAutoFit/>
          </a:bodyPr>
          <a:lstStyle/>
          <a:p>
            <a:pPr algn="ctr">
              <a:lnSpc>
                <a:spcPct val="125000"/>
              </a:lnSpc>
            </a:pPr>
            <a:r>
              <a:rPr lang="ar-EG" sz="2800" b="1" dirty="0">
                <a:solidFill>
                  <a:prstClr val="white"/>
                </a:solidFill>
                <a:latin typeface="Sakkal Majalla" pitchFamily="2" charset="-78"/>
                <a:cs typeface="Sakkal Majalla" pitchFamily="2" charset="-78"/>
              </a:rPr>
              <a:t>فوائد الألعاب التدريبية</a:t>
            </a:r>
          </a:p>
        </p:txBody>
      </p:sp>
      <p:grpSp>
        <p:nvGrpSpPr>
          <p:cNvPr id="2" name="Group 1"/>
          <p:cNvGrpSpPr/>
          <p:nvPr/>
        </p:nvGrpSpPr>
        <p:grpSpPr>
          <a:xfrm>
            <a:off x="8582891" y="1253319"/>
            <a:ext cx="3259376" cy="1267690"/>
            <a:chOff x="8582891" y="1440355"/>
            <a:chExt cx="3259376" cy="1267690"/>
          </a:xfrm>
        </p:grpSpPr>
        <p:pic>
          <p:nvPicPr>
            <p:cNvPr id="12" name="Picture 11" descr="Ø®Ø¯ÙØ© ØªØµÙÙÙ Ø£ÙØ´Ø·Ø© ÙØ­ÙÙØ¨Ø© ØªØ¯Ø±ÙØ¨ÙØ©"/>
            <p:cNvPicPr/>
            <p:nvPr/>
          </p:nvPicPr>
          <p:blipFill rotWithShape="1">
            <a:blip r:embed="rId5" cstate="print">
              <a:extLst>
                <a:ext uri="{28A0092B-C50C-407E-A947-70E740481C1C}">
                  <a14:useLocalDpi xmlns:a14="http://schemas.microsoft.com/office/drawing/2010/main" val="0"/>
                </a:ext>
              </a:extLst>
            </a:blip>
            <a:srcRect l="-2360" b="32609"/>
            <a:stretch/>
          </p:blipFill>
          <p:spPr bwMode="auto">
            <a:xfrm>
              <a:off x="10431542" y="1440355"/>
              <a:ext cx="1410725" cy="1267690"/>
            </a:xfrm>
            <a:prstGeom prst="rect">
              <a:avLst/>
            </a:prstGeom>
            <a:noFill/>
            <a:ln>
              <a:noFill/>
            </a:ln>
            <a:extLst>
              <a:ext uri="{53640926-AAD7-44D8-BBD7-CCE9431645EC}">
                <a14:shadowObscured xmlns:a14="http://schemas.microsoft.com/office/drawing/2010/main"/>
              </a:ext>
            </a:extLst>
          </p:spPr>
        </p:pic>
        <p:sp>
          <p:nvSpPr>
            <p:cNvPr id="13" name="Rectangle 12"/>
            <p:cNvSpPr/>
            <p:nvPr/>
          </p:nvSpPr>
          <p:spPr>
            <a:xfrm>
              <a:off x="8582891" y="1991072"/>
              <a:ext cx="2055250" cy="584775"/>
            </a:xfrm>
            <a:prstGeom prst="rect">
              <a:avLst/>
            </a:prstGeom>
          </p:spPr>
          <p:txBody>
            <a:bodyPr wrap="square">
              <a:spAutoFit/>
            </a:bodyPr>
            <a:lstStyle/>
            <a:p>
              <a:r>
                <a:rPr lang="ar-EG" sz="3200" b="1" dirty="0">
                  <a:solidFill>
                    <a:srgbClr val="C00000"/>
                  </a:solidFill>
                  <a:latin typeface="Sakkal Majalla" panose="02000000000000000000" pitchFamily="2" charset="-78"/>
                  <a:cs typeface="Sakkal Majalla" panose="02000000000000000000" pitchFamily="2" charset="-78"/>
                </a:rPr>
                <a:t>صحية</a:t>
              </a:r>
            </a:p>
          </p:txBody>
        </p:sp>
      </p:grpSp>
      <p:sp>
        <p:nvSpPr>
          <p:cNvPr id="15" name="Rectangle 14"/>
          <p:cNvSpPr/>
          <p:nvPr/>
        </p:nvSpPr>
        <p:spPr>
          <a:xfrm>
            <a:off x="3968396" y="1780952"/>
            <a:ext cx="6463146" cy="630942"/>
          </a:xfrm>
          <a:prstGeom prst="rect">
            <a:avLst/>
          </a:prstGeom>
        </p:spPr>
        <p:txBody>
          <a:bodyPr wrap="square">
            <a:spAutoFit/>
          </a:bodyPr>
          <a:lstStyle/>
          <a:p>
            <a:pPr algn="ctr">
              <a:lnSpc>
                <a:spcPct val="125000"/>
              </a:lnSpc>
              <a:tabLst>
                <a:tab pos="1794510" algn="l"/>
                <a:tab pos="3326130" algn="ctr"/>
              </a:tabLst>
            </a:pPr>
            <a:r>
              <a:rPr lang="ar-EG" sz="2800" b="1" dirty="0">
                <a:solidFill>
                  <a:srgbClr val="002060"/>
                </a:solidFill>
                <a:latin typeface="Sakkal Majalla" panose="02000000000000000000" pitchFamily="2" charset="-78"/>
                <a:cs typeface="Sakkal Majalla" panose="02000000000000000000" pitchFamily="2" charset="-78"/>
              </a:rPr>
              <a:t>تعمل على تقوية أجهزة وعضلات الجسم.</a:t>
            </a:r>
          </a:p>
        </p:txBody>
      </p:sp>
      <p:grpSp>
        <p:nvGrpSpPr>
          <p:cNvPr id="16" name="Group 15"/>
          <p:cNvGrpSpPr/>
          <p:nvPr/>
        </p:nvGrpSpPr>
        <p:grpSpPr>
          <a:xfrm>
            <a:off x="6096000" y="2432437"/>
            <a:ext cx="3259376" cy="1267690"/>
            <a:chOff x="8582891" y="1440355"/>
            <a:chExt cx="3259376" cy="1267690"/>
          </a:xfrm>
        </p:grpSpPr>
        <p:pic>
          <p:nvPicPr>
            <p:cNvPr id="17" name="Picture 16" descr="Ø®Ø¯ÙØ© ØªØµÙÙÙ Ø£ÙØ´Ø·Ø© ÙØ­ÙÙØ¨Ø© ØªØ¯Ø±ÙØ¨ÙØ©"/>
            <p:cNvPicPr/>
            <p:nvPr/>
          </p:nvPicPr>
          <p:blipFill rotWithShape="1">
            <a:blip r:embed="rId5" cstate="print">
              <a:extLst>
                <a:ext uri="{28A0092B-C50C-407E-A947-70E740481C1C}">
                  <a14:useLocalDpi xmlns:a14="http://schemas.microsoft.com/office/drawing/2010/main" val="0"/>
                </a:ext>
              </a:extLst>
            </a:blip>
            <a:srcRect l="-2360" b="32609"/>
            <a:stretch/>
          </p:blipFill>
          <p:spPr bwMode="auto">
            <a:xfrm>
              <a:off x="10431542" y="1440355"/>
              <a:ext cx="1410725" cy="1267690"/>
            </a:xfrm>
            <a:prstGeom prst="rect">
              <a:avLst/>
            </a:prstGeom>
            <a:noFill/>
            <a:ln>
              <a:noFill/>
            </a:ln>
            <a:extLst>
              <a:ext uri="{53640926-AAD7-44D8-BBD7-CCE9431645EC}">
                <a14:shadowObscured xmlns:a14="http://schemas.microsoft.com/office/drawing/2010/main"/>
              </a:ext>
            </a:extLst>
          </p:spPr>
        </p:pic>
        <p:sp>
          <p:nvSpPr>
            <p:cNvPr id="18" name="Rectangle 17"/>
            <p:cNvSpPr/>
            <p:nvPr/>
          </p:nvSpPr>
          <p:spPr>
            <a:xfrm>
              <a:off x="8582891" y="1991072"/>
              <a:ext cx="2055250" cy="584775"/>
            </a:xfrm>
            <a:prstGeom prst="rect">
              <a:avLst/>
            </a:prstGeom>
          </p:spPr>
          <p:txBody>
            <a:bodyPr wrap="square">
              <a:spAutoFit/>
            </a:bodyPr>
            <a:lstStyle/>
            <a:p>
              <a:r>
                <a:rPr lang="ar-EG" sz="3200" b="1" dirty="0">
                  <a:solidFill>
                    <a:srgbClr val="C00000"/>
                  </a:solidFill>
                  <a:latin typeface="Sakkal Majalla" panose="02000000000000000000" pitchFamily="2" charset="-78"/>
                  <a:cs typeface="Sakkal Majalla" panose="02000000000000000000" pitchFamily="2" charset="-78"/>
                </a:rPr>
                <a:t>عقلية</a:t>
              </a:r>
            </a:p>
          </p:txBody>
        </p:sp>
      </p:grpSp>
      <p:sp>
        <p:nvSpPr>
          <p:cNvPr id="20" name="Rectangle 19"/>
          <p:cNvSpPr/>
          <p:nvPr/>
        </p:nvSpPr>
        <p:spPr>
          <a:xfrm>
            <a:off x="-15054" y="2844412"/>
            <a:ext cx="7591360" cy="630942"/>
          </a:xfrm>
          <a:prstGeom prst="rect">
            <a:avLst/>
          </a:prstGeom>
        </p:spPr>
        <p:txBody>
          <a:bodyPr wrap="square">
            <a:spAutoFit/>
          </a:bodyPr>
          <a:lstStyle/>
          <a:p>
            <a:pPr algn="ctr">
              <a:lnSpc>
                <a:spcPct val="125000"/>
              </a:lnSpc>
              <a:tabLst>
                <a:tab pos="1794510" algn="l"/>
                <a:tab pos="3326130" algn="ctr"/>
              </a:tabLst>
            </a:pPr>
            <a:r>
              <a:rPr lang="ar-EG" sz="2800" b="1" dirty="0">
                <a:solidFill>
                  <a:srgbClr val="002060"/>
                </a:solidFill>
                <a:latin typeface="Sakkal Majalla" panose="02000000000000000000" pitchFamily="2" charset="-78"/>
                <a:cs typeface="Sakkal Majalla" panose="02000000000000000000" pitchFamily="2" charset="-78"/>
              </a:rPr>
              <a:t>تقوم بصقل الملكات وتقويه الحواس وشحذ الذاكرة وإعمال الفكر.</a:t>
            </a:r>
          </a:p>
        </p:txBody>
      </p:sp>
      <p:grpSp>
        <p:nvGrpSpPr>
          <p:cNvPr id="21" name="Group 20"/>
          <p:cNvGrpSpPr/>
          <p:nvPr/>
        </p:nvGrpSpPr>
        <p:grpSpPr>
          <a:xfrm>
            <a:off x="8791640" y="3700127"/>
            <a:ext cx="3259376" cy="1267690"/>
            <a:chOff x="8582891" y="1440355"/>
            <a:chExt cx="3259376" cy="1267690"/>
          </a:xfrm>
        </p:grpSpPr>
        <p:pic>
          <p:nvPicPr>
            <p:cNvPr id="22" name="Picture 21" descr="Ø®Ø¯ÙØ© ØªØµÙÙÙ Ø£ÙØ´Ø·Ø© ÙØ­ÙÙØ¨Ø© ØªØ¯Ø±ÙØ¨ÙØ©"/>
            <p:cNvPicPr/>
            <p:nvPr/>
          </p:nvPicPr>
          <p:blipFill rotWithShape="1">
            <a:blip r:embed="rId5" cstate="print">
              <a:extLst>
                <a:ext uri="{28A0092B-C50C-407E-A947-70E740481C1C}">
                  <a14:useLocalDpi xmlns:a14="http://schemas.microsoft.com/office/drawing/2010/main" val="0"/>
                </a:ext>
              </a:extLst>
            </a:blip>
            <a:srcRect l="-2360" b="32609"/>
            <a:stretch/>
          </p:blipFill>
          <p:spPr bwMode="auto">
            <a:xfrm>
              <a:off x="10431542" y="1440355"/>
              <a:ext cx="1410725" cy="1267690"/>
            </a:xfrm>
            <a:prstGeom prst="rect">
              <a:avLst/>
            </a:prstGeom>
            <a:noFill/>
            <a:ln>
              <a:noFill/>
            </a:ln>
            <a:extLst>
              <a:ext uri="{53640926-AAD7-44D8-BBD7-CCE9431645EC}">
                <a14:shadowObscured xmlns:a14="http://schemas.microsoft.com/office/drawing/2010/main"/>
              </a:ext>
            </a:extLst>
          </p:spPr>
        </p:pic>
        <p:sp>
          <p:nvSpPr>
            <p:cNvPr id="23" name="Rectangle 22"/>
            <p:cNvSpPr/>
            <p:nvPr/>
          </p:nvSpPr>
          <p:spPr>
            <a:xfrm>
              <a:off x="8582891" y="1991072"/>
              <a:ext cx="2055250" cy="584775"/>
            </a:xfrm>
            <a:prstGeom prst="rect">
              <a:avLst/>
            </a:prstGeom>
          </p:spPr>
          <p:txBody>
            <a:bodyPr wrap="square">
              <a:spAutoFit/>
            </a:bodyPr>
            <a:lstStyle/>
            <a:p>
              <a:r>
                <a:rPr lang="ar-EG" sz="3200" b="1" dirty="0">
                  <a:solidFill>
                    <a:srgbClr val="C00000"/>
                  </a:solidFill>
                  <a:latin typeface="Sakkal Majalla" panose="02000000000000000000" pitchFamily="2" charset="-78"/>
                  <a:cs typeface="Sakkal Majalla" panose="02000000000000000000" pitchFamily="2" charset="-78"/>
                </a:rPr>
                <a:t>خلقية</a:t>
              </a:r>
            </a:p>
          </p:txBody>
        </p:sp>
      </p:grpSp>
      <p:sp>
        <p:nvSpPr>
          <p:cNvPr id="24" name="Rectangle 23"/>
          <p:cNvSpPr/>
          <p:nvPr/>
        </p:nvSpPr>
        <p:spPr>
          <a:xfrm>
            <a:off x="3780626" y="4166721"/>
            <a:ext cx="6463146" cy="630942"/>
          </a:xfrm>
          <a:prstGeom prst="rect">
            <a:avLst/>
          </a:prstGeom>
        </p:spPr>
        <p:txBody>
          <a:bodyPr wrap="square">
            <a:spAutoFit/>
          </a:bodyPr>
          <a:lstStyle/>
          <a:p>
            <a:pPr algn="ctr">
              <a:lnSpc>
                <a:spcPct val="125000"/>
              </a:lnSpc>
              <a:tabLst>
                <a:tab pos="1794510" algn="l"/>
                <a:tab pos="3326130" algn="ctr"/>
              </a:tabLst>
            </a:pPr>
            <a:r>
              <a:rPr lang="ar-EG" sz="2800" b="1" dirty="0">
                <a:solidFill>
                  <a:srgbClr val="002060"/>
                </a:solidFill>
                <a:latin typeface="Sakkal Majalla" panose="02000000000000000000" pitchFamily="2" charset="-78"/>
                <a:cs typeface="Sakkal Majalla" panose="02000000000000000000" pitchFamily="2" charset="-78"/>
              </a:rPr>
              <a:t>تغرس في النفس الاتجاهات والقيم الخلوقية والروحية.</a:t>
            </a:r>
          </a:p>
        </p:txBody>
      </p:sp>
      <p:grpSp>
        <p:nvGrpSpPr>
          <p:cNvPr id="25" name="Group 24"/>
          <p:cNvGrpSpPr/>
          <p:nvPr/>
        </p:nvGrpSpPr>
        <p:grpSpPr>
          <a:xfrm>
            <a:off x="6096000" y="5105124"/>
            <a:ext cx="3259376" cy="1267690"/>
            <a:chOff x="8582891" y="1440355"/>
            <a:chExt cx="3259376" cy="1267690"/>
          </a:xfrm>
        </p:grpSpPr>
        <p:pic>
          <p:nvPicPr>
            <p:cNvPr id="26" name="Picture 25" descr="Ø®Ø¯ÙØ© ØªØµÙÙÙ Ø£ÙØ´Ø·Ø© ÙØ­ÙÙØ¨Ø© ØªØ¯Ø±ÙØ¨ÙØ©"/>
            <p:cNvPicPr/>
            <p:nvPr/>
          </p:nvPicPr>
          <p:blipFill rotWithShape="1">
            <a:blip r:embed="rId5" cstate="print">
              <a:extLst>
                <a:ext uri="{28A0092B-C50C-407E-A947-70E740481C1C}">
                  <a14:useLocalDpi xmlns:a14="http://schemas.microsoft.com/office/drawing/2010/main" val="0"/>
                </a:ext>
              </a:extLst>
            </a:blip>
            <a:srcRect l="-2360" b="32609"/>
            <a:stretch/>
          </p:blipFill>
          <p:spPr bwMode="auto">
            <a:xfrm>
              <a:off x="10431542" y="1440355"/>
              <a:ext cx="1410725" cy="1267690"/>
            </a:xfrm>
            <a:prstGeom prst="rect">
              <a:avLst/>
            </a:prstGeom>
            <a:noFill/>
            <a:ln>
              <a:noFill/>
            </a:ln>
            <a:extLst>
              <a:ext uri="{53640926-AAD7-44D8-BBD7-CCE9431645EC}">
                <a14:shadowObscured xmlns:a14="http://schemas.microsoft.com/office/drawing/2010/main"/>
              </a:ext>
            </a:extLst>
          </p:spPr>
        </p:pic>
        <p:sp>
          <p:nvSpPr>
            <p:cNvPr id="35" name="Rectangle 34"/>
            <p:cNvSpPr/>
            <p:nvPr/>
          </p:nvSpPr>
          <p:spPr>
            <a:xfrm>
              <a:off x="8582891" y="1991072"/>
              <a:ext cx="2055250" cy="584775"/>
            </a:xfrm>
            <a:prstGeom prst="rect">
              <a:avLst/>
            </a:prstGeom>
          </p:spPr>
          <p:txBody>
            <a:bodyPr wrap="square">
              <a:spAutoFit/>
            </a:bodyPr>
            <a:lstStyle/>
            <a:p>
              <a:r>
                <a:rPr lang="ar-EG" sz="3200" b="1" dirty="0">
                  <a:solidFill>
                    <a:srgbClr val="C00000"/>
                  </a:solidFill>
                  <a:latin typeface="Sakkal Majalla" panose="02000000000000000000" pitchFamily="2" charset="-78"/>
                  <a:cs typeface="Sakkal Majalla" panose="02000000000000000000" pitchFamily="2" charset="-78"/>
                </a:rPr>
                <a:t>اجتماعية</a:t>
              </a:r>
            </a:p>
          </p:txBody>
        </p:sp>
      </p:grpSp>
      <p:sp>
        <p:nvSpPr>
          <p:cNvPr id="36" name="Rectangle 35"/>
          <p:cNvSpPr/>
          <p:nvPr/>
        </p:nvSpPr>
        <p:spPr>
          <a:xfrm>
            <a:off x="-15054" y="5357947"/>
            <a:ext cx="6935399" cy="1169551"/>
          </a:xfrm>
          <a:prstGeom prst="rect">
            <a:avLst/>
          </a:prstGeom>
        </p:spPr>
        <p:txBody>
          <a:bodyPr wrap="square">
            <a:spAutoFit/>
          </a:bodyPr>
          <a:lstStyle/>
          <a:p>
            <a:pPr algn="justLow">
              <a:lnSpc>
                <a:spcPct val="125000"/>
              </a:lnSpc>
              <a:tabLst>
                <a:tab pos="1794510" algn="l"/>
                <a:tab pos="3326130" algn="ctr"/>
              </a:tabLst>
            </a:pPr>
            <a:r>
              <a:rPr lang="ar-EG" sz="2800" b="1" dirty="0">
                <a:solidFill>
                  <a:srgbClr val="002060"/>
                </a:solidFill>
                <a:latin typeface="Sakkal Majalla" panose="02000000000000000000" pitchFamily="2" charset="-78"/>
                <a:cs typeface="Sakkal Majalla" panose="02000000000000000000" pitchFamily="2" charset="-78"/>
              </a:rPr>
              <a:t>تلغي في الفرد روح الأنانية وتدفعه للإلتزام بروح الجماعة وإذكاء قيم التعاون.</a:t>
            </a:r>
          </a:p>
        </p:txBody>
      </p:sp>
      <p:pic>
        <p:nvPicPr>
          <p:cNvPr id="37" name="Picture 36" descr="ØªØ¹Ø²ÙØ² Ø±ÙØ­ Ø§ÙØ¹ÙÙ Ø§ÙØ¬ÙØ§Ø¹Ù Ø¨ÙÙÙÙÙ Ø¬Ø¯ÙØ¯ Ø·Ø¨ÙØªÙ Ø§ÙØ¥Ø¯Ø§Ø±Ø© Ø§ÙØ¹Ø§ÙØ© ÙÙØ¥Ø·Ù.."/>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03755" y="731272"/>
            <a:ext cx="2548890" cy="170116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27" name="مربع نص 26"/>
          <p:cNvSpPr txBox="1"/>
          <p:nvPr/>
        </p:nvSpPr>
        <p:spPr>
          <a:xfrm>
            <a:off x="-16597" y="6437890"/>
            <a:ext cx="2023311" cy="369332"/>
          </a:xfrm>
          <a:prstGeom prst="rect">
            <a:avLst/>
          </a:prstGeom>
          <a:noFill/>
        </p:spPr>
        <p:txBody>
          <a:bodyPr wrap="none" rtlCol="1">
            <a:spAutoFit/>
          </a:bodyPr>
          <a:lstStyle/>
          <a:p>
            <a:r>
              <a:rPr lang="en-US" dirty="0">
                <a:latin typeface="Sakkal Majalla" panose="02000000000000000000" pitchFamily="2" charset="-78"/>
                <a:cs typeface="Sakkal Majalla" panose="02000000000000000000" pitchFamily="2" charset="-78"/>
                <a:hlinkClick r:id="rId7"/>
              </a:rPr>
              <a:t>www.dawliatarining.com</a:t>
            </a:r>
            <a:r>
              <a:rPr lang="ar-SA" dirty="0">
                <a:latin typeface="Sakkal Majalla" panose="02000000000000000000" pitchFamily="2" charset="-78"/>
                <a:cs typeface="Sakkal Majalla" panose="02000000000000000000" pitchFamily="2" charset="-78"/>
              </a:rPr>
              <a:t> </a:t>
            </a:r>
          </a:p>
        </p:txBody>
      </p:sp>
    </p:spTree>
    <p:extLst>
      <p:ext uri="{BB962C8B-B14F-4D97-AF65-F5344CB8AC3E}">
        <p14:creationId xmlns:p14="http://schemas.microsoft.com/office/powerpoint/2010/main" val="6404293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down)">
                                      <p:cBhvr>
                                        <p:cTn id="12" dur="580">
                                          <p:stCondLst>
                                            <p:cond delay="0"/>
                                          </p:stCondLst>
                                        </p:cTn>
                                        <p:tgtEl>
                                          <p:spTgt spid="15"/>
                                        </p:tgtEl>
                                      </p:cBhvr>
                                    </p:animEffect>
                                    <p:anim calcmode="lin" valueType="num">
                                      <p:cBhvr>
                                        <p:cTn id="13"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18" dur="26">
                                          <p:stCondLst>
                                            <p:cond delay="650"/>
                                          </p:stCondLst>
                                        </p:cTn>
                                        <p:tgtEl>
                                          <p:spTgt spid="15"/>
                                        </p:tgtEl>
                                      </p:cBhvr>
                                      <p:to x="100000" y="60000"/>
                                    </p:animScale>
                                    <p:animScale>
                                      <p:cBhvr>
                                        <p:cTn id="19" dur="166" decel="50000">
                                          <p:stCondLst>
                                            <p:cond delay="676"/>
                                          </p:stCondLst>
                                        </p:cTn>
                                        <p:tgtEl>
                                          <p:spTgt spid="15"/>
                                        </p:tgtEl>
                                      </p:cBhvr>
                                      <p:to x="100000" y="100000"/>
                                    </p:animScale>
                                    <p:animScale>
                                      <p:cBhvr>
                                        <p:cTn id="20" dur="26">
                                          <p:stCondLst>
                                            <p:cond delay="1312"/>
                                          </p:stCondLst>
                                        </p:cTn>
                                        <p:tgtEl>
                                          <p:spTgt spid="15"/>
                                        </p:tgtEl>
                                      </p:cBhvr>
                                      <p:to x="100000" y="80000"/>
                                    </p:animScale>
                                    <p:animScale>
                                      <p:cBhvr>
                                        <p:cTn id="21" dur="166" decel="50000">
                                          <p:stCondLst>
                                            <p:cond delay="1338"/>
                                          </p:stCondLst>
                                        </p:cTn>
                                        <p:tgtEl>
                                          <p:spTgt spid="15"/>
                                        </p:tgtEl>
                                      </p:cBhvr>
                                      <p:to x="100000" y="100000"/>
                                    </p:animScale>
                                    <p:animScale>
                                      <p:cBhvr>
                                        <p:cTn id="22" dur="26">
                                          <p:stCondLst>
                                            <p:cond delay="1642"/>
                                          </p:stCondLst>
                                        </p:cTn>
                                        <p:tgtEl>
                                          <p:spTgt spid="15"/>
                                        </p:tgtEl>
                                      </p:cBhvr>
                                      <p:to x="100000" y="90000"/>
                                    </p:animScale>
                                    <p:animScale>
                                      <p:cBhvr>
                                        <p:cTn id="23" dur="166" decel="50000">
                                          <p:stCondLst>
                                            <p:cond delay="1668"/>
                                          </p:stCondLst>
                                        </p:cTn>
                                        <p:tgtEl>
                                          <p:spTgt spid="15"/>
                                        </p:tgtEl>
                                      </p:cBhvr>
                                      <p:to x="100000" y="100000"/>
                                    </p:animScale>
                                    <p:animScale>
                                      <p:cBhvr>
                                        <p:cTn id="24" dur="26">
                                          <p:stCondLst>
                                            <p:cond delay="1808"/>
                                          </p:stCondLst>
                                        </p:cTn>
                                        <p:tgtEl>
                                          <p:spTgt spid="15"/>
                                        </p:tgtEl>
                                      </p:cBhvr>
                                      <p:to x="100000" y="95000"/>
                                    </p:animScale>
                                    <p:animScale>
                                      <p:cBhvr>
                                        <p:cTn id="25" dur="166" decel="50000">
                                          <p:stCondLst>
                                            <p:cond delay="1834"/>
                                          </p:stCondLst>
                                        </p:cTn>
                                        <p:tgtEl>
                                          <p:spTgt spid="15"/>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6" presetClass="entr" presetSubtype="16" fill="hold" nodeType="click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circle(in)">
                                      <p:cBhvr>
                                        <p:cTn id="30" dur="2000"/>
                                        <p:tgtEl>
                                          <p:spTgt spid="16"/>
                                        </p:tgtEl>
                                      </p:cBhvr>
                                    </p:animEffect>
                                  </p:childTnLst>
                                </p:cTn>
                              </p:par>
                            </p:childTnLst>
                          </p:cTn>
                        </p:par>
                      </p:childTnLst>
                    </p:cTn>
                  </p:par>
                  <p:par>
                    <p:cTn id="31" fill="hold">
                      <p:stCondLst>
                        <p:cond delay="indefinite"/>
                      </p:stCondLst>
                      <p:childTnLst>
                        <p:par>
                          <p:cTn id="32" fill="hold">
                            <p:stCondLst>
                              <p:cond delay="0"/>
                            </p:stCondLst>
                            <p:childTnLst>
                              <p:par>
                                <p:cTn id="33" presetID="26" presetClass="entr" presetSubtype="0" fill="hold" grpId="0" nodeType="click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wipe(down)">
                                      <p:cBhvr>
                                        <p:cTn id="35" dur="580">
                                          <p:stCondLst>
                                            <p:cond delay="0"/>
                                          </p:stCondLst>
                                        </p:cTn>
                                        <p:tgtEl>
                                          <p:spTgt spid="20"/>
                                        </p:tgtEl>
                                      </p:cBhvr>
                                    </p:animEffect>
                                    <p:anim calcmode="lin" valueType="num">
                                      <p:cBhvr>
                                        <p:cTn id="36"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37"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38"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39"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40"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41" dur="26">
                                          <p:stCondLst>
                                            <p:cond delay="650"/>
                                          </p:stCondLst>
                                        </p:cTn>
                                        <p:tgtEl>
                                          <p:spTgt spid="20"/>
                                        </p:tgtEl>
                                      </p:cBhvr>
                                      <p:to x="100000" y="60000"/>
                                    </p:animScale>
                                    <p:animScale>
                                      <p:cBhvr>
                                        <p:cTn id="42" dur="166" decel="50000">
                                          <p:stCondLst>
                                            <p:cond delay="676"/>
                                          </p:stCondLst>
                                        </p:cTn>
                                        <p:tgtEl>
                                          <p:spTgt spid="20"/>
                                        </p:tgtEl>
                                      </p:cBhvr>
                                      <p:to x="100000" y="100000"/>
                                    </p:animScale>
                                    <p:animScale>
                                      <p:cBhvr>
                                        <p:cTn id="43" dur="26">
                                          <p:stCondLst>
                                            <p:cond delay="1312"/>
                                          </p:stCondLst>
                                        </p:cTn>
                                        <p:tgtEl>
                                          <p:spTgt spid="20"/>
                                        </p:tgtEl>
                                      </p:cBhvr>
                                      <p:to x="100000" y="80000"/>
                                    </p:animScale>
                                    <p:animScale>
                                      <p:cBhvr>
                                        <p:cTn id="44" dur="166" decel="50000">
                                          <p:stCondLst>
                                            <p:cond delay="1338"/>
                                          </p:stCondLst>
                                        </p:cTn>
                                        <p:tgtEl>
                                          <p:spTgt spid="20"/>
                                        </p:tgtEl>
                                      </p:cBhvr>
                                      <p:to x="100000" y="100000"/>
                                    </p:animScale>
                                    <p:animScale>
                                      <p:cBhvr>
                                        <p:cTn id="45" dur="26">
                                          <p:stCondLst>
                                            <p:cond delay="1642"/>
                                          </p:stCondLst>
                                        </p:cTn>
                                        <p:tgtEl>
                                          <p:spTgt spid="20"/>
                                        </p:tgtEl>
                                      </p:cBhvr>
                                      <p:to x="100000" y="90000"/>
                                    </p:animScale>
                                    <p:animScale>
                                      <p:cBhvr>
                                        <p:cTn id="46" dur="166" decel="50000">
                                          <p:stCondLst>
                                            <p:cond delay="1668"/>
                                          </p:stCondLst>
                                        </p:cTn>
                                        <p:tgtEl>
                                          <p:spTgt spid="20"/>
                                        </p:tgtEl>
                                      </p:cBhvr>
                                      <p:to x="100000" y="100000"/>
                                    </p:animScale>
                                    <p:animScale>
                                      <p:cBhvr>
                                        <p:cTn id="47" dur="26">
                                          <p:stCondLst>
                                            <p:cond delay="1808"/>
                                          </p:stCondLst>
                                        </p:cTn>
                                        <p:tgtEl>
                                          <p:spTgt spid="20"/>
                                        </p:tgtEl>
                                      </p:cBhvr>
                                      <p:to x="100000" y="95000"/>
                                    </p:animScale>
                                    <p:animScale>
                                      <p:cBhvr>
                                        <p:cTn id="48" dur="166" decel="50000">
                                          <p:stCondLst>
                                            <p:cond delay="1834"/>
                                          </p:stCondLst>
                                        </p:cTn>
                                        <p:tgtEl>
                                          <p:spTgt spid="20"/>
                                        </p:tgtEl>
                                      </p:cBhvr>
                                      <p:to x="100000" y="100000"/>
                                    </p:animScale>
                                  </p:childTnLst>
                                </p:cTn>
                              </p:par>
                            </p:childTnLst>
                          </p:cTn>
                        </p:par>
                      </p:childTnLst>
                    </p:cTn>
                  </p:par>
                  <p:par>
                    <p:cTn id="49" fill="hold">
                      <p:stCondLst>
                        <p:cond delay="indefinite"/>
                      </p:stCondLst>
                      <p:childTnLst>
                        <p:par>
                          <p:cTn id="50" fill="hold">
                            <p:stCondLst>
                              <p:cond delay="0"/>
                            </p:stCondLst>
                            <p:childTnLst>
                              <p:par>
                                <p:cTn id="51" presetID="6" presetClass="entr" presetSubtype="16" fill="hold" nodeType="click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circle(in)">
                                      <p:cBhvr>
                                        <p:cTn id="53" dur="2000"/>
                                        <p:tgtEl>
                                          <p:spTgt spid="21"/>
                                        </p:tgtEl>
                                      </p:cBhvr>
                                    </p:animEffect>
                                  </p:childTnLst>
                                </p:cTn>
                              </p:par>
                            </p:childTnLst>
                          </p:cTn>
                        </p:par>
                      </p:childTnLst>
                    </p:cTn>
                  </p:par>
                  <p:par>
                    <p:cTn id="54" fill="hold">
                      <p:stCondLst>
                        <p:cond delay="indefinite"/>
                      </p:stCondLst>
                      <p:childTnLst>
                        <p:par>
                          <p:cTn id="55" fill="hold">
                            <p:stCondLst>
                              <p:cond delay="0"/>
                            </p:stCondLst>
                            <p:childTnLst>
                              <p:par>
                                <p:cTn id="56" presetID="26" presetClass="entr" presetSubtype="0" fill="hold" grpId="0" nodeType="click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wipe(down)">
                                      <p:cBhvr>
                                        <p:cTn id="58" dur="580">
                                          <p:stCondLst>
                                            <p:cond delay="0"/>
                                          </p:stCondLst>
                                        </p:cTn>
                                        <p:tgtEl>
                                          <p:spTgt spid="24"/>
                                        </p:tgtEl>
                                      </p:cBhvr>
                                    </p:animEffect>
                                    <p:anim calcmode="lin" valueType="num">
                                      <p:cBhvr>
                                        <p:cTn id="59" dur="1822"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60" dur="664"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61" dur="664" tmFilter="0, 0; 0.125,0.2665; 0.25,0.4; 0.375,0.465; 0.5,0.5;  0.625,0.535; 0.75,0.6; 0.875,0.7335; 1,1">
                                          <p:stCondLst>
                                            <p:cond delay="664"/>
                                          </p:stCondLst>
                                        </p:cTn>
                                        <p:tgtEl>
                                          <p:spTgt spid="24"/>
                                        </p:tgtEl>
                                        <p:attrNameLst>
                                          <p:attrName>ppt_y</p:attrName>
                                        </p:attrNameLst>
                                      </p:cBhvr>
                                      <p:tavLst>
                                        <p:tav tm="0" fmla="#ppt_y-sin(pi*$)/9">
                                          <p:val>
                                            <p:fltVal val="0"/>
                                          </p:val>
                                        </p:tav>
                                        <p:tav tm="100000">
                                          <p:val>
                                            <p:fltVal val="1"/>
                                          </p:val>
                                        </p:tav>
                                      </p:tavLst>
                                    </p:anim>
                                    <p:anim calcmode="lin" valueType="num">
                                      <p:cBhvr>
                                        <p:cTn id="62" dur="332" tmFilter="0, 0; 0.125,0.2665; 0.25,0.4; 0.375,0.465; 0.5,0.5;  0.625,0.535; 0.75,0.6; 0.875,0.7335; 1,1">
                                          <p:stCondLst>
                                            <p:cond delay="1324"/>
                                          </p:stCondLst>
                                        </p:cTn>
                                        <p:tgtEl>
                                          <p:spTgt spid="24"/>
                                        </p:tgtEl>
                                        <p:attrNameLst>
                                          <p:attrName>ppt_y</p:attrName>
                                        </p:attrNameLst>
                                      </p:cBhvr>
                                      <p:tavLst>
                                        <p:tav tm="0" fmla="#ppt_y-sin(pi*$)/27">
                                          <p:val>
                                            <p:fltVal val="0"/>
                                          </p:val>
                                        </p:tav>
                                        <p:tav tm="100000">
                                          <p:val>
                                            <p:fltVal val="1"/>
                                          </p:val>
                                        </p:tav>
                                      </p:tavLst>
                                    </p:anim>
                                    <p:anim calcmode="lin" valueType="num">
                                      <p:cBhvr>
                                        <p:cTn id="63" dur="164" tmFilter="0, 0; 0.125,0.2665; 0.25,0.4; 0.375,0.465; 0.5,0.5;  0.625,0.535; 0.75,0.6; 0.875,0.7335; 1,1">
                                          <p:stCondLst>
                                            <p:cond delay="1656"/>
                                          </p:stCondLst>
                                        </p:cTn>
                                        <p:tgtEl>
                                          <p:spTgt spid="24"/>
                                        </p:tgtEl>
                                        <p:attrNameLst>
                                          <p:attrName>ppt_y</p:attrName>
                                        </p:attrNameLst>
                                      </p:cBhvr>
                                      <p:tavLst>
                                        <p:tav tm="0" fmla="#ppt_y-sin(pi*$)/81">
                                          <p:val>
                                            <p:fltVal val="0"/>
                                          </p:val>
                                        </p:tav>
                                        <p:tav tm="100000">
                                          <p:val>
                                            <p:fltVal val="1"/>
                                          </p:val>
                                        </p:tav>
                                      </p:tavLst>
                                    </p:anim>
                                    <p:animScale>
                                      <p:cBhvr>
                                        <p:cTn id="64" dur="26">
                                          <p:stCondLst>
                                            <p:cond delay="650"/>
                                          </p:stCondLst>
                                        </p:cTn>
                                        <p:tgtEl>
                                          <p:spTgt spid="24"/>
                                        </p:tgtEl>
                                      </p:cBhvr>
                                      <p:to x="100000" y="60000"/>
                                    </p:animScale>
                                    <p:animScale>
                                      <p:cBhvr>
                                        <p:cTn id="65" dur="166" decel="50000">
                                          <p:stCondLst>
                                            <p:cond delay="676"/>
                                          </p:stCondLst>
                                        </p:cTn>
                                        <p:tgtEl>
                                          <p:spTgt spid="24"/>
                                        </p:tgtEl>
                                      </p:cBhvr>
                                      <p:to x="100000" y="100000"/>
                                    </p:animScale>
                                    <p:animScale>
                                      <p:cBhvr>
                                        <p:cTn id="66" dur="26">
                                          <p:stCondLst>
                                            <p:cond delay="1312"/>
                                          </p:stCondLst>
                                        </p:cTn>
                                        <p:tgtEl>
                                          <p:spTgt spid="24"/>
                                        </p:tgtEl>
                                      </p:cBhvr>
                                      <p:to x="100000" y="80000"/>
                                    </p:animScale>
                                    <p:animScale>
                                      <p:cBhvr>
                                        <p:cTn id="67" dur="166" decel="50000">
                                          <p:stCondLst>
                                            <p:cond delay="1338"/>
                                          </p:stCondLst>
                                        </p:cTn>
                                        <p:tgtEl>
                                          <p:spTgt spid="24"/>
                                        </p:tgtEl>
                                      </p:cBhvr>
                                      <p:to x="100000" y="100000"/>
                                    </p:animScale>
                                    <p:animScale>
                                      <p:cBhvr>
                                        <p:cTn id="68" dur="26">
                                          <p:stCondLst>
                                            <p:cond delay="1642"/>
                                          </p:stCondLst>
                                        </p:cTn>
                                        <p:tgtEl>
                                          <p:spTgt spid="24"/>
                                        </p:tgtEl>
                                      </p:cBhvr>
                                      <p:to x="100000" y="90000"/>
                                    </p:animScale>
                                    <p:animScale>
                                      <p:cBhvr>
                                        <p:cTn id="69" dur="166" decel="50000">
                                          <p:stCondLst>
                                            <p:cond delay="1668"/>
                                          </p:stCondLst>
                                        </p:cTn>
                                        <p:tgtEl>
                                          <p:spTgt spid="24"/>
                                        </p:tgtEl>
                                      </p:cBhvr>
                                      <p:to x="100000" y="100000"/>
                                    </p:animScale>
                                    <p:animScale>
                                      <p:cBhvr>
                                        <p:cTn id="70" dur="26">
                                          <p:stCondLst>
                                            <p:cond delay="1808"/>
                                          </p:stCondLst>
                                        </p:cTn>
                                        <p:tgtEl>
                                          <p:spTgt spid="24"/>
                                        </p:tgtEl>
                                      </p:cBhvr>
                                      <p:to x="100000" y="95000"/>
                                    </p:animScale>
                                    <p:animScale>
                                      <p:cBhvr>
                                        <p:cTn id="71" dur="166" decel="50000">
                                          <p:stCondLst>
                                            <p:cond delay="1834"/>
                                          </p:stCondLst>
                                        </p:cTn>
                                        <p:tgtEl>
                                          <p:spTgt spid="24"/>
                                        </p:tgtEl>
                                      </p:cBhvr>
                                      <p:to x="100000" y="100000"/>
                                    </p:animScale>
                                  </p:childTnLst>
                                </p:cTn>
                              </p:par>
                            </p:childTnLst>
                          </p:cTn>
                        </p:par>
                      </p:childTnLst>
                    </p:cTn>
                  </p:par>
                  <p:par>
                    <p:cTn id="72" fill="hold">
                      <p:stCondLst>
                        <p:cond delay="indefinite"/>
                      </p:stCondLst>
                      <p:childTnLst>
                        <p:par>
                          <p:cTn id="73" fill="hold">
                            <p:stCondLst>
                              <p:cond delay="0"/>
                            </p:stCondLst>
                            <p:childTnLst>
                              <p:par>
                                <p:cTn id="74" presetID="6" presetClass="entr" presetSubtype="16" fill="hold" nodeType="clickEffect">
                                  <p:stCondLst>
                                    <p:cond delay="0"/>
                                  </p:stCondLst>
                                  <p:childTnLst>
                                    <p:set>
                                      <p:cBhvr>
                                        <p:cTn id="75" dur="1" fill="hold">
                                          <p:stCondLst>
                                            <p:cond delay="0"/>
                                          </p:stCondLst>
                                        </p:cTn>
                                        <p:tgtEl>
                                          <p:spTgt spid="25"/>
                                        </p:tgtEl>
                                        <p:attrNameLst>
                                          <p:attrName>style.visibility</p:attrName>
                                        </p:attrNameLst>
                                      </p:cBhvr>
                                      <p:to>
                                        <p:strVal val="visible"/>
                                      </p:to>
                                    </p:set>
                                    <p:animEffect transition="in" filter="circle(in)">
                                      <p:cBhvr>
                                        <p:cTn id="76" dur="2000"/>
                                        <p:tgtEl>
                                          <p:spTgt spid="25"/>
                                        </p:tgtEl>
                                      </p:cBhvr>
                                    </p:animEffect>
                                  </p:childTnLst>
                                </p:cTn>
                              </p:par>
                            </p:childTnLst>
                          </p:cTn>
                        </p:par>
                      </p:childTnLst>
                    </p:cTn>
                  </p:par>
                  <p:par>
                    <p:cTn id="77" fill="hold">
                      <p:stCondLst>
                        <p:cond delay="indefinite"/>
                      </p:stCondLst>
                      <p:childTnLst>
                        <p:par>
                          <p:cTn id="78" fill="hold">
                            <p:stCondLst>
                              <p:cond delay="0"/>
                            </p:stCondLst>
                            <p:childTnLst>
                              <p:par>
                                <p:cTn id="79" presetID="26" presetClass="entr" presetSubtype="0" fill="hold" grpId="0" nodeType="clickEffect">
                                  <p:stCondLst>
                                    <p:cond delay="0"/>
                                  </p:stCondLst>
                                  <p:childTnLst>
                                    <p:set>
                                      <p:cBhvr>
                                        <p:cTn id="80" dur="1" fill="hold">
                                          <p:stCondLst>
                                            <p:cond delay="0"/>
                                          </p:stCondLst>
                                        </p:cTn>
                                        <p:tgtEl>
                                          <p:spTgt spid="36"/>
                                        </p:tgtEl>
                                        <p:attrNameLst>
                                          <p:attrName>style.visibility</p:attrName>
                                        </p:attrNameLst>
                                      </p:cBhvr>
                                      <p:to>
                                        <p:strVal val="visible"/>
                                      </p:to>
                                    </p:set>
                                    <p:animEffect transition="in" filter="wipe(down)">
                                      <p:cBhvr>
                                        <p:cTn id="81" dur="580">
                                          <p:stCondLst>
                                            <p:cond delay="0"/>
                                          </p:stCondLst>
                                        </p:cTn>
                                        <p:tgtEl>
                                          <p:spTgt spid="36"/>
                                        </p:tgtEl>
                                      </p:cBhvr>
                                    </p:animEffect>
                                    <p:anim calcmode="lin" valueType="num">
                                      <p:cBhvr>
                                        <p:cTn id="82" dur="1822" tmFilter="0,0; 0.14,0.36; 0.43,0.73; 0.71,0.91; 1.0,1.0">
                                          <p:stCondLst>
                                            <p:cond delay="0"/>
                                          </p:stCondLst>
                                        </p:cTn>
                                        <p:tgtEl>
                                          <p:spTgt spid="36"/>
                                        </p:tgtEl>
                                        <p:attrNameLst>
                                          <p:attrName>ppt_x</p:attrName>
                                        </p:attrNameLst>
                                      </p:cBhvr>
                                      <p:tavLst>
                                        <p:tav tm="0">
                                          <p:val>
                                            <p:strVal val="#ppt_x-0.25"/>
                                          </p:val>
                                        </p:tav>
                                        <p:tav tm="100000">
                                          <p:val>
                                            <p:strVal val="#ppt_x"/>
                                          </p:val>
                                        </p:tav>
                                      </p:tavLst>
                                    </p:anim>
                                    <p:anim calcmode="lin" valueType="num">
                                      <p:cBhvr>
                                        <p:cTn id="83" dur="664" tmFilter="0.0,0.0; 0.25,0.07; 0.50,0.2; 0.75,0.467; 1.0,1.0">
                                          <p:stCondLst>
                                            <p:cond delay="0"/>
                                          </p:stCondLst>
                                        </p:cTn>
                                        <p:tgtEl>
                                          <p:spTgt spid="36"/>
                                        </p:tgtEl>
                                        <p:attrNameLst>
                                          <p:attrName>ppt_y</p:attrName>
                                        </p:attrNameLst>
                                      </p:cBhvr>
                                      <p:tavLst>
                                        <p:tav tm="0" fmla="#ppt_y-sin(pi*$)/3">
                                          <p:val>
                                            <p:fltVal val="0.5"/>
                                          </p:val>
                                        </p:tav>
                                        <p:tav tm="100000">
                                          <p:val>
                                            <p:fltVal val="1"/>
                                          </p:val>
                                        </p:tav>
                                      </p:tavLst>
                                    </p:anim>
                                    <p:anim calcmode="lin" valueType="num">
                                      <p:cBhvr>
                                        <p:cTn id="84" dur="664" tmFilter="0, 0; 0.125,0.2665; 0.25,0.4; 0.375,0.465; 0.5,0.5;  0.625,0.535; 0.75,0.6; 0.875,0.7335; 1,1">
                                          <p:stCondLst>
                                            <p:cond delay="664"/>
                                          </p:stCondLst>
                                        </p:cTn>
                                        <p:tgtEl>
                                          <p:spTgt spid="36"/>
                                        </p:tgtEl>
                                        <p:attrNameLst>
                                          <p:attrName>ppt_y</p:attrName>
                                        </p:attrNameLst>
                                      </p:cBhvr>
                                      <p:tavLst>
                                        <p:tav tm="0" fmla="#ppt_y-sin(pi*$)/9">
                                          <p:val>
                                            <p:fltVal val="0"/>
                                          </p:val>
                                        </p:tav>
                                        <p:tav tm="100000">
                                          <p:val>
                                            <p:fltVal val="1"/>
                                          </p:val>
                                        </p:tav>
                                      </p:tavLst>
                                    </p:anim>
                                    <p:anim calcmode="lin" valueType="num">
                                      <p:cBhvr>
                                        <p:cTn id="85" dur="332" tmFilter="0, 0; 0.125,0.2665; 0.25,0.4; 0.375,0.465; 0.5,0.5;  0.625,0.535; 0.75,0.6; 0.875,0.7335; 1,1">
                                          <p:stCondLst>
                                            <p:cond delay="1324"/>
                                          </p:stCondLst>
                                        </p:cTn>
                                        <p:tgtEl>
                                          <p:spTgt spid="36"/>
                                        </p:tgtEl>
                                        <p:attrNameLst>
                                          <p:attrName>ppt_y</p:attrName>
                                        </p:attrNameLst>
                                      </p:cBhvr>
                                      <p:tavLst>
                                        <p:tav tm="0" fmla="#ppt_y-sin(pi*$)/27">
                                          <p:val>
                                            <p:fltVal val="0"/>
                                          </p:val>
                                        </p:tav>
                                        <p:tav tm="100000">
                                          <p:val>
                                            <p:fltVal val="1"/>
                                          </p:val>
                                        </p:tav>
                                      </p:tavLst>
                                    </p:anim>
                                    <p:anim calcmode="lin" valueType="num">
                                      <p:cBhvr>
                                        <p:cTn id="86" dur="164" tmFilter="0, 0; 0.125,0.2665; 0.25,0.4; 0.375,0.465; 0.5,0.5;  0.625,0.535; 0.75,0.6; 0.875,0.7335; 1,1">
                                          <p:stCondLst>
                                            <p:cond delay="1656"/>
                                          </p:stCondLst>
                                        </p:cTn>
                                        <p:tgtEl>
                                          <p:spTgt spid="36"/>
                                        </p:tgtEl>
                                        <p:attrNameLst>
                                          <p:attrName>ppt_y</p:attrName>
                                        </p:attrNameLst>
                                      </p:cBhvr>
                                      <p:tavLst>
                                        <p:tav tm="0" fmla="#ppt_y-sin(pi*$)/81">
                                          <p:val>
                                            <p:fltVal val="0"/>
                                          </p:val>
                                        </p:tav>
                                        <p:tav tm="100000">
                                          <p:val>
                                            <p:fltVal val="1"/>
                                          </p:val>
                                        </p:tav>
                                      </p:tavLst>
                                    </p:anim>
                                    <p:animScale>
                                      <p:cBhvr>
                                        <p:cTn id="87" dur="26">
                                          <p:stCondLst>
                                            <p:cond delay="650"/>
                                          </p:stCondLst>
                                        </p:cTn>
                                        <p:tgtEl>
                                          <p:spTgt spid="36"/>
                                        </p:tgtEl>
                                      </p:cBhvr>
                                      <p:to x="100000" y="60000"/>
                                    </p:animScale>
                                    <p:animScale>
                                      <p:cBhvr>
                                        <p:cTn id="88" dur="166" decel="50000">
                                          <p:stCondLst>
                                            <p:cond delay="676"/>
                                          </p:stCondLst>
                                        </p:cTn>
                                        <p:tgtEl>
                                          <p:spTgt spid="36"/>
                                        </p:tgtEl>
                                      </p:cBhvr>
                                      <p:to x="100000" y="100000"/>
                                    </p:animScale>
                                    <p:animScale>
                                      <p:cBhvr>
                                        <p:cTn id="89" dur="26">
                                          <p:stCondLst>
                                            <p:cond delay="1312"/>
                                          </p:stCondLst>
                                        </p:cTn>
                                        <p:tgtEl>
                                          <p:spTgt spid="36"/>
                                        </p:tgtEl>
                                      </p:cBhvr>
                                      <p:to x="100000" y="80000"/>
                                    </p:animScale>
                                    <p:animScale>
                                      <p:cBhvr>
                                        <p:cTn id="90" dur="166" decel="50000">
                                          <p:stCondLst>
                                            <p:cond delay="1338"/>
                                          </p:stCondLst>
                                        </p:cTn>
                                        <p:tgtEl>
                                          <p:spTgt spid="36"/>
                                        </p:tgtEl>
                                      </p:cBhvr>
                                      <p:to x="100000" y="100000"/>
                                    </p:animScale>
                                    <p:animScale>
                                      <p:cBhvr>
                                        <p:cTn id="91" dur="26">
                                          <p:stCondLst>
                                            <p:cond delay="1642"/>
                                          </p:stCondLst>
                                        </p:cTn>
                                        <p:tgtEl>
                                          <p:spTgt spid="36"/>
                                        </p:tgtEl>
                                      </p:cBhvr>
                                      <p:to x="100000" y="90000"/>
                                    </p:animScale>
                                    <p:animScale>
                                      <p:cBhvr>
                                        <p:cTn id="92" dur="166" decel="50000">
                                          <p:stCondLst>
                                            <p:cond delay="1668"/>
                                          </p:stCondLst>
                                        </p:cTn>
                                        <p:tgtEl>
                                          <p:spTgt spid="36"/>
                                        </p:tgtEl>
                                      </p:cBhvr>
                                      <p:to x="100000" y="100000"/>
                                    </p:animScale>
                                    <p:animScale>
                                      <p:cBhvr>
                                        <p:cTn id="93" dur="26">
                                          <p:stCondLst>
                                            <p:cond delay="1808"/>
                                          </p:stCondLst>
                                        </p:cTn>
                                        <p:tgtEl>
                                          <p:spTgt spid="36"/>
                                        </p:tgtEl>
                                      </p:cBhvr>
                                      <p:to x="100000" y="95000"/>
                                    </p:animScale>
                                    <p:animScale>
                                      <p:cBhvr>
                                        <p:cTn id="94" dur="166" decel="50000">
                                          <p:stCondLst>
                                            <p:cond delay="1834"/>
                                          </p:stCondLst>
                                        </p:cTn>
                                        <p:tgtEl>
                                          <p:spTgt spid="3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0" grpId="0"/>
      <p:bldP spid="24" grpId="0"/>
      <p:bldP spid="3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9889" y="946871"/>
            <a:ext cx="10969532" cy="5866172"/>
          </a:xfrm>
          <a:prstGeom prst="rect">
            <a:avLst/>
          </a:prstGeom>
        </p:spPr>
      </p:pic>
      <p:grpSp>
        <p:nvGrpSpPr>
          <p:cNvPr id="2" name="Group 1"/>
          <p:cNvGrpSpPr/>
          <p:nvPr/>
        </p:nvGrpSpPr>
        <p:grpSpPr>
          <a:xfrm>
            <a:off x="8455816" y="22"/>
            <a:ext cx="3491181" cy="1321257"/>
            <a:chOff x="2969476" y="125095"/>
            <a:chExt cx="3414699" cy="1678300"/>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2969476" y="125095"/>
              <a:ext cx="3414699" cy="1678300"/>
            </a:xfrm>
            <a:prstGeom prst="rect">
              <a:avLst/>
            </a:prstGeom>
          </p:spPr>
        </p:pic>
        <p:sp>
          <p:nvSpPr>
            <p:cNvPr id="4" name="Rectangle 3"/>
            <p:cNvSpPr/>
            <p:nvPr/>
          </p:nvSpPr>
          <p:spPr>
            <a:xfrm>
              <a:off x="3716381" y="674520"/>
              <a:ext cx="2205666" cy="579448"/>
            </a:xfrm>
            <a:prstGeom prst="rect">
              <a:avLst/>
            </a:prstGeom>
          </p:spPr>
          <p:txBody>
            <a:bodyPr wrap="square">
              <a:prstTxWarp prst="textPlain">
                <a:avLst/>
              </a:prstTxWarp>
              <a:spAutoFit/>
            </a:bodyPr>
            <a:lstStyle/>
            <a:p>
              <a:r>
                <a:rPr lang="ar-EG" sz="3200" b="1" dirty="0">
                  <a:ln>
                    <a:solidFill>
                      <a:srgbClr val="C00000"/>
                    </a:solidFill>
                  </a:ln>
                  <a:solidFill>
                    <a:srgbClr val="C00000"/>
                  </a:solidFill>
                  <a:latin typeface="Adobe Arabic" panose="02040503050201020203" pitchFamily="18" charset="-78"/>
                  <a:cs typeface="Adobe Arabic" panose="02040503050201020203" pitchFamily="18" charset="-78"/>
                </a:rPr>
                <a:t>المحتويات</a:t>
              </a:r>
            </a:p>
          </p:txBody>
        </p:sp>
      </p:grpSp>
      <p:sp>
        <p:nvSpPr>
          <p:cNvPr id="5" name="Rectangle 4"/>
          <p:cNvSpPr/>
          <p:nvPr/>
        </p:nvSpPr>
        <p:spPr>
          <a:xfrm>
            <a:off x="6555602" y="1145338"/>
            <a:ext cx="3800451" cy="6076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EG" sz="2800" b="1" dirty="0">
                <a:ln>
                  <a:solidFill>
                    <a:srgbClr val="C00000"/>
                  </a:solidFill>
                </a:ln>
                <a:solidFill>
                  <a:srgbClr val="C00000"/>
                </a:solidFill>
                <a:latin typeface="Adobe Arabic" panose="02040503050201020203" pitchFamily="18" charset="-78"/>
                <a:cs typeface="Adobe Arabic" panose="02040503050201020203" pitchFamily="18" charset="-78"/>
              </a:rPr>
              <a:t>الجلسة التدريبية الأولى</a:t>
            </a:r>
          </a:p>
        </p:txBody>
      </p:sp>
      <p:sp>
        <p:nvSpPr>
          <p:cNvPr id="7" name="Rectangle 6"/>
          <p:cNvSpPr/>
          <p:nvPr/>
        </p:nvSpPr>
        <p:spPr>
          <a:xfrm>
            <a:off x="6470451" y="1670729"/>
            <a:ext cx="3970728" cy="62779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EG" sz="2400" b="1" dirty="0">
                <a:ln>
                  <a:solidFill>
                    <a:srgbClr val="7030A0"/>
                  </a:solidFill>
                </a:ln>
                <a:solidFill>
                  <a:srgbClr val="7030A0"/>
                </a:solidFill>
                <a:effectLst>
                  <a:glow rad="63500">
                    <a:srgbClr val="FFC000">
                      <a:satMod val="175000"/>
                      <a:alpha val="40000"/>
                    </a:srgbClr>
                  </a:glow>
                </a:effectLst>
                <a:latin typeface="Adobe Arabic" panose="02040503050201020203" pitchFamily="18" charset="-78"/>
                <a:cs typeface="Adobe Arabic" panose="02040503050201020203" pitchFamily="18" charset="-78"/>
              </a:rPr>
              <a:t>استخدام الالعاب التدريبية وإداراتها</a:t>
            </a:r>
          </a:p>
        </p:txBody>
      </p:sp>
      <p:sp>
        <p:nvSpPr>
          <p:cNvPr id="13" name="Rectangle 12"/>
          <p:cNvSpPr/>
          <p:nvPr/>
        </p:nvSpPr>
        <p:spPr>
          <a:xfrm>
            <a:off x="6109541" y="1846670"/>
            <a:ext cx="4692548" cy="49089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357188" indent="-357188" fontAlgn="t">
              <a:lnSpc>
                <a:spcPct val="110000"/>
              </a:lnSpc>
              <a:buSzPts val="1800"/>
              <a:buFont typeface="Wingdings" panose="05000000000000000000" pitchFamily="2" charset="2"/>
              <a:buChar char="q"/>
            </a:pPr>
            <a:r>
              <a:rPr lang="ar-SA" sz="2800" dirty="0">
                <a:ln>
                  <a:solidFill>
                    <a:srgbClr val="002060"/>
                  </a:solidFill>
                </a:ln>
                <a:solidFill>
                  <a:prstClr val="black">
                    <a:lumMod val="95000"/>
                    <a:lumOff val="5000"/>
                  </a:prstClr>
                </a:solidFill>
                <a:latin typeface="Adobe Arabic" panose="02040503050201020203" pitchFamily="18" charset="-78"/>
                <a:cs typeface="Adobe Arabic" panose="02040503050201020203" pitchFamily="18" charset="-78"/>
              </a:rPr>
              <a:t>مواصفات اللعبة المتميزة وكيف تختار اللعبة المناسبة.</a:t>
            </a:r>
          </a:p>
          <a:p>
            <a:pPr marL="357188" indent="-357188" fontAlgn="t">
              <a:lnSpc>
                <a:spcPct val="110000"/>
              </a:lnSpc>
              <a:buSzPts val="1800"/>
              <a:buFont typeface="Wingdings" panose="05000000000000000000" pitchFamily="2" charset="2"/>
              <a:buChar char="q"/>
            </a:pPr>
            <a:r>
              <a:rPr lang="ar-SA" sz="2800" dirty="0">
                <a:ln>
                  <a:solidFill>
                    <a:srgbClr val="002060"/>
                  </a:solidFill>
                </a:ln>
                <a:solidFill>
                  <a:prstClr val="black">
                    <a:lumMod val="95000"/>
                    <a:lumOff val="5000"/>
                  </a:prstClr>
                </a:solidFill>
                <a:latin typeface="Adobe Arabic" panose="02040503050201020203" pitchFamily="18" charset="-78"/>
                <a:cs typeface="Adobe Arabic" panose="02040503050201020203" pitchFamily="18" charset="-78"/>
              </a:rPr>
              <a:t>متى تُستخدم الألعاب التدريبية.</a:t>
            </a:r>
          </a:p>
          <a:p>
            <a:pPr marL="357188" indent="-357188" fontAlgn="t">
              <a:lnSpc>
                <a:spcPct val="110000"/>
              </a:lnSpc>
              <a:buSzPts val="1800"/>
              <a:buFont typeface="Wingdings" panose="05000000000000000000" pitchFamily="2" charset="2"/>
              <a:buChar char="q"/>
            </a:pPr>
            <a:r>
              <a:rPr lang="ar-SA" sz="2800" dirty="0">
                <a:ln>
                  <a:solidFill>
                    <a:srgbClr val="002060"/>
                  </a:solidFill>
                </a:ln>
                <a:solidFill>
                  <a:prstClr val="black">
                    <a:lumMod val="95000"/>
                    <a:lumOff val="5000"/>
                  </a:prstClr>
                </a:solidFill>
                <a:latin typeface="Adobe Arabic" panose="02040503050201020203" pitchFamily="18" charset="-78"/>
                <a:cs typeface="Adobe Arabic" panose="02040503050201020203" pitchFamily="18" charset="-78"/>
              </a:rPr>
              <a:t>كيف يتم إدارة اللعبة التدريبية بشكل صحيح.</a:t>
            </a:r>
          </a:p>
          <a:p>
            <a:pPr marL="357188" indent="-357188" fontAlgn="t">
              <a:lnSpc>
                <a:spcPct val="110000"/>
              </a:lnSpc>
              <a:buSzPts val="1800"/>
              <a:buFont typeface="Wingdings" panose="05000000000000000000" pitchFamily="2" charset="2"/>
              <a:buChar char="q"/>
            </a:pPr>
            <a:r>
              <a:rPr lang="ar-SA" sz="2800" dirty="0">
                <a:ln>
                  <a:solidFill>
                    <a:srgbClr val="002060"/>
                  </a:solidFill>
                </a:ln>
                <a:solidFill>
                  <a:prstClr val="black">
                    <a:lumMod val="95000"/>
                    <a:lumOff val="5000"/>
                  </a:prstClr>
                </a:solidFill>
                <a:latin typeface="Adobe Arabic" panose="02040503050201020203" pitchFamily="18" charset="-78"/>
                <a:cs typeface="Adobe Arabic" panose="02040503050201020203" pitchFamily="18" charset="-78"/>
              </a:rPr>
              <a:t>إسهامات الألعاب.</a:t>
            </a:r>
          </a:p>
          <a:p>
            <a:pPr marL="357188" indent="-357188" fontAlgn="t">
              <a:lnSpc>
                <a:spcPct val="110000"/>
              </a:lnSpc>
              <a:buSzPts val="1800"/>
              <a:buFont typeface="Wingdings" panose="05000000000000000000" pitchFamily="2" charset="2"/>
              <a:buChar char="q"/>
            </a:pPr>
            <a:r>
              <a:rPr lang="ar-SA" sz="2800" dirty="0">
                <a:ln>
                  <a:solidFill>
                    <a:srgbClr val="002060"/>
                  </a:solidFill>
                </a:ln>
                <a:solidFill>
                  <a:prstClr val="black">
                    <a:lumMod val="95000"/>
                    <a:lumOff val="5000"/>
                  </a:prstClr>
                </a:solidFill>
                <a:latin typeface="Adobe Arabic" panose="02040503050201020203" pitchFamily="18" charset="-78"/>
                <a:cs typeface="Adobe Arabic" panose="02040503050201020203" pitchFamily="18" charset="-78"/>
              </a:rPr>
              <a:t>نصائح لابد من مُراعاتها </a:t>
            </a:r>
            <a:r>
              <a:rPr lang="ar-SA" sz="2800" b="1" dirty="0">
                <a:solidFill>
                  <a:srgbClr val="FFFFFF"/>
                </a:solidFill>
                <a:latin typeface="Calibri" panose="020F0502020204030204" pitchFamily="34" charset="0"/>
              </a:rPr>
              <a:t>في الألعاب التدريبية.</a:t>
            </a:r>
            <a:endParaRPr lang="ar-SA" sz="2400" b="0" i="0" u="none" strike="noStrike" dirty="0">
              <a:effectLst/>
              <a:latin typeface="Arial" panose="020B0604020202020204" pitchFamily="34" charset="0"/>
            </a:endParaRPr>
          </a:p>
        </p:txBody>
      </p:sp>
      <p:sp>
        <p:nvSpPr>
          <p:cNvPr id="22" name="Rectangle 21"/>
          <p:cNvSpPr/>
          <p:nvPr/>
        </p:nvSpPr>
        <p:spPr>
          <a:xfrm>
            <a:off x="1850892" y="1322436"/>
            <a:ext cx="3800451" cy="6076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EG" sz="2800" b="1" dirty="0">
                <a:ln>
                  <a:solidFill>
                    <a:srgbClr val="C00000"/>
                  </a:solidFill>
                </a:ln>
                <a:solidFill>
                  <a:srgbClr val="C00000"/>
                </a:solidFill>
                <a:latin typeface="Adobe Arabic" panose="02040503050201020203" pitchFamily="18" charset="-78"/>
                <a:cs typeface="Adobe Arabic" panose="02040503050201020203" pitchFamily="18" charset="-78"/>
              </a:rPr>
              <a:t>الجلسة التدريبية الثانية</a:t>
            </a:r>
          </a:p>
        </p:txBody>
      </p:sp>
      <p:sp>
        <p:nvSpPr>
          <p:cNvPr id="23" name="Rectangle 22"/>
          <p:cNvSpPr/>
          <p:nvPr/>
        </p:nvSpPr>
        <p:spPr>
          <a:xfrm>
            <a:off x="1526403" y="1807775"/>
            <a:ext cx="4528317" cy="62779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EG" sz="2400" b="1" dirty="0">
                <a:ln>
                  <a:solidFill>
                    <a:srgbClr val="7030A0"/>
                  </a:solidFill>
                </a:ln>
                <a:solidFill>
                  <a:srgbClr val="7030A0"/>
                </a:solidFill>
                <a:effectLst>
                  <a:glow rad="63500">
                    <a:srgbClr val="FFC000">
                      <a:satMod val="175000"/>
                      <a:alpha val="40000"/>
                    </a:srgbClr>
                  </a:glow>
                </a:effectLst>
                <a:latin typeface="Adobe Arabic" panose="02040503050201020203" pitchFamily="18" charset="-78"/>
                <a:cs typeface="Adobe Arabic" panose="02040503050201020203" pitchFamily="18" charset="-78"/>
              </a:rPr>
              <a:t>نماذج للالعاب التدريبية</a:t>
            </a:r>
          </a:p>
        </p:txBody>
      </p:sp>
      <p:sp>
        <p:nvSpPr>
          <p:cNvPr id="24" name="Rectangle 23"/>
          <p:cNvSpPr/>
          <p:nvPr/>
        </p:nvSpPr>
        <p:spPr>
          <a:xfrm>
            <a:off x="901888" y="2493705"/>
            <a:ext cx="4830077" cy="30259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357188" indent="-357188" fontAlgn="t">
              <a:lnSpc>
                <a:spcPct val="110000"/>
              </a:lnSpc>
              <a:buSzPts val="1800"/>
              <a:buFont typeface="Wingdings" panose="05000000000000000000" pitchFamily="2" charset="2"/>
              <a:buChar char="q"/>
            </a:pPr>
            <a:r>
              <a:rPr lang="ar-SA" sz="2800" dirty="0">
                <a:ln>
                  <a:solidFill>
                    <a:srgbClr val="002060"/>
                  </a:solidFill>
                </a:ln>
                <a:solidFill>
                  <a:prstClr val="black">
                    <a:lumMod val="95000"/>
                    <a:lumOff val="5000"/>
                  </a:prstClr>
                </a:solidFill>
                <a:latin typeface="Adobe Arabic" panose="02040503050201020203" pitchFamily="18" charset="-78"/>
                <a:cs typeface="Adobe Arabic" panose="02040503050201020203" pitchFamily="18" charset="-78"/>
              </a:rPr>
              <a:t>كتابة الرسائل.</a:t>
            </a:r>
          </a:p>
          <a:p>
            <a:pPr marL="357188" indent="-357188" fontAlgn="t">
              <a:lnSpc>
                <a:spcPct val="110000"/>
              </a:lnSpc>
              <a:buSzPts val="1800"/>
              <a:buFont typeface="Wingdings" panose="05000000000000000000" pitchFamily="2" charset="2"/>
              <a:buChar char="q"/>
            </a:pPr>
            <a:r>
              <a:rPr lang="ar-SA" sz="2800" dirty="0">
                <a:ln>
                  <a:solidFill>
                    <a:srgbClr val="002060"/>
                  </a:solidFill>
                </a:ln>
                <a:solidFill>
                  <a:prstClr val="black">
                    <a:lumMod val="95000"/>
                    <a:lumOff val="5000"/>
                  </a:prstClr>
                </a:solidFill>
                <a:latin typeface="Adobe Arabic" panose="02040503050201020203" pitchFamily="18" charset="-78"/>
                <a:cs typeface="Adobe Arabic" panose="02040503050201020203" pitchFamily="18" charset="-78"/>
              </a:rPr>
              <a:t>كيف تجري مقابلة.</a:t>
            </a:r>
          </a:p>
          <a:p>
            <a:pPr marL="357188" indent="-357188" fontAlgn="t">
              <a:lnSpc>
                <a:spcPct val="110000"/>
              </a:lnSpc>
              <a:buSzPts val="1800"/>
              <a:buFont typeface="Wingdings" panose="05000000000000000000" pitchFamily="2" charset="2"/>
              <a:buChar char="q"/>
            </a:pPr>
            <a:r>
              <a:rPr lang="ar-SA" sz="2800" dirty="0">
                <a:ln>
                  <a:solidFill>
                    <a:srgbClr val="002060"/>
                  </a:solidFill>
                </a:ln>
                <a:solidFill>
                  <a:prstClr val="black">
                    <a:lumMod val="95000"/>
                    <a:lumOff val="5000"/>
                  </a:prstClr>
                </a:solidFill>
                <a:latin typeface="Adobe Arabic" panose="02040503050201020203" pitchFamily="18" charset="-78"/>
                <a:cs typeface="Adobe Arabic" panose="02040503050201020203" pitchFamily="18" charset="-78"/>
              </a:rPr>
              <a:t>لعبة الاتصال.</a:t>
            </a:r>
          </a:p>
          <a:p>
            <a:pPr marL="357188" indent="-357188" fontAlgn="t">
              <a:lnSpc>
                <a:spcPct val="110000"/>
              </a:lnSpc>
              <a:buSzPts val="1800"/>
              <a:buFont typeface="Wingdings" panose="05000000000000000000" pitchFamily="2" charset="2"/>
              <a:buChar char="q"/>
            </a:pPr>
            <a:r>
              <a:rPr lang="ar-SA" sz="2800" dirty="0">
                <a:ln>
                  <a:solidFill>
                    <a:srgbClr val="002060"/>
                  </a:solidFill>
                </a:ln>
                <a:solidFill>
                  <a:prstClr val="black">
                    <a:lumMod val="95000"/>
                    <a:lumOff val="5000"/>
                  </a:prstClr>
                </a:solidFill>
                <a:latin typeface="Adobe Arabic" panose="02040503050201020203" pitchFamily="18" charset="-78"/>
                <a:cs typeface="Adobe Arabic" panose="02040503050201020203" pitchFamily="18" charset="-78"/>
              </a:rPr>
              <a:t>لعبة القيادة السرية.</a:t>
            </a:r>
          </a:p>
          <a:p>
            <a:pPr marL="357188" indent="-357188" fontAlgn="t">
              <a:lnSpc>
                <a:spcPct val="110000"/>
              </a:lnSpc>
              <a:buSzPts val="1800"/>
              <a:buFont typeface="Wingdings" panose="05000000000000000000" pitchFamily="2" charset="2"/>
              <a:buChar char="q"/>
            </a:pPr>
            <a:r>
              <a:rPr lang="ar-SA" sz="2800" dirty="0">
                <a:ln>
                  <a:solidFill>
                    <a:srgbClr val="002060"/>
                  </a:solidFill>
                </a:ln>
                <a:solidFill>
                  <a:prstClr val="black">
                    <a:lumMod val="95000"/>
                    <a:lumOff val="5000"/>
                  </a:prstClr>
                </a:solidFill>
                <a:latin typeface="Adobe Arabic" panose="02040503050201020203" pitchFamily="18" charset="-78"/>
                <a:cs typeface="Adobe Arabic" panose="02040503050201020203" pitchFamily="18" charset="-78"/>
              </a:rPr>
              <a:t>لعبة الازدواجية</a:t>
            </a:r>
            <a:r>
              <a:rPr lang="ar-SA" sz="2800" b="1" dirty="0">
                <a:solidFill>
                  <a:srgbClr val="FFFFFF"/>
                </a:solidFill>
                <a:latin typeface="Calibri" panose="020F0502020204030204" pitchFamily="34" charset="0"/>
              </a:rPr>
              <a:t>.</a:t>
            </a:r>
            <a:endParaRPr lang="ar-SA" sz="3200" dirty="0">
              <a:latin typeface="Arial" panose="020B0604020202020204" pitchFamily="34" charset="0"/>
            </a:endParaRPr>
          </a:p>
          <a:p>
            <a:pPr marL="357188" indent="-357188" fontAlgn="t">
              <a:lnSpc>
                <a:spcPct val="110000"/>
              </a:lnSpc>
              <a:buSzPts val="1800"/>
              <a:buFont typeface="Wingdings" panose="05000000000000000000" pitchFamily="2" charset="2"/>
              <a:buChar char="q"/>
            </a:pPr>
            <a:r>
              <a:rPr lang="ar-SA" sz="2800" dirty="0">
                <a:ln>
                  <a:solidFill>
                    <a:srgbClr val="002060"/>
                  </a:solidFill>
                </a:ln>
                <a:solidFill>
                  <a:prstClr val="black">
                    <a:lumMod val="95000"/>
                    <a:lumOff val="5000"/>
                  </a:prstClr>
                </a:solidFill>
                <a:latin typeface="Adobe Arabic" panose="02040503050201020203" pitchFamily="18" charset="-78"/>
                <a:cs typeface="Adobe Arabic" panose="02040503050201020203" pitchFamily="18" charset="-78"/>
              </a:rPr>
              <a:t>الكرسي الدولابي.</a:t>
            </a:r>
          </a:p>
          <a:p>
            <a:pPr marL="357188" indent="-357188" fontAlgn="t">
              <a:lnSpc>
                <a:spcPct val="110000"/>
              </a:lnSpc>
              <a:buSzPts val="1800"/>
              <a:buFont typeface="Wingdings" panose="05000000000000000000" pitchFamily="2" charset="2"/>
              <a:buChar char="q"/>
            </a:pPr>
            <a:r>
              <a:rPr lang="ar-SA" sz="2800" dirty="0">
                <a:ln>
                  <a:solidFill>
                    <a:srgbClr val="002060"/>
                  </a:solidFill>
                </a:ln>
                <a:solidFill>
                  <a:prstClr val="black">
                    <a:lumMod val="95000"/>
                    <a:lumOff val="5000"/>
                  </a:prstClr>
                </a:solidFill>
                <a:latin typeface="Adobe Arabic" panose="02040503050201020203" pitchFamily="18" charset="-78"/>
                <a:cs typeface="Adobe Arabic" panose="02040503050201020203" pitchFamily="18" charset="-78"/>
              </a:rPr>
              <a:t>لعبة المراسلة.</a:t>
            </a:r>
          </a:p>
        </p:txBody>
      </p:sp>
      <p:sp>
        <p:nvSpPr>
          <p:cNvPr id="11" name="Rectangle 10"/>
          <p:cNvSpPr/>
          <p:nvPr/>
        </p:nvSpPr>
        <p:spPr>
          <a:xfrm>
            <a:off x="4385818" y="205091"/>
            <a:ext cx="2327881" cy="584775"/>
          </a:xfrm>
          <a:prstGeom prst="rect">
            <a:avLst/>
          </a:prstGeom>
        </p:spPr>
        <p:txBody>
          <a:bodyPr wrap="none">
            <a:spAutoFit/>
          </a:bodyPr>
          <a:lstStyle/>
          <a:p>
            <a:r>
              <a:rPr lang="ar-SA" sz="3200" b="1" dirty="0">
                <a:latin typeface="Adobe Arabic" panose="02040503050201020203" pitchFamily="18" charset="-78"/>
                <a:cs typeface="Adobe Arabic" panose="02040503050201020203" pitchFamily="18" charset="-78"/>
              </a:rPr>
              <a:t>اليوم التدريبي الثاني</a:t>
            </a:r>
          </a:p>
        </p:txBody>
      </p:sp>
      <p:sp>
        <p:nvSpPr>
          <p:cNvPr id="14" name="مربع نص 13"/>
          <p:cNvSpPr txBox="1"/>
          <p:nvPr/>
        </p:nvSpPr>
        <p:spPr>
          <a:xfrm>
            <a:off x="821603" y="6209290"/>
            <a:ext cx="2023311" cy="369332"/>
          </a:xfrm>
          <a:prstGeom prst="rect">
            <a:avLst/>
          </a:prstGeom>
          <a:noFill/>
        </p:spPr>
        <p:txBody>
          <a:bodyPr wrap="none" rtlCol="1">
            <a:spAutoFit/>
          </a:bodyPr>
          <a:lstStyle/>
          <a:p>
            <a:r>
              <a:rPr lang="en-US" dirty="0">
                <a:latin typeface="Sakkal Majalla" panose="02000000000000000000" pitchFamily="2" charset="-78"/>
                <a:cs typeface="Sakkal Majalla" panose="02000000000000000000" pitchFamily="2" charset="-78"/>
                <a:hlinkClick r:id="rId4"/>
              </a:rPr>
              <a:t>www.dawliatarining.com</a:t>
            </a:r>
            <a:r>
              <a:rPr lang="ar-SA" dirty="0">
                <a:latin typeface="Sakkal Majalla" panose="02000000000000000000" pitchFamily="2" charset="-78"/>
                <a:cs typeface="Sakkal Majalla" panose="02000000000000000000" pitchFamily="2" charset="-78"/>
              </a:rPr>
              <a:t> </a:t>
            </a:r>
          </a:p>
        </p:txBody>
      </p:sp>
    </p:spTree>
    <p:extLst>
      <p:ext uri="{BB962C8B-B14F-4D97-AF65-F5344CB8AC3E}">
        <p14:creationId xmlns:p14="http://schemas.microsoft.com/office/powerpoint/2010/main" val="1630121463"/>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13">
                                            <p:txEl>
                                              <p:pRg st="0" end="0"/>
                                            </p:txEl>
                                          </p:spTgt>
                                        </p:tgtEl>
                                        <p:attrNameLst>
                                          <p:attrName>style.visibility</p:attrName>
                                        </p:attrNameLst>
                                      </p:cBhvr>
                                      <p:to>
                                        <p:strVal val="visible"/>
                                      </p:to>
                                    </p:set>
                                    <p:animEffect transition="in" filter="barn(inVertical)">
                                      <p:cBhvr>
                                        <p:cTn id="14" dur="500"/>
                                        <p:tgtEl>
                                          <p:spTgt spid="1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13">
                                            <p:txEl>
                                              <p:pRg st="1" end="1"/>
                                            </p:txEl>
                                          </p:spTgt>
                                        </p:tgtEl>
                                        <p:attrNameLst>
                                          <p:attrName>style.visibility</p:attrName>
                                        </p:attrNameLst>
                                      </p:cBhvr>
                                      <p:to>
                                        <p:strVal val="visible"/>
                                      </p:to>
                                    </p:set>
                                    <p:animEffect transition="in" filter="barn(inVertical)">
                                      <p:cBhvr>
                                        <p:cTn id="19" dur="500"/>
                                        <p:tgtEl>
                                          <p:spTgt spid="13">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13">
                                            <p:txEl>
                                              <p:pRg st="2" end="2"/>
                                            </p:txEl>
                                          </p:spTgt>
                                        </p:tgtEl>
                                        <p:attrNameLst>
                                          <p:attrName>style.visibility</p:attrName>
                                        </p:attrNameLst>
                                      </p:cBhvr>
                                      <p:to>
                                        <p:strVal val="visible"/>
                                      </p:to>
                                    </p:set>
                                    <p:animEffect transition="in" filter="barn(inVertical)">
                                      <p:cBhvr>
                                        <p:cTn id="24" dur="500"/>
                                        <p:tgtEl>
                                          <p:spTgt spid="13">
                                            <p:txEl>
                                              <p:pRg st="2" end="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13">
                                            <p:txEl>
                                              <p:pRg st="3" end="3"/>
                                            </p:txEl>
                                          </p:spTgt>
                                        </p:tgtEl>
                                        <p:attrNameLst>
                                          <p:attrName>style.visibility</p:attrName>
                                        </p:attrNameLst>
                                      </p:cBhvr>
                                      <p:to>
                                        <p:strVal val="visible"/>
                                      </p:to>
                                    </p:set>
                                    <p:animEffect transition="in" filter="barn(inVertical)">
                                      <p:cBhvr>
                                        <p:cTn id="29" dur="500"/>
                                        <p:tgtEl>
                                          <p:spTgt spid="13">
                                            <p:txEl>
                                              <p:pRg st="3" end="3"/>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nodeType="clickEffect">
                                  <p:stCondLst>
                                    <p:cond delay="0"/>
                                  </p:stCondLst>
                                  <p:childTnLst>
                                    <p:set>
                                      <p:cBhvr>
                                        <p:cTn id="33" dur="1" fill="hold">
                                          <p:stCondLst>
                                            <p:cond delay="0"/>
                                          </p:stCondLst>
                                        </p:cTn>
                                        <p:tgtEl>
                                          <p:spTgt spid="13">
                                            <p:txEl>
                                              <p:pRg st="4" end="4"/>
                                            </p:txEl>
                                          </p:spTgt>
                                        </p:tgtEl>
                                        <p:attrNameLst>
                                          <p:attrName>style.visibility</p:attrName>
                                        </p:attrNameLst>
                                      </p:cBhvr>
                                      <p:to>
                                        <p:strVal val="visible"/>
                                      </p:to>
                                    </p:set>
                                    <p:animEffect transition="in" filter="barn(inVertical)">
                                      <p:cBhvr>
                                        <p:cTn id="34" dur="500"/>
                                        <p:tgtEl>
                                          <p:spTgt spid="13">
                                            <p:txEl>
                                              <p:pRg st="4" end="4"/>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1000"/>
                                        <p:tgtEl>
                                          <p:spTgt spid="22"/>
                                        </p:tgtEl>
                                      </p:cBhvr>
                                    </p:animEffect>
                                    <p:anim calcmode="lin" valueType="num">
                                      <p:cBhvr>
                                        <p:cTn id="40" dur="1000" fill="hold"/>
                                        <p:tgtEl>
                                          <p:spTgt spid="22"/>
                                        </p:tgtEl>
                                        <p:attrNameLst>
                                          <p:attrName>ppt_x</p:attrName>
                                        </p:attrNameLst>
                                      </p:cBhvr>
                                      <p:tavLst>
                                        <p:tav tm="0">
                                          <p:val>
                                            <p:strVal val="#ppt_x"/>
                                          </p:val>
                                        </p:tav>
                                        <p:tav tm="100000">
                                          <p:val>
                                            <p:strVal val="#ppt_x"/>
                                          </p:val>
                                        </p:tav>
                                      </p:tavLst>
                                    </p:anim>
                                    <p:anim calcmode="lin" valueType="num">
                                      <p:cBhvr>
                                        <p:cTn id="41"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16" presetClass="entr" presetSubtype="21" fill="hold" nodeType="clickEffect">
                                  <p:stCondLst>
                                    <p:cond delay="0"/>
                                  </p:stCondLst>
                                  <p:childTnLst>
                                    <p:set>
                                      <p:cBhvr>
                                        <p:cTn id="45" dur="1" fill="hold">
                                          <p:stCondLst>
                                            <p:cond delay="0"/>
                                          </p:stCondLst>
                                        </p:cTn>
                                        <p:tgtEl>
                                          <p:spTgt spid="24">
                                            <p:txEl>
                                              <p:pRg st="0" end="0"/>
                                            </p:txEl>
                                          </p:spTgt>
                                        </p:tgtEl>
                                        <p:attrNameLst>
                                          <p:attrName>style.visibility</p:attrName>
                                        </p:attrNameLst>
                                      </p:cBhvr>
                                      <p:to>
                                        <p:strVal val="visible"/>
                                      </p:to>
                                    </p:set>
                                    <p:animEffect transition="in" filter="barn(inVertical)">
                                      <p:cBhvr>
                                        <p:cTn id="46" dur="500"/>
                                        <p:tgtEl>
                                          <p:spTgt spid="24">
                                            <p:txEl>
                                              <p:pRg st="0" end="0"/>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16" presetClass="entr" presetSubtype="21" fill="hold" nodeType="clickEffect">
                                  <p:stCondLst>
                                    <p:cond delay="0"/>
                                  </p:stCondLst>
                                  <p:childTnLst>
                                    <p:set>
                                      <p:cBhvr>
                                        <p:cTn id="50" dur="1" fill="hold">
                                          <p:stCondLst>
                                            <p:cond delay="0"/>
                                          </p:stCondLst>
                                        </p:cTn>
                                        <p:tgtEl>
                                          <p:spTgt spid="24">
                                            <p:txEl>
                                              <p:pRg st="1" end="1"/>
                                            </p:txEl>
                                          </p:spTgt>
                                        </p:tgtEl>
                                        <p:attrNameLst>
                                          <p:attrName>style.visibility</p:attrName>
                                        </p:attrNameLst>
                                      </p:cBhvr>
                                      <p:to>
                                        <p:strVal val="visible"/>
                                      </p:to>
                                    </p:set>
                                    <p:animEffect transition="in" filter="barn(inVertical)">
                                      <p:cBhvr>
                                        <p:cTn id="51" dur="500"/>
                                        <p:tgtEl>
                                          <p:spTgt spid="24">
                                            <p:txEl>
                                              <p:pRg st="1" end="1"/>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16" presetClass="entr" presetSubtype="21" fill="hold" nodeType="clickEffect">
                                  <p:stCondLst>
                                    <p:cond delay="0"/>
                                  </p:stCondLst>
                                  <p:childTnLst>
                                    <p:set>
                                      <p:cBhvr>
                                        <p:cTn id="55" dur="1" fill="hold">
                                          <p:stCondLst>
                                            <p:cond delay="0"/>
                                          </p:stCondLst>
                                        </p:cTn>
                                        <p:tgtEl>
                                          <p:spTgt spid="24">
                                            <p:txEl>
                                              <p:pRg st="2" end="2"/>
                                            </p:txEl>
                                          </p:spTgt>
                                        </p:tgtEl>
                                        <p:attrNameLst>
                                          <p:attrName>style.visibility</p:attrName>
                                        </p:attrNameLst>
                                      </p:cBhvr>
                                      <p:to>
                                        <p:strVal val="visible"/>
                                      </p:to>
                                    </p:set>
                                    <p:animEffect transition="in" filter="barn(inVertical)">
                                      <p:cBhvr>
                                        <p:cTn id="56" dur="500"/>
                                        <p:tgtEl>
                                          <p:spTgt spid="24">
                                            <p:txEl>
                                              <p:pRg st="2" end="2"/>
                                            </p:txEl>
                                          </p:spTgt>
                                        </p:tgtEl>
                                      </p:cBhvr>
                                    </p:animEffect>
                                  </p:childTnLst>
                                </p:cTn>
                              </p:par>
                            </p:childTnLst>
                          </p:cTn>
                        </p:par>
                      </p:childTnLst>
                    </p:cTn>
                  </p:par>
                  <p:par>
                    <p:cTn id="57" fill="hold">
                      <p:stCondLst>
                        <p:cond delay="indefinite"/>
                      </p:stCondLst>
                      <p:childTnLst>
                        <p:par>
                          <p:cTn id="58" fill="hold">
                            <p:stCondLst>
                              <p:cond delay="0"/>
                            </p:stCondLst>
                            <p:childTnLst>
                              <p:par>
                                <p:cTn id="59" presetID="16" presetClass="entr" presetSubtype="21" fill="hold" nodeType="clickEffect">
                                  <p:stCondLst>
                                    <p:cond delay="0"/>
                                  </p:stCondLst>
                                  <p:childTnLst>
                                    <p:set>
                                      <p:cBhvr>
                                        <p:cTn id="60" dur="1" fill="hold">
                                          <p:stCondLst>
                                            <p:cond delay="0"/>
                                          </p:stCondLst>
                                        </p:cTn>
                                        <p:tgtEl>
                                          <p:spTgt spid="24">
                                            <p:txEl>
                                              <p:pRg st="3" end="3"/>
                                            </p:txEl>
                                          </p:spTgt>
                                        </p:tgtEl>
                                        <p:attrNameLst>
                                          <p:attrName>style.visibility</p:attrName>
                                        </p:attrNameLst>
                                      </p:cBhvr>
                                      <p:to>
                                        <p:strVal val="visible"/>
                                      </p:to>
                                    </p:set>
                                    <p:animEffect transition="in" filter="barn(inVertical)">
                                      <p:cBhvr>
                                        <p:cTn id="61" dur="500"/>
                                        <p:tgtEl>
                                          <p:spTgt spid="24">
                                            <p:txEl>
                                              <p:pRg st="3" end="3"/>
                                            </p:txEl>
                                          </p:spTgt>
                                        </p:tgtEl>
                                      </p:cBhvr>
                                    </p:animEffect>
                                  </p:childTnLst>
                                </p:cTn>
                              </p:par>
                            </p:childTnLst>
                          </p:cTn>
                        </p:par>
                      </p:childTnLst>
                    </p:cTn>
                  </p:par>
                  <p:par>
                    <p:cTn id="62" fill="hold">
                      <p:stCondLst>
                        <p:cond delay="indefinite"/>
                      </p:stCondLst>
                      <p:childTnLst>
                        <p:par>
                          <p:cTn id="63" fill="hold">
                            <p:stCondLst>
                              <p:cond delay="0"/>
                            </p:stCondLst>
                            <p:childTnLst>
                              <p:par>
                                <p:cTn id="64" presetID="16" presetClass="entr" presetSubtype="21" fill="hold" nodeType="clickEffect">
                                  <p:stCondLst>
                                    <p:cond delay="0"/>
                                  </p:stCondLst>
                                  <p:childTnLst>
                                    <p:set>
                                      <p:cBhvr>
                                        <p:cTn id="65" dur="1" fill="hold">
                                          <p:stCondLst>
                                            <p:cond delay="0"/>
                                          </p:stCondLst>
                                        </p:cTn>
                                        <p:tgtEl>
                                          <p:spTgt spid="24">
                                            <p:txEl>
                                              <p:pRg st="4" end="4"/>
                                            </p:txEl>
                                          </p:spTgt>
                                        </p:tgtEl>
                                        <p:attrNameLst>
                                          <p:attrName>style.visibility</p:attrName>
                                        </p:attrNameLst>
                                      </p:cBhvr>
                                      <p:to>
                                        <p:strVal val="visible"/>
                                      </p:to>
                                    </p:set>
                                    <p:animEffect transition="in" filter="barn(inVertical)">
                                      <p:cBhvr>
                                        <p:cTn id="66" dur="500"/>
                                        <p:tgtEl>
                                          <p:spTgt spid="24">
                                            <p:txEl>
                                              <p:pRg st="4" end="4"/>
                                            </p:txEl>
                                          </p:spTgt>
                                        </p:tgtEl>
                                      </p:cBhvr>
                                    </p:animEffect>
                                  </p:childTnLst>
                                </p:cTn>
                              </p:par>
                            </p:childTnLst>
                          </p:cTn>
                        </p:par>
                      </p:childTnLst>
                    </p:cTn>
                  </p:par>
                  <p:par>
                    <p:cTn id="67" fill="hold">
                      <p:stCondLst>
                        <p:cond delay="indefinite"/>
                      </p:stCondLst>
                      <p:childTnLst>
                        <p:par>
                          <p:cTn id="68" fill="hold">
                            <p:stCondLst>
                              <p:cond delay="0"/>
                            </p:stCondLst>
                            <p:childTnLst>
                              <p:par>
                                <p:cTn id="69" presetID="16" presetClass="entr" presetSubtype="21" fill="hold" nodeType="clickEffect">
                                  <p:stCondLst>
                                    <p:cond delay="0"/>
                                  </p:stCondLst>
                                  <p:childTnLst>
                                    <p:set>
                                      <p:cBhvr>
                                        <p:cTn id="70" dur="1" fill="hold">
                                          <p:stCondLst>
                                            <p:cond delay="0"/>
                                          </p:stCondLst>
                                        </p:cTn>
                                        <p:tgtEl>
                                          <p:spTgt spid="24">
                                            <p:txEl>
                                              <p:pRg st="5" end="5"/>
                                            </p:txEl>
                                          </p:spTgt>
                                        </p:tgtEl>
                                        <p:attrNameLst>
                                          <p:attrName>style.visibility</p:attrName>
                                        </p:attrNameLst>
                                      </p:cBhvr>
                                      <p:to>
                                        <p:strVal val="visible"/>
                                      </p:to>
                                    </p:set>
                                    <p:animEffect transition="in" filter="barn(inVertical)">
                                      <p:cBhvr>
                                        <p:cTn id="71" dur="500"/>
                                        <p:tgtEl>
                                          <p:spTgt spid="24">
                                            <p:txEl>
                                              <p:pRg st="5" end="5"/>
                                            </p:txEl>
                                          </p:spTgt>
                                        </p:tgtEl>
                                      </p:cBhvr>
                                    </p:animEffect>
                                  </p:childTnLst>
                                </p:cTn>
                              </p:par>
                            </p:childTnLst>
                          </p:cTn>
                        </p:par>
                      </p:childTnLst>
                    </p:cTn>
                  </p:par>
                  <p:par>
                    <p:cTn id="72" fill="hold">
                      <p:stCondLst>
                        <p:cond delay="indefinite"/>
                      </p:stCondLst>
                      <p:childTnLst>
                        <p:par>
                          <p:cTn id="73" fill="hold">
                            <p:stCondLst>
                              <p:cond delay="0"/>
                            </p:stCondLst>
                            <p:childTnLst>
                              <p:par>
                                <p:cTn id="74" presetID="16" presetClass="entr" presetSubtype="21" fill="hold" nodeType="clickEffect">
                                  <p:stCondLst>
                                    <p:cond delay="0"/>
                                  </p:stCondLst>
                                  <p:childTnLst>
                                    <p:set>
                                      <p:cBhvr>
                                        <p:cTn id="75" dur="1" fill="hold">
                                          <p:stCondLst>
                                            <p:cond delay="0"/>
                                          </p:stCondLst>
                                        </p:cTn>
                                        <p:tgtEl>
                                          <p:spTgt spid="24">
                                            <p:txEl>
                                              <p:pRg st="6" end="6"/>
                                            </p:txEl>
                                          </p:spTgt>
                                        </p:tgtEl>
                                        <p:attrNameLst>
                                          <p:attrName>style.visibility</p:attrName>
                                        </p:attrNameLst>
                                      </p:cBhvr>
                                      <p:to>
                                        <p:strVal val="visible"/>
                                      </p:to>
                                    </p:set>
                                    <p:animEffect transition="in" filter="barn(inVertical)">
                                      <p:cBhvr>
                                        <p:cTn id="76" dur="500"/>
                                        <p:tgtEl>
                                          <p:spTgt spid="2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2"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7E5A0D50-BD01-48CF-9E1E-6EBE3CFE0757}"/>
              </a:ext>
            </a:extLst>
          </p:cNvPr>
          <p:cNvSpPr txBox="1"/>
          <p:nvPr/>
        </p:nvSpPr>
        <p:spPr>
          <a:xfrm>
            <a:off x="3714750" y="4931746"/>
            <a:ext cx="7974225" cy="990271"/>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defRPr/>
            </a:pPr>
            <a:r>
              <a:rPr lang="ar-EG" b="1" kern="0" dirty="0">
                <a:solidFill>
                  <a:srgbClr val="009FEB"/>
                </a:solidFill>
                <a:latin typeface="Adobe Arabic" panose="02040503050201020203" pitchFamily="18" charset="-78"/>
                <a:cs typeface="Adobe Arabic" panose="02040503050201020203" pitchFamily="18" charset="-78"/>
              </a:rPr>
              <a:t>أنماط برامج الألعاب التدريبية</a:t>
            </a:r>
            <a:endParaRPr lang="en-US" b="1" kern="0" dirty="0">
              <a:solidFill>
                <a:srgbClr val="009FEB"/>
              </a:solidFill>
              <a:latin typeface="Adobe Arabic" panose="02040503050201020203" pitchFamily="18" charset="-78"/>
              <a:cs typeface="Adobe Arabic" panose="02040503050201020203" pitchFamily="18" charset="-78"/>
            </a:endParaRPr>
          </a:p>
        </p:txBody>
      </p:sp>
      <p:pic>
        <p:nvPicPr>
          <p:cNvPr id="4" name="Picture 3" descr="Ø®Ø¯ÙØ© ØªØµÙÙÙ Ø£ÙØ´Ø·Ø© ÙØ­ÙÙØ¨Ø© ØªØ¯Ø±ÙØ¨ÙØ©"/>
          <p:cNvPicPr/>
          <p:nvPr/>
        </p:nvPicPr>
        <p:blipFill rotWithShape="1">
          <a:blip r:embed="rId3" cstate="print">
            <a:extLst>
              <a:ext uri="{28A0092B-C50C-407E-A947-70E740481C1C}">
                <a14:useLocalDpi xmlns:a14="http://schemas.microsoft.com/office/drawing/2010/main" val="0"/>
              </a:ext>
            </a:extLst>
          </a:blip>
          <a:srcRect l="-2360" b="32609"/>
          <a:stretch/>
        </p:blipFill>
        <p:spPr bwMode="auto">
          <a:xfrm>
            <a:off x="7854025" y="2036619"/>
            <a:ext cx="3388939" cy="2895128"/>
          </a:xfrm>
          <a:prstGeom prst="rect">
            <a:avLst/>
          </a:prstGeom>
          <a:noFill/>
          <a:ln>
            <a:noFill/>
          </a:ln>
          <a:extLst>
            <a:ext uri="{53640926-AAD7-44D8-BBD7-CCE9431645EC}">
              <a14:shadowObscured xmlns:a14="http://schemas.microsoft.com/office/drawing/2010/main"/>
            </a:ext>
          </a:extLst>
        </p:spPr>
      </p:pic>
      <p:sp>
        <p:nvSpPr>
          <p:cNvPr id="5" name="مربع نص 4"/>
          <p:cNvSpPr txBox="1"/>
          <p:nvPr/>
        </p:nvSpPr>
        <p:spPr>
          <a:xfrm>
            <a:off x="-16597" y="6437890"/>
            <a:ext cx="2023311" cy="369332"/>
          </a:xfrm>
          <a:prstGeom prst="rect">
            <a:avLst/>
          </a:prstGeom>
          <a:noFill/>
        </p:spPr>
        <p:txBody>
          <a:bodyPr wrap="none" rtlCol="1">
            <a:spAutoFit/>
          </a:bodyPr>
          <a:lstStyle/>
          <a:p>
            <a:r>
              <a:rPr lang="en-US" dirty="0">
                <a:latin typeface="Sakkal Majalla" panose="02000000000000000000" pitchFamily="2" charset="-78"/>
                <a:cs typeface="Sakkal Majalla" panose="02000000000000000000" pitchFamily="2" charset="-78"/>
                <a:hlinkClick r:id="rId4"/>
              </a:rPr>
              <a:t>www.dawliatarining.com</a:t>
            </a:r>
            <a:r>
              <a:rPr lang="ar-SA" dirty="0">
                <a:latin typeface="Sakkal Majalla" panose="02000000000000000000" pitchFamily="2" charset="-78"/>
                <a:cs typeface="Sakkal Majalla" panose="02000000000000000000" pitchFamily="2" charset="-78"/>
              </a:rPr>
              <a:t> </a:t>
            </a:r>
          </a:p>
        </p:txBody>
      </p:sp>
    </p:spTree>
    <p:extLst>
      <p:ext uri="{BB962C8B-B14F-4D97-AF65-F5344CB8AC3E}">
        <p14:creationId xmlns:p14="http://schemas.microsoft.com/office/powerpoint/2010/main" val="402171845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4"/>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576306" y="249833"/>
            <a:ext cx="4474710" cy="630942"/>
          </a:xfrm>
          <a:prstGeom prst="rect">
            <a:avLst/>
          </a:prstGeom>
        </p:spPr>
        <p:txBody>
          <a:bodyPr wrap="square">
            <a:spAutoFit/>
          </a:bodyPr>
          <a:lstStyle/>
          <a:p>
            <a:pPr algn="ctr">
              <a:lnSpc>
                <a:spcPct val="125000"/>
              </a:lnSpc>
            </a:pPr>
            <a:r>
              <a:rPr lang="ar-EG" sz="2800" b="1" dirty="0">
                <a:solidFill>
                  <a:prstClr val="white"/>
                </a:solidFill>
                <a:latin typeface="Sakkal Majalla" pitchFamily="2" charset="-78"/>
                <a:cs typeface="Sakkal Majalla" pitchFamily="2" charset="-78"/>
              </a:rPr>
              <a:t>أنماط برامج الألعاب التدريبية</a:t>
            </a:r>
          </a:p>
        </p:txBody>
      </p:sp>
      <p:grpSp>
        <p:nvGrpSpPr>
          <p:cNvPr id="27" name="Group 26"/>
          <p:cNvGrpSpPr/>
          <p:nvPr/>
        </p:nvGrpSpPr>
        <p:grpSpPr>
          <a:xfrm>
            <a:off x="2036618" y="1042250"/>
            <a:ext cx="8010203" cy="1273175"/>
            <a:chOff x="-11760083" y="-1"/>
            <a:chExt cx="13795732" cy="956310"/>
          </a:xfrm>
        </p:grpSpPr>
        <p:pic>
          <p:nvPicPr>
            <p:cNvPr id="28" name="Picture 27" descr="C:\Users\Public\صور شغل\4\Untitled11_0002_Vector-Smart-Object.pn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0983408" flipH="1">
              <a:off x="-381160" y="-1"/>
              <a:ext cx="2416809" cy="956310"/>
            </a:xfrm>
            <a:prstGeom prst="rect">
              <a:avLst/>
            </a:prstGeom>
            <a:noFill/>
            <a:ln>
              <a:noFill/>
            </a:ln>
          </p:spPr>
        </p:pic>
        <p:sp>
          <p:nvSpPr>
            <p:cNvPr id="29" name="Rectangle 28"/>
            <p:cNvSpPr/>
            <p:nvPr/>
          </p:nvSpPr>
          <p:spPr>
            <a:xfrm>
              <a:off x="-11760083" y="217694"/>
              <a:ext cx="13624053" cy="52092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a:lnSpc>
                  <a:spcPct val="107000"/>
                </a:lnSpc>
                <a:spcAft>
                  <a:spcPts val="800"/>
                </a:spcAft>
              </a:pPr>
              <a:r>
                <a:rPr lang="ar-EG"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تأخذ برامج الألعاب التدريبية أنماطاً متنوعة ويمكن أن نقسمها إلى:</a:t>
              </a:r>
              <a:endParaRPr lang="en-US" sz="2800" dirty="0">
                <a:solidFill>
                  <a:srgbClr val="C00000"/>
                </a:solidFill>
                <a:latin typeface="Sakkal Majalla" panose="02000000000000000000" pitchFamily="2" charset="-78"/>
                <a:ea typeface="Calibri" panose="020F0502020204030204" pitchFamily="34" charset="0"/>
                <a:cs typeface="Sakkal Majalla" panose="02000000000000000000" pitchFamily="2" charset="-78"/>
              </a:endParaRPr>
            </a:p>
          </p:txBody>
        </p:sp>
      </p:grpSp>
      <p:pic>
        <p:nvPicPr>
          <p:cNvPr id="30" name="Picture 29" descr="https://s3-us-west-2.amazonaws.com/learning-otb/Picture3_zpsckz91rtd.png"/>
          <p:cNvPicPr/>
          <p:nvPr/>
        </p:nvPicPr>
        <p:blipFill>
          <a:blip r:embed="rId6">
            <a:extLst>
              <a:ext uri="{28A0092B-C50C-407E-A947-70E740481C1C}">
                <a14:useLocalDpi xmlns:a14="http://schemas.microsoft.com/office/drawing/2010/main" val="0"/>
              </a:ext>
            </a:extLst>
          </a:blip>
          <a:srcRect/>
          <a:stretch>
            <a:fillRect/>
          </a:stretch>
        </p:blipFill>
        <p:spPr bwMode="auto">
          <a:xfrm>
            <a:off x="2412642" y="2430384"/>
            <a:ext cx="6703224" cy="4427616"/>
          </a:xfrm>
          <a:prstGeom prst="rect">
            <a:avLst/>
          </a:prstGeom>
          <a:noFill/>
          <a:ln>
            <a:noFill/>
          </a:ln>
        </p:spPr>
      </p:pic>
      <p:sp>
        <p:nvSpPr>
          <p:cNvPr id="7" name="مربع نص 6"/>
          <p:cNvSpPr txBox="1"/>
          <p:nvPr/>
        </p:nvSpPr>
        <p:spPr>
          <a:xfrm>
            <a:off x="-16597" y="6437890"/>
            <a:ext cx="2023311" cy="369332"/>
          </a:xfrm>
          <a:prstGeom prst="rect">
            <a:avLst/>
          </a:prstGeom>
          <a:noFill/>
        </p:spPr>
        <p:txBody>
          <a:bodyPr wrap="none" rtlCol="1">
            <a:spAutoFit/>
          </a:bodyPr>
          <a:lstStyle/>
          <a:p>
            <a:r>
              <a:rPr lang="en-US" dirty="0">
                <a:latin typeface="Sakkal Majalla" panose="02000000000000000000" pitchFamily="2" charset="-78"/>
                <a:cs typeface="Sakkal Majalla" panose="02000000000000000000" pitchFamily="2" charset="-78"/>
                <a:hlinkClick r:id="rId7"/>
              </a:rPr>
              <a:t>www.dawliatarining.com</a:t>
            </a:r>
            <a:r>
              <a:rPr lang="ar-SA" dirty="0">
                <a:latin typeface="Sakkal Majalla" panose="02000000000000000000" pitchFamily="2" charset="-78"/>
                <a:cs typeface="Sakkal Majalla" panose="02000000000000000000" pitchFamily="2" charset="-78"/>
              </a:rPr>
              <a:t> </a:t>
            </a:r>
          </a:p>
        </p:txBody>
      </p:sp>
    </p:spTree>
    <p:extLst>
      <p:ext uri="{BB962C8B-B14F-4D97-AF65-F5344CB8AC3E}">
        <p14:creationId xmlns:p14="http://schemas.microsoft.com/office/powerpoint/2010/main" val="210886892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2000"/>
                                        <p:tgtEl>
                                          <p:spTgt spid="27"/>
                                        </p:tgtEl>
                                      </p:cBhvr>
                                    </p:animEffect>
                                    <p:anim calcmode="lin" valueType="num">
                                      <p:cBhvr>
                                        <p:cTn id="8" dur="2000" fill="hold"/>
                                        <p:tgtEl>
                                          <p:spTgt spid="27"/>
                                        </p:tgtEl>
                                        <p:attrNameLst>
                                          <p:attrName>style.rotation</p:attrName>
                                        </p:attrNameLst>
                                      </p:cBhvr>
                                      <p:tavLst>
                                        <p:tav tm="0">
                                          <p:val>
                                            <p:fltVal val="720"/>
                                          </p:val>
                                        </p:tav>
                                        <p:tav tm="100000">
                                          <p:val>
                                            <p:fltVal val="0"/>
                                          </p:val>
                                        </p:tav>
                                      </p:tavLst>
                                    </p:anim>
                                    <p:anim calcmode="lin" valueType="num">
                                      <p:cBhvr>
                                        <p:cTn id="9" dur="2000" fill="hold"/>
                                        <p:tgtEl>
                                          <p:spTgt spid="27"/>
                                        </p:tgtEl>
                                        <p:attrNameLst>
                                          <p:attrName>ppt_h</p:attrName>
                                        </p:attrNameLst>
                                      </p:cBhvr>
                                      <p:tavLst>
                                        <p:tav tm="0">
                                          <p:val>
                                            <p:fltVal val="0"/>
                                          </p:val>
                                        </p:tav>
                                        <p:tav tm="100000">
                                          <p:val>
                                            <p:strVal val="#ppt_h"/>
                                          </p:val>
                                        </p:tav>
                                      </p:tavLst>
                                    </p:anim>
                                    <p:anim calcmode="lin" valueType="num">
                                      <p:cBhvr>
                                        <p:cTn id="10" dur="2000" fill="hold"/>
                                        <p:tgtEl>
                                          <p:spTgt spid="27"/>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nodeType="click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circle(in)">
                                      <p:cBhvr>
                                        <p:cTn id="15" dur="2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lose up of multiethnic team solving blank puzzle game. Free Phot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3992"/>
            <a:ext cx="8539386" cy="6871993"/>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 4"/>
          <p:cNvGrpSpPr/>
          <p:nvPr/>
        </p:nvGrpSpPr>
        <p:grpSpPr>
          <a:xfrm>
            <a:off x="14" y="-13740"/>
            <a:ext cx="12207780" cy="6871741"/>
            <a:chOff x="0" y="-13740"/>
            <a:chExt cx="12207780" cy="6871741"/>
          </a:xfrm>
        </p:grpSpPr>
        <p:sp>
          <p:nvSpPr>
            <p:cNvPr id="6" name="Freeform 5"/>
            <p:cNvSpPr>
              <a:spLocks/>
            </p:cNvSpPr>
            <p:nvPr/>
          </p:nvSpPr>
          <p:spPr bwMode="auto">
            <a:xfrm>
              <a:off x="3804919" y="-8838"/>
              <a:ext cx="8402861" cy="6858002"/>
            </a:xfrm>
            <a:custGeom>
              <a:avLst/>
              <a:gdLst>
                <a:gd name="connsiteX0" fmla="*/ 5270079 w 8402861"/>
                <a:gd name="connsiteY0" fmla="*/ 0 h 6840324"/>
                <a:gd name="connsiteX1" fmla="*/ 8231220 w 8402861"/>
                <a:gd name="connsiteY1" fmla="*/ 0 h 6840324"/>
                <a:gd name="connsiteX2" fmla="*/ 8402861 w 8402861"/>
                <a:gd name="connsiteY2" fmla="*/ 0 h 6840324"/>
                <a:gd name="connsiteX3" fmla="*/ 8402861 w 8402861"/>
                <a:gd name="connsiteY3" fmla="*/ 6840324 h 6840324"/>
                <a:gd name="connsiteX4" fmla="*/ 0 w 8402861"/>
                <a:gd name="connsiteY4" fmla="*/ 6840324 h 6840324"/>
                <a:gd name="connsiteX5" fmla="*/ 137491 w 8402861"/>
                <a:gd name="connsiteY5" fmla="*/ 6820776 h 6840324"/>
                <a:gd name="connsiteX6" fmla="*/ 2811273 w 8402861"/>
                <a:gd name="connsiteY6" fmla="*/ 5358967 h 6840324"/>
                <a:gd name="connsiteX7" fmla="*/ 2820915 w 8402861"/>
                <a:gd name="connsiteY7" fmla="*/ 5349415 h 6840324"/>
                <a:gd name="connsiteX8" fmla="*/ 2955909 w 8402861"/>
                <a:gd name="connsiteY8" fmla="*/ 5225232 h 6840324"/>
                <a:gd name="connsiteX9" fmla="*/ 3023405 w 8402861"/>
                <a:gd name="connsiteY9" fmla="*/ 5158364 h 6840324"/>
                <a:gd name="connsiteX10" fmla="*/ 3090903 w 8402861"/>
                <a:gd name="connsiteY10" fmla="*/ 5081944 h 6840324"/>
                <a:gd name="connsiteX11" fmla="*/ 3264465 w 8402861"/>
                <a:gd name="connsiteY11" fmla="*/ 4890893 h 6840324"/>
                <a:gd name="connsiteX12" fmla="*/ 3293392 w 8402861"/>
                <a:gd name="connsiteY12" fmla="*/ 4852683 h 6840324"/>
                <a:gd name="connsiteX13" fmla="*/ 3351246 w 8402861"/>
                <a:gd name="connsiteY13" fmla="*/ 4795368 h 6840324"/>
                <a:gd name="connsiteX14" fmla="*/ 3409101 w 8402861"/>
                <a:gd name="connsiteY14" fmla="*/ 4718948 h 6840324"/>
                <a:gd name="connsiteX15" fmla="*/ 3466955 w 8402861"/>
                <a:gd name="connsiteY15" fmla="*/ 4642528 h 6840324"/>
                <a:gd name="connsiteX16" fmla="*/ 3679087 w 8402861"/>
                <a:gd name="connsiteY16" fmla="*/ 4365505 h 6840324"/>
                <a:gd name="connsiteX17" fmla="*/ 3717656 w 8402861"/>
                <a:gd name="connsiteY17" fmla="*/ 4308189 h 6840324"/>
                <a:gd name="connsiteX18" fmla="*/ 3765868 w 8402861"/>
                <a:gd name="connsiteY18" fmla="*/ 4250874 h 6840324"/>
                <a:gd name="connsiteX19" fmla="*/ 3804438 w 8402861"/>
                <a:gd name="connsiteY19" fmla="*/ 4184006 h 6840324"/>
                <a:gd name="connsiteX20" fmla="*/ 3852650 w 8402861"/>
                <a:gd name="connsiteY20" fmla="*/ 4117139 h 6840324"/>
                <a:gd name="connsiteX21" fmla="*/ 4228702 w 8402861"/>
                <a:gd name="connsiteY21" fmla="*/ 3515330 h 6840324"/>
                <a:gd name="connsiteX22" fmla="*/ 4257630 w 8402861"/>
                <a:gd name="connsiteY22" fmla="*/ 3458014 h 6840324"/>
                <a:gd name="connsiteX23" fmla="*/ 4440835 w 8402861"/>
                <a:gd name="connsiteY23" fmla="*/ 3114124 h 6840324"/>
                <a:gd name="connsiteX24" fmla="*/ 4508331 w 8402861"/>
                <a:gd name="connsiteY24" fmla="*/ 2980388 h 6840324"/>
                <a:gd name="connsiteX25" fmla="*/ 4633682 w 8402861"/>
                <a:gd name="connsiteY25" fmla="*/ 2703365 h 6840324"/>
                <a:gd name="connsiteX26" fmla="*/ 4652967 w 8402861"/>
                <a:gd name="connsiteY26" fmla="*/ 2655603 h 6840324"/>
                <a:gd name="connsiteX27" fmla="*/ 4691537 w 8402861"/>
                <a:gd name="connsiteY27" fmla="*/ 2560077 h 6840324"/>
                <a:gd name="connsiteX28" fmla="*/ 4720463 w 8402861"/>
                <a:gd name="connsiteY28" fmla="*/ 2493210 h 6840324"/>
                <a:gd name="connsiteX29" fmla="*/ 4807245 w 8402861"/>
                <a:gd name="connsiteY29" fmla="*/ 2273502 h 6840324"/>
                <a:gd name="connsiteX30" fmla="*/ 4836172 w 8402861"/>
                <a:gd name="connsiteY30" fmla="*/ 2206634 h 6840324"/>
                <a:gd name="connsiteX31" fmla="*/ 5019377 w 8402861"/>
                <a:gd name="connsiteY31" fmla="*/ 1633482 h 6840324"/>
                <a:gd name="connsiteX32" fmla="*/ 5038662 w 8402861"/>
                <a:gd name="connsiteY32" fmla="*/ 1566614 h 6840324"/>
                <a:gd name="connsiteX33" fmla="*/ 5057947 w 8402861"/>
                <a:gd name="connsiteY33" fmla="*/ 1499747 h 6840324"/>
                <a:gd name="connsiteX34" fmla="*/ 5086874 w 8402861"/>
                <a:gd name="connsiteY34" fmla="*/ 1356459 h 6840324"/>
                <a:gd name="connsiteX35" fmla="*/ 5106159 w 8402861"/>
                <a:gd name="connsiteY35" fmla="*/ 1280039 h 6840324"/>
                <a:gd name="connsiteX36" fmla="*/ 5183297 w 8402861"/>
                <a:gd name="connsiteY36" fmla="*/ 907490 h 6840324"/>
                <a:gd name="connsiteX37" fmla="*/ 5192940 w 8402861"/>
                <a:gd name="connsiteY37" fmla="*/ 821517 h 6840324"/>
                <a:gd name="connsiteX38" fmla="*/ 5212225 w 8402861"/>
                <a:gd name="connsiteY38" fmla="*/ 716440 h 6840324"/>
                <a:gd name="connsiteX39" fmla="*/ 5221867 w 8402861"/>
                <a:gd name="connsiteY39" fmla="*/ 649572 h 6840324"/>
                <a:gd name="connsiteX40" fmla="*/ 5231509 w 8402861"/>
                <a:gd name="connsiteY40" fmla="*/ 582704 h 6840324"/>
                <a:gd name="connsiteX41" fmla="*/ 5250795 w 8402861"/>
                <a:gd name="connsiteY41" fmla="*/ 439416 h 6840324"/>
                <a:gd name="connsiteX42" fmla="*/ 5250795 w 8402861"/>
                <a:gd name="connsiteY42" fmla="*/ 372549 h 6840324"/>
                <a:gd name="connsiteX43" fmla="*/ 5260437 w 8402861"/>
                <a:gd name="connsiteY43" fmla="*/ 324786 h 6840324"/>
                <a:gd name="connsiteX44" fmla="*/ 5260437 w 8402861"/>
                <a:gd name="connsiteY44" fmla="*/ 248366 h 6840324"/>
                <a:gd name="connsiteX45" fmla="*/ 5270079 w 8402861"/>
                <a:gd name="connsiteY45" fmla="*/ 162393 h 6840324"/>
                <a:gd name="connsiteX46" fmla="*/ 5270079 w 8402861"/>
                <a:gd name="connsiteY46" fmla="*/ 95525 h 6840324"/>
                <a:gd name="connsiteX47" fmla="*/ 5270079 w 8402861"/>
                <a:gd name="connsiteY47" fmla="*/ 28658 h 6840324"/>
                <a:gd name="connsiteX48" fmla="*/ 5270079 w 8402861"/>
                <a:gd name="connsiteY48" fmla="*/ 0 h 6840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8402861" h="6840324">
                  <a:moveTo>
                    <a:pt x="5270079" y="0"/>
                  </a:moveTo>
                  <a:cubicBezTo>
                    <a:pt x="6508221" y="0"/>
                    <a:pt x="7475519" y="0"/>
                    <a:pt x="8231220" y="0"/>
                  </a:cubicBezTo>
                  <a:lnTo>
                    <a:pt x="8402861" y="0"/>
                  </a:lnTo>
                  <a:lnTo>
                    <a:pt x="8402861" y="6840324"/>
                  </a:lnTo>
                  <a:lnTo>
                    <a:pt x="0" y="6840324"/>
                  </a:lnTo>
                  <a:lnTo>
                    <a:pt x="137491" y="6820776"/>
                  </a:lnTo>
                  <a:cubicBezTo>
                    <a:pt x="1130448" y="6653595"/>
                    <a:pt x="2042896" y="6111228"/>
                    <a:pt x="2811273" y="5358967"/>
                  </a:cubicBezTo>
                  <a:cubicBezTo>
                    <a:pt x="2820915" y="5349415"/>
                    <a:pt x="2820915" y="5349415"/>
                    <a:pt x="2820915" y="5349415"/>
                  </a:cubicBezTo>
                  <a:cubicBezTo>
                    <a:pt x="2869128" y="5311205"/>
                    <a:pt x="2907697" y="5272994"/>
                    <a:pt x="2955909" y="5225232"/>
                  </a:cubicBezTo>
                  <a:cubicBezTo>
                    <a:pt x="2975194" y="5206127"/>
                    <a:pt x="2994478" y="5177469"/>
                    <a:pt x="3023405" y="5158364"/>
                  </a:cubicBezTo>
                  <a:cubicBezTo>
                    <a:pt x="3042690" y="5129707"/>
                    <a:pt x="3061975" y="5110602"/>
                    <a:pt x="3090903" y="5081944"/>
                  </a:cubicBezTo>
                  <a:cubicBezTo>
                    <a:pt x="3148757" y="5024629"/>
                    <a:pt x="3206611" y="4957761"/>
                    <a:pt x="3264465" y="4890893"/>
                  </a:cubicBezTo>
                  <a:cubicBezTo>
                    <a:pt x="3274107" y="4881341"/>
                    <a:pt x="3283749" y="4871788"/>
                    <a:pt x="3293392" y="4852683"/>
                  </a:cubicBezTo>
                  <a:cubicBezTo>
                    <a:pt x="3312676" y="4833578"/>
                    <a:pt x="3331961" y="4814473"/>
                    <a:pt x="3351246" y="4795368"/>
                  </a:cubicBezTo>
                  <a:cubicBezTo>
                    <a:pt x="3370531" y="4766711"/>
                    <a:pt x="3389815" y="4738053"/>
                    <a:pt x="3409101" y="4718948"/>
                  </a:cubicBezTo>
                  <a:cubicBezTo>
                    <a:pt x="3428386" y="4690290"/>
                    <a:pt x="3447670" y="4671185"/>
                    <a:pt x="3466955" y="4642528"/>
                  </a:cubicBezTo>
                  <a:cubicBezTo>
                    <a:pt x="3534451" y="4556555"/>
                    <a:pt x="3611590" y="4461030"/>
                    <a:pt x="3679087" y="4365505"/>
                  </a:cubicBezTo>
                  <a:cubicBezTo>
                    <a:pt x="3688729" y="4346399"/>
                    <a:pt x="3708014" y="4327294"/>
                    <a:pt x="3717656" y="4308189"/>
                  </a:cubicBezTo>
                  <a:cubicBezTo>
                    <a:pt x="3736941" y="4289084"/>
                    <a:pt x="3746583" y="4269979"/>
                    <a:pt x="3765868" y="4250874"/>
                  </a:cubicBezTo>
                  <a:cubicBezTo>
                    <a:pt x="3775511" y="4222217"/>
                    <a:pt x="3794795" y="4203112"/>
                    <a:pt x="3804438" y="4184006"/>
                  </a:cubicBezTo>
                  <a:cubicBezTo>
                    <a:pt x="3823722" y="4164901"/>
                    <a:pt x="3833365" y="4145796"/>
                    <a:pt x="3852650" y="4117139"/>
                  </a:cubicBezTo>
                  <a:cubicBezTo>
                    <a:pt x="3987643" y="3926088"/>
                    <a:pt x="4112994" y="3715933"/>
                    <a:pt x="4228702" y="3515330"/>
                  </a:cubicBezTo>
                  <a:cubicBezTo>
                    <a:pt x="4238345" y="3496225"/>
                    <a:pt x="4247987" y="3477120"/>
                    <a:pt x="4257630" y="3458014"/>
                  </a:cubicBezTo>
                  <a:cubicBezTo>
                    <a:pt x="4325126" y="3343384"/>
                    <a:pt x="4382981" y="3238306"/>
                    <a:pt x="4440835" y="3114124"/>
                  </a:cubicBezTo>
                  <a:cubicBezTo>
                    <a:pt x="4460120" y="3075913"/>
                    <a:pt x="4489047" y="3028151"/>
                    <a:pt x="4508331" y="2980388"/>
                  </a:cubicBezTo>
                  <a:cubicBezTo>
                    <a:pt x="4546901" y="2884863"/>
                    <a:pt x="4595113" y="2798890"/>
                    <a:pt x="4633682" y="2703365"/>
                  </a:cubicBezTo>
                  <a:cubicBezTo>
                    <a:pt x="4643325" y="2684260"/>
                    <a:pt x="4652967" y="2665155"/>
                    <a:pt x="4652967" y="2655603"/>
                  </a:cubicBezTo>
                  <a:cubicBezTo>
                    <a:pt x="4672251" y="2617392"/>
                    <a:pt x="4681894" y="2588735"/>
                    <a:pt x="4691537" y="2560077"/>
                  </a:cubicBezTo>
                  <a:cubicBezTo>
                    <a:pt x="4701179" y="2540972"/>
                    <a:pt x="4710821" y="2512314"/>
                    <a:pt x="4720463" y="2493210"/>
                  </a:cubicBezTo>
                  <a:cubicBezTo>
                    <a:pt x="4749391" y="2416789"/>
                    <a:pt x="4778318" y="2349921"/>
                    <a:pt x="4807245" y="2273502"/>
                  </a:cubicBezTo>
                  <a:cubicBezTo>
                    <a:pt x="4816887" y="2254396"/>
                    <a:pt x="4826529" y="2225739"/>
                    <a:pt x="4836172" y="2206634"/>
                  </a:cubicBezTo>
                  <a:cubicBezTo>
                    <a:pt x="4903669" y="2015583"/>
                    <a:pt x="4961523" y="1824533"/>
                    <a:pt x="5019377" y="1633482"/>
                  </a:cubicBezTo>
                  <a:cubicBezTo>
                    <a:pt x="5019377" y="1614377"/>
                    <a:pt x="5029019" y="1585719"/>
                    <a:pt x="5038662" y="1566614"/>
                  </a:cubicBezTo>
                  <a:cubicBezTo>
                    <a:pt x="5038662" y="1547509"/>
                    <a:pt x="5048305" y="1518852"/>
                    <a:pt x="5057947" y="1499747"/>
                  </a:cubicBezTo>
                  <a:cubicBezTo>
                    <a:pt x="5067589" y="1451984"/>
                    <a:pt x="5077231" y="1404221"/>
                    <a:pt x="5086874" y="1356459"/>
                  </a:cubicBezTo>
                  <a:cubicBezTo>
                    <a:pt x="5096517" y="1327801"/>
                    <a:pt x="5106159" y="1308696"/>
                    <a:pt x="5106159" y="1280039"/>
                  </a:cubicBezTo>
                  <a:cubicBezTo>
                    <a:pt x="5135086" y="1155856"/>
                    <a:pt x="5164013" y="1031673"/>
                    <a:pt x="5183297" y="907490"/>
                  </a:cubicBezTo>
                  <a:cubicBezTo>
                    <a:pt x="5183297" y="878833"/>
                    <a:pt x="5192940" y="850175"/>
                    <a:pt x="5192940" y="821517"/>
                  </a:cubicBezTo>
                  <a:cubicBezTo>
                    <a:pt x="5202583" y="783307"/>
                    <a:pt x="5212225" y="754650"/>
                    <a:pt x="5212225" y="716440"/>
                  </a:cubicBezTo>
                  <a:cubicBezTo>
                    <a:pt x="5212225" y="697335"/>
                    <a:pt x="5221867" y="668677"/>
                    <a:pt x="5221867" y="649572"/>
                  </a:cubicBezTo>
                  <a:cubicBezTo>
                    <a:pt x="5221867" y="630467"/>
                    <a:pt x="5231509" y="601809"/>
                    <a:pt x="5231509" y="582704"/>
                  </a:cubicBezTo>
                  <a:cubicBezTo>
                    <a:pt x="5231509" y="534942"/>
                    <a:pt x="5241152" y="487179"/>
                    <a:pt x="5250795" y="439416"/>
                  </a:cubicBezTo>
                  <a:cubicBezTo>
                    <a:pt x="5250795" y="420311"/>
                    <a:pt x="5250795" y="391654"/>
                    <a:pt x="5250795" y="372549"/>
                  </a:cubicBezTo>
                  <a:cubicBezTo>
                    <a:pt x="5250795" y="353444"/>
                    <a:pt x="5250795" y="343891"/>
                    <a:pt x="5260437" y="324786"/>
                  </a:cubicBezTo>
                  <a:cubicBezTo>
                    <a:pt x="5260437" y="296128"/>
                    <a:pt x="5260437" y="267471"/>
                    <a:pt x="5260437" y="248366"/>
                  </a:cubicBezTo>
                  <a:cubicBezTo>
                    <a:pt x="5260437" y="219708"/>
                    <a:pt x="5270079" y="191051"/>
                    <a:pt x="5270079" y="162393"/>
                  </a:cubicBezTo>
                  <a:cubicBezTo>
                    <a:pt x="5270079" y="133735"/>
                    <a:pt x="5270079" y="114630"/>
                    <a:pt x="5270079" y="95525"/>
                  </a:cubicBezTo>
                  <a:cubicBezTo>
                    <a:pt x="5270079" y="76420"/>
                    <a:pt x="5270079" y="47763"/>
                    <a:pt x="5270079" y="28658"/>
                  </a:cubicBezTo>
                  <a:cubicBezTo>
                    <a:pt x="5270079" y="19105"/>
                    <a:pt x="5270079" y="9553"/>
                    <a:pt x="5270079" y="0"/>
                  </a:cubicBezTo>
                  <a:close/>
                </a:path>
              </a:pathLst>
            </a:custGeom>
            <a:solidFill>
              <a:schemeClr val="bg1"/>
            </a:solidFill>
            <a:ln>
              <a:noFill/>
            </a:ln>
          </p:spPr>
          <p:txBody>
            <a:bodyPr vert="horz" wrap="square" lIns="91440" tIns="45720" rIns="91440" bIns="45720" numCol="1" anchor="t" anchorCtr="0" compatLnSpc="1">
              <a:prstTxWarp prst="textNoShape">
                <a:avLst/>
              </a:prstTxWarp>
              <a:noAutofit/>
            </a:bodyPr>
            <a:lstStyle/>
            <a:p>
              <a:r>
                <a:rPr lang="en-US" dirty="0">
                  <a:solidFill>
                    <a:prstClr val="black"/>
                  </a:solidFill>
                </a:rPr>
                <a:t>        </a:t>
              </a:r>
            </a:p>
          </p:txBody>
        </p:sp>
        <p:grpSp>
          <p:nvGrpSpPr>
            <p:cNvPr id="7" name="Group 6"/>
            <p:cNvGrpSpPr/>
            <p:nvPr/>
          </p:nvGrpSpPr>
          <p:grpSpPr>
            <a:xfrm>
              <a:off x="0" y="-13740"/>
              <a:ext cx="5151019" cy="4279624"/>
              <a:chOff x="-77788" y="-1"/>
              <a:chExt cx="4127500" cy="3429253"/>
            </a:xfrm>
          </p:grpSpPr>
          <p:sp>
            <p:nvSpPr>
              <p:cNvPr id="14" name="Freeform 12"/>
              <p:cNvSpPr>
                <a:spLocks/>
              </p:cNvSpPr>
              <p:nvPr/>
            </p:nvSpPr>
            <p:spPr bwMode="auto">
              <a:xfrm>
                <a:off x="1282245" y="-1"/>
                <a:ext cx="2767467" cy="986298"/>
              </a:xfrm>
              <a:custGeom>
                <a:avLst/>
                <a:gdLst>
                  <a:gd name="T0" fmla="*/ 352 w 352"/>
                  <a:gd name="T1" fmla="*/ 0 h 125"/>
                  <a:gd name="T2" fmla="*/ 32 w 352"/>
                  <a:gd name="T3" fmla="*/ 108 h 125"/>
                  <a:gd name="T4" fmla="*/ 0 w 352"/>
                  <a:gd name="T5" fmla="*/ 125 h 125"/>
                  <a:gd name="T6" fmla="*/ 0 w 352"/>
                  <a:gd name="T7" fmla="*/ 125 h 125"/>
                  <a:gd name="T8" fmla="*/ 41 w 352"/>
                  <a:gd name="T9" fmla="*/ 78 h 125"/>
                  <a:gd name="T10" fmla="*/ 136 w 352"/>
                  <a:gd name="T11" fmla="*/ 0 h 125"/>
                  <a:gd name="T12" fmla="*/ 352 w 352"/>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352" h="125">
                    <a:moveTo>
                      <a:pt x="352" y="0"/>
                    </a:moveTo>
                    <a:cubicBezTo>
                      <a:pt x="240" y="22"/>
                      <a:pt x="120" y="64"/>
                      <a:pt x="32" y="108"/>
                    </a:cubicBezTo>
                    <a:cubicBezTo>
                      <a:pt x="21" y="114"/>
                      <a:pt x="10" y="119"/>
                      <a:pt x="0" y="125"/>
                    </a:cubicBezTo>
                    <a:cubicBezTo>
                      <a:pt x="0" y="125"/>
                      <a:pt x="0" y="125"/>
                      <a:pt x="0" y="125"/>
                    </a:cubicBezTo>
                    <a:cubicBezTo>
                      <a:pt x="13" y="108"/>
                      <a:pt x="27" y="92"/>
                      <a:pt x="41" y="78"/>
                    </a:cubicBezTo>
                    <a:cubicBezTo>
                      <a:pt x="76" y="42"/>
                      <a:pt x="114" y="15"/>
                      <a:pt x="136" y="0"/>
                    </a:cubicBezTo>
                    <a:lnTo>
                      <a:pt x="352" y="0"/>
                    </a:lnTo>
                    <a:close/>
                  </a:path>
                </a:pathLst>
              </a:custGeom>
              <a:gradFill flip="none" rotWithShape="1">
                <a:gsLst>
                  <a:gs pos="100000">
                    <a:srgbClr val="3EDCFC"/>
                  </a:gs>
                  <a:gs pos="14000">
                    <a:srgbClr val="01A0D9"/>
                  </a:gs>
                </a:gsLst>
                <a:lin ang="8100000" scaled="1"/>
                <a:tileRect/>
              </a:gra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5" name="Freeform 13"/>
              <p:cNvSpPr>
                <a:spLocks/>
              </p:cNvSpPr>
              <p:nvPr/>
            </p:nvSpPr>
            <p:spPr bwMode="auto">
              <a:xfrm>
                <a:off x="-77788" y="607092"/>
                <a:ext cx="1903317" cy="2822160"/>
              </a:xfrm>
              <a:custGeom>
                <a:avLst/>
                <a:gdLst>
                  <a:gd name="T0" fmla="*/ 242 w 242"/>
                  <a:gd name="T1" fmla="*/ 1 h 358"/>
                  <a:gd name="T2" fmla="*/ 0 w 242"/>
                  <a:gd name="T3" fmla="*/ 358 h 358"/>
                  <a:gd name="T4" fmla="*/ 0 w 242"/>
                  <a:gd name="T5" fmla="*/ 0 h 358"/>
                  <a:gd name="T6" fmla="*/ 242 w 242"/>
                  <a:gd name="T7" fmla="*/ 1 h 358"/>
                </a:gdLst>
                <a:ahLst/>
                <a:cxnLst>
                  <a:cxn ang="0">
                    <a:pos x="T0" y="T1"/>
                  </a:cxn>
                  <a:cxn ang="0">
                    <a:pos x="T2" y="T3"/>
                  </a:cxn>
                  <a:cxn ang="0">
                    <a:pos x="T4" y="T5"/>
                  </a:cxn>
                  <a:cxn ang="0">
                    <a:pos x="T6" y="T7"/>
                  </a:cxn>
                </a:cxnLst>
                <a:rect l="0" t="0" r="r" b="b"/>
                <a:pathLst>
                  <a:path w="242" h="358">
                    <a:moveTo>
                      <a:pt x="242" y="1"/>
                    </a:moveTo>
                    <a:cubicBezTo>
                      <a:pt x="156" y="64"/>
                      <a:pt x="47" y="199"/>
                      <a:pt x="0" y="358"/>
                    </a:cubicBezTo>
                    <a:cubicBezTo>
                      <a:pt x="0" y="0"/>
                      <a:pt x="0" y="0"/>
                      <a:pt x="0" y="0"/>
                    </a:cubicBezTo>
                    <a:lnTo>
                      <a:pt x="242" y="1"/>
                    </a:lnTo>
                    <a:close/>
                  </a:path>
                </a:pathLst>
              </a:custGeom>
              <a:gradFill>
                <a:gsLst>
                  <a:gs pos="64000">
                    <a:schemeClr val="bg1"/>
                  </a:gs>
                  <a:gs pos="2000">
                    <a:srgbClr val="EBFCFF"/>
                  </a:gs>
                </a:gsLst>
                <a:lin ang="0" scaled="1"/>
              </a:gradFill>
              <a:ln>
                <a:noFill/>
              </a:ln>
              <a:effectLst>
                <a:outerShdw blurRad="203200" dist="38100" dir="2700000" algn="tl" rotWithShape="0">
                  <a:prstClr val="black">
                    <a:alpha val="10000"/>
                  </a:prstClr>
                </a:outerShdw>
              </a:effec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6" name="Freeform 22"/>
              <p:cNvSpPr>
                <a:spLocks/>
              </p:cNvSpPr>
              <p:nvPr/>
            </p:nvSpPr>
            <p:spPr bwMode="auto">
              <a:xfrm>
                <a:off x="-77788" y="-1"/>
                <a:ext cx="3403730" cy="2782052"/>
              </a:xfrm>
              <a:custGeom>
                <a:avLst/>
                <a:gdLst>
                  <a:gd name="T0" fmla="*/ 433 w 433"/>
                  <a:gd name="T1" fmla="*/ 0 h 353"/>
                  <a:gd name="T2" fmla="*/ 242 w 433"/>
                  <a:gd name="T3" fmla="*/ 78 h 353"/>
                  <a:gd name="T4" fmla="*/ 173 w 433"/>
                  <a:gd name="T5" fmla="*/ 125 h 353"/>
                  <a:gd name="T6" fmla="*/ 173 w 433"/>
                  <a:gd name="T7" fmla="*/ 125 h 353"/>
                  <a:gd name="T8" fmla="*/ 0 w 433"/>
                  <a:gd name="T9" fmla="*/ 353 h 353"/>
                  <a:gd name="T10" fmla="*/ 0 w 433"/>
                  <a:gd name="T11" fmla="*/ 0 h 353"/>
                  <a:gd name="T12" fmla="*/ 433 w 433"/>
                  <a:gd name="T13" fmla="*/ 0 h 353"/>
                </a:gdLst>
                <a:ahLst/>
                <a:cxnLst>
                  <a:cxn ang="0">
                    <a:pos x="T0" y="T1"/>
                  </a:cxn>
                  <a:cxn ang="0">
                    <a:pos x="T2" y="T3"/>
                  </a:cxn>
                  <a:cxn ang="0">
                    <a:pos x="T4" y="T5"/>
                  </a:cxn>
                  <a:cxn ang="0">
                    <a:pos x="T6" y="T7"/>
                  </a:cxn>
                  <a:cxn ang="0">
                    <a:pos x="T8" y="T9"/>
                  </a:cxn>
                  <a:cxn ang="0">
                    <a:pos x="T10" y="T11"/>
                  </a:cxn>
                  <a:cxn ang="0">
                    <a:pos x="T12" y="T13"/>
                  </a:cxn>
                </a:cxnLst>
                <a:rect l="0" t="0" r="r" b="b"/>
                <a:pathLst>
                  <a:path w="433" h="353">
                    <a:moveTo>
                      <a:pt x="433" y="0"/>
                    </a:moveTo>
                    <a:cubicBezTo>
                      <a:pt x="368" y="15"/>
                      <a:pt x="303" y="41"/>
                      <a:pt x="242" y="78"/>
                    </a:cubicBezTo>
                    <a:cubicBezTo>
                      <a:pt x="218" y="92"/>
                      <a:pt x="195" y="108"/>
                      <a:pt x="173" y="125"/>
                    </a:cubicBezTo>
                    <a:cubicBezTo>
                      <a:pt x="173" y="125"/>
                      <a:pt x="173" y="125"/>
                      <a:pt x="173" y="125"/>
                    </a:cubicBezTo>
                    <a:cubicBezTo>
                      <a:pt x="99" y="184"/>
                      <a:pt x="37" y="261"/>
                      <a:pt x="0" y="353"/>
                    </a:cubicBezTo>
                    <a:cubicBezTo>
                      <a:pt x="0" y="0"/>
                      <a:pt x="0" y="0"/>
                      <a:pt x="0" y="0"/>
                    </a:cubicBezTo>
                    <a:lnTo>
                      <a:pt x="433" y="0"/>
                    </a:lnTo>
                    <a:close/>
                  </a:path>
                </a:pathLst>
              </a:custGeom>
              <a:gradFill flip="none" rotWithShape="1">
                <a:gsLst>
                  <a:gs pos="64000">
                    <a:srgbClr val="3EDCFC"/>
                  </a:gs>
                  <a:gs pos="2000">
                    <a:srgbClr val="01A0D9"/>
                  </a:gs>
                </a:gsLst>
                <a:lin ang="0" scaled="1"/>
                <a:tileRect/>
              </a:gra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8" name="Freeform 17"/>
            <p:cNvSpPr>
              <a:spLocks noEditPoints="1"/>
            </p:cNvSpPr>
            <p:nvPr/>
          </p:nvSpPr>
          <p:spPr bwMode="auto">
            <a:xfrm>
              <a:off x="2979434" y="4288460"/>
              <a:ext cx="3744945" cy="2569541"/>
            </a:xfrm>
            <a:custGeom>
              <a:avLst/>
              <a:gdLst>
                <a:gd name="T0" fmla="*/ 173 w 393"/>
                <a:gd name="T1" fmla="*/ 268 h 269"/>
                <a:gd name="T2" fmla="*/ 0 w 393"/>
                <a:gd name="T3" fmla="*/ 268 h 269"/>
                <a:gd name="T4" fmla="*/ 0 w 393"/>
                <a:gd name="T5" fmla="*/ 268 h 269"/>
                <a:gd name="T6" fmla="*/ 0 w 393"/>
                <a:gd name="T7" fmla="*/ 268 h 269"/>
                <a:gd name="T8" fmla="*/ 0 w 393"/>
                <a:gd name="T9" fmla="*/ 269 h 269"/>
                <a:gd name="T10" fmla="*/ 170 w 393"/>
                <a:gd name="T11" fmla="*/ 269 h 269"/>
                <a:gd name="T12" fmla="*/ 170 w 393"/>
                <a:gd name="T13" fmla="*/ 269 h 269"/>
                <a:gd name="T14" fmla="*/ 173 w 393"/>
                <a:gd name="T15" fmla="*/ 268 h 269"/>
                <a:gd name="T16" fmla="*/ 393 w 393"/>
                <a:gd name="T17" fmla="*/ 0 h 269"/>
                <a:gd name="T18" fmla="*/ 391 w 393"/>
                <a:gd name="T19" fmla="*/ 1 h 269"/>
                <a:gd name="T20" fmla="*/ 391 w 393"/>
                <a:gd name="T21" fmla="*/ 4 h 269"/>
                <a:gd name="T22" fmla="*/ 392 w 393"/>
                <a:gd name="T23" fmla="*/ 2 h 269"/>
                <a:gd name="T24" fmla="*/ 392 w 393"/>
                <a:gd name="T25" fmla="*/ 2 h 269"/>
                <a:gd name="T26" fmla="*/ 393 w 393"/>
                <a:gd name="T27" fmla="*/ 0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93" h="269">
                  <a:moveTo>
                    <a:pt x="173" y="268"/>
                  </a:moveTo>
                  <a:cubicBezTo>
                    <a:pt x="0" y="268"/>
                    <a:pt x="0" y="268"/>
                    <a:pt x="0" y="268"/>
                  </a:cubicBezTo>
                  <a:cubicBezTo>
                    <a:pt x="0" y="268"/>
                    <a:pt x="0" y="268"/>
                    <a:pt x="0" y="268"/>
                  </a:cubicBezTo>
                  <a:cubicBezTo>
                    <a:pt x="0" y="268"/>
                    <a:pt x="0" y="268"/>
                    <a:pt x="0" y="268"/>
                  </a:cubicBezTo>
                  <a:cubicBezTo>
                    <a:pt x="0" y="269"/>
                    <a:pt x="0" y="269"/>
                    <a:pt x="0" y="269"/>
                  </a:cubicBezTo>
                  <a:cubicBezTo>
                    <a:pt x="170" y="269"/>
                    <a:pt x="170" y="269"/>
                    <a:pt x="170" y="269"/>
                  </a:cubicBezTo>
                  <a:cubicBezTo>
                    <a:pt x="170" y="269"/>
                    <a:pt x="170" y="269"/>
                    <a:pt x="170" y="269"/>
                  </a:cubicBezTo>
                  <a:cubicBezTo>
                    <a:pt x="170" y="269"/>
                    <a:pt x="171" y="269"/>
                    <a:pt x="173" y="268"/>
                  </a:cubicBezTo>
                  <a:moveTo>
                    <a:pt x="393" y="0"/>
                  </a:moveTo>
                  <a:cubicBezTo>
                    <a:pt x="391" y="1"/>
                    <a:pt x="391" y="1"/>
                    <a:pt x="391" y="1"/>
                  </a:cubicBezTo>
                  <a:cubicBezTo>
                    <a:pt x="391" y="2"/>
                    <a:pt x="391" y="3"/>
                    <a:pt x="391" y="4"/>
                  </a:cubicBezTo>
                  <a:cubicBezTo>
                    <a:pt x="391" y="3"/>
                    <a:pt x="392" y="3"/>
                    <a:pt x="392" y="2"/>
                  </a:cubicBezTo>
                  <a:cubicBezTo>
                    <a:pt x="392" y="2"/>
                    <a:pt x="392" y="2"/>
                    <a:pt x="392" y="2"/>
                  </a:cubicBezTo>
                  <a:cubicBezTo>
                    <a:pt x="393" y="0"/>
                    <a:pt x="393" y="0"/>
                    <a:pt x="393" y="0"/>
                  </a:cubicBezTo>
                </a:path>
              </a:pathLst>
            </a:custGeom>
            <a:solidFill>
              <a:srgbClr val="75DC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 name="Freeform 21"/>
            <p:cNvSpPr>
              <a:spLocks/>
            </p:cNvSpPr>
            <p:nvPr/>
          </p:nvSpPr>
          <p:spPr bwMode="auto">
            <a:xfrm>
              <a:off x="6792281" y="-8837"/>
              <a:ext cx="2428139" cy="5368860"/>
            </a:xfrm>
            <a:custGeom>
              <a:avLst/>
              <a:gdLst>
                <a:gd name="T0" fmla="*/ 255 w 255"/>
                <a:gd name="T1" fmla="*/ 0 h 561"/>
                <a:gd name="T2" fmla="*/ 255 w 255"/>
                <a:gd name="T3" fmla="*/ 3 h 561"/>
                <a:gd name="T4" fmla="*/ 255 w 255"/>
                <a:gd name="T5" fmla="*/ 10 h 561"/>
                <a:gd name="T6" fmla="*/ 255 w 255"/>
                <a:gd name="T7" fmla="*/ 17 h 561"/>
                <a:gd name="T8" fmla="*/ 254 w 255"/>
                <a:gd name="T9" fmla="*/ 26 h 561"/>
                <a:gd name="T10" fmla="*/ 254 w 255"/>
                <a:gd name="T11" fmla="*/ 34 h 561"/>
                <a:gd name="T12" fmla="*/ 253 w 255"/>
                <a:gd name="T13" fmla="*/ 39 h 561"/>
                <a:gd name="T14" fmla="*/ 253 w 255"/>
                <a:gd name="T15" fmla="*/ 46 h 561"/>
                <a:gd name="T16" fmla="*/ 251 w 255"/>
                <a:gd name="T17" fmla="*/ 61 h 561"/>
                <a:gd name="T18" fmla="*/ 250 w 255"/>
                <a:gd name="T19" fmla="*/ 68 h 561"/>
                <a:gd name="T20" fmla="*/ 249 w 255"/>
                <a:gd name="T21" fmla="*/ 75 h 561"/>
                <a:gd name="T22" fmla="*/ 247 w 255"/>
                <a:gd name="T23" fmla="*/ 86 h 561"/>
                <a:gd name="T24" fmla="*/ 246 w 255"/>
                <a:gd name="T25" fmla="*/ 95 h 561"/>
                <a:gd name="T26" fmla="*/ 238 w 255"/>
                <a:gd name="T27" fmla="*/ 134 h 561"/>
                <a:gd name="T28" fmla="*/ 236 w 255"/>
                <a:gd name="T29" fmla="*/ 142 h 561"/>
                <a:gd name="T30" fmla="*/ 233 w 255"/>
                <a:gd name="T31" fmla="*/ 157 h 561"/>
                <a:gd name="T32" fmla="*/ 231 w 255"/>
                <a:gd name="T33" fmla="*/ 164 h 561"/>
                <a:gd name="T34" fmla="*/ 229 w 255"/>
                <a:gd name="T35" fmla="*/ 171 h 561"/>
                <a:gd name="T36" fmla="*/ 210 w 255"/>
                <a:gd name="T37" fmla="*/ 231 h 561"/>
                <a:gd name="T38" fmla="*/ 207 w 255"/>
                <a:gd name="T39" fmla="*/ 238 h 561"/>
                <a:gd name="T40" fmla="*/ 198 w 255"/>
                <a:gd name="T41" fmla="*/ 261 h 561"/>
                <a:gd name="T42" fmla="*/ 195 w 255"/>
                <a:gd name="T43" fmla="*/ 268 h 561"/>
                <a:gd name="T44" fmla="*/ 191 w 255"/>
                <a:gd name="T45" fmla="*/ 278 h 561"/>
                <a:gd name="T46" fmla="*/ 189 w 255"/>
                <a:gd name="T47" fmla="*/ 283 h 561"/>
                <a:gd name="T48" fmla="*/ 176 w 255"/>
                <a:gd name="T49" fmla="*/ 312 h 561"/>
                <a:gd name="T50" fmla="*/ 169 w 255"/>
                <a:gd name="T51" fmla="*/ 326 h 561"/>
                <a:gd name="T52" fmla="*/ 150 w 255"/>
                <a:gd name="T53" fmla="*/ 362 h 561"/>
                <a:gd name="T54" fmla="*/ 147 w 255"/>
                <a:gd name="T55" fmla="*/ 368 h 561"/>
                <a:gd name="T56" fmla="*/ 108 w 255"/>
                <a:gd name="T57" fmla="*/ 431 h 561"/>
                <a:gd name="T58" fmla="*/ 103 w 255"/>
                <a:gd name="T59" fmla="*/ 438 h 561"/>
                <a:gd name="T60" fmla="*/ 99 w 255"/>
                <a:gd name="T61" fmla="*/ 445 h 561"/>
                <a:gd name="T62" fmla="*/ 94 w 255"/>
                <a:gd name="T63" fmla="*/ 451 h 561"/>
                <a:gd name="T64" fmla="*/ 90 w 255"/>
                <a:gd name="T65" fmla="*/ 457 h 561"/>
                <a:gd name="T66" fmla="*/ 68 w 255"/>
                <a:gd name="T67" fmla="*/ 486 h 561"/>
                <a:gd name="T68" fmla="*/ 62 w 255"/>
                <a:gd name="T69" fmla="*/ 494 h 561"/>
                <a:gd name="T70" fmla="*/ 56 w 255"/>
                <a:gd name="T71" fmla="*/ 502 h 561"/>
                <a:gd name="T72" fmla="*/ 50 w 255"/>
                <a:gd name="T73" fmla="*/ 508 h 561"/>
                <a:gd name="T74" fmla="*/ 47 w 255"/>
                <a:gd name="T75" fmla="*/ 512 h 561"/>
                <a:gd name="T76" fmla="*/ 29 w 255"/>
                <a:gd name="T77" fmla="*/ 532 h 561"/>
                <a:gd name="T78" fmla="*/ 22 w 255"/>
                <a:gd name="T79" fmla="*/ 540 h 561"/>
                <a:gd name="T80" fmla="*/ 15 w 255"/>
                <a:gd name="T81" fmla="*/ 547 h 561"/>
                <a:gd name="T82" fmla="*/ 1 w 255"/>
                <a:gd name="T83" fmla="*/ 560 h 561"/>
                <a:gd name="T84" fmla="*/ 0 w 255"/>
                <a:gd name="T85" fmla="*/ 561 h 561"/>
                <a:gd name="T86" fmla="*/ 164 w 255"/>
                <a:gd name="T87" fmla="*/ 0 h 561"/>
                <a:gd name="T88" fmla="*/ 255 w 255"/>
                <a:gd name="T89" fmla="*/ 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5" h="561">
                  <a:moveTo>
                    <a:pt x="255" y="0"/>
                  </a:moveTo>
                  <a:cubicBezTo>
                    <a:pt x="255" y="1"/>
                    <a:pt x="255" y="2"/>
                    <a:pt x="255" y="3"/>
                  </a:cubicBezTo>
                  <a:cubicBezTo>
                    <a:pt x="255" y="5"/>
                    <a:pt x="255" y="8"/>
                    <a:pt x="255" y="10"/>
                  </a:cubicBezTo>
                  <a:cubicBezTo>
                    <a:pt x="255" y="12"/>
                    <a:pt x="255" y="14"/>
                    <a:pt x="255" y="17"/>
                  </a:cubicBezTo>
                  <a:cubicBezTo>
                    <a:pt x="255" y="20"/>
                    <a:pt x="254" y="23"/>
                    <a:pt x="254" y="26"/>
                  </a:cubicBezTo>
                  <a:cubicBezTo>
                    <a:pt x="254" y="28"/>
                    <a:pt x="254" y="31"/>
                    <a:pt x="254" y="34"/>
                  </a:cubicBezTo>
                  <a:cubicBezTo>
                    <a:pt x="253" y="36"/>
                    <a:pt x="253" y="37"/>
                    <a:pt x="253" y="39"/>
                  </a:cubicBezTo>
                  <a:cubicBezTo>
                    <a:pt x="253" y="41"/>
                    <a:pt x="253" y="44"/>
                    <a:pt x="253" y="46"/>
                  </a:cubicBezTo>
                  <a:cubicBezTo>
                    <a:pt x="252" y="51"/>
                    <a:pt x="251" y="56"/>
                    <a:pt x="251" y="61"/>
                  </a:cubicBezTo>
                  <a:cubicBezTo>
                    <a:pt x="251" y="63"/>
                    <a:pt x="250" y="66"/>
                    <a:pt x="250" y="68"/>
                  </a:cubicBezTo>
                  <a:cubicBezTo>
                    <a:pt x="250" y="70"/>
                    <a:pt x="249" y="73"/>
                    <a:pt x="249" y="75"/>
                  </a:cubicBezTo>
                  <a:cubicBezTo>
                    <a:pt x="249" y="79"/>
                    <a:pt x="248" y="82"/>
                    <a:pt x="247" y="86"/>
                  </a:cubicBezTo>
                  <a:cubicBezTo>
                    <a:pt x="247" y="89"/>
                    <a:pt x="246" y="92"/>
                    <a:pt x="246" y="95"/>
                  </a:cubicBezTo>
                  <a:cubicBezTo>
                    <a:pt x="244" y="108"/>
                    <a:pt x="241" y="121"/>
                    <a:pt x="238" y="134"/>
                  </a:cubicBezTo>
                  <a:cubicBezTo>
                    <a:pt x="238" y="137"/>
                    <a:pt x="237" y="139"/>
                    <a:pt x="236" y="142"/>
                  </a:cubicBezTo>
                  <a:cubicBezTo>
                    <a:pt x="235" y="147"/>
                    <a:pt x="234" y="152"/>
                    <a:pt x="233" y="157"/>
                  </a:cubicBezTo>
                  <a:cubicBezTo>
                    <a:pt x="232" y="159"/>
                    <a:pt x="231" y="162"/>
                    <a:pt x="231" y="164"/>
                  </a:cubicBezTo>
                  <a:cubicBezTo>
                    <a:pt x="230" y="166"/>
                    <a:pt x="229" y="169"/>
                    <a:pt x="229" y="171"/>
                  </a:cubicBezTo>
                  <a:cubicBezTo>
                    <a:pt x="223" y="191"/>
                    <a:pt x="217" y="211"/>
                    <a:pt x="210" y="231"/>
                  </a:cubicBezTo>
                  <a:cubicBezTo>
                    <a:pt x="209" y="233"/>
                    <a:pt x="208" y="236"/>
                    <a:pt x="207" y="238"/>
                  </a:cubicBezTo>
                  <a:cubicBezTo>
                    <a:pt x="204" y="246"/>
                    <a:pt x="201" y="253"/>
                    <a:pt x="198" y="261"/>
                  </a:cubicBezTo>
                  <a:cubicBezTo>
                    <a:pt x="197" y="263"/>
                    <a:pt x="196" y="266"/>
                    <a:pt x="195" y="268"/>
                  </a:cubicBezTo>
                  <a:cubicBezTo>
                    <a:pt x="194" y="271"/>
                    <a:pt x="193" y="274"/>
                    <a:pt x="191" y="278"/>
                  </a:cubicBezTo>
                  <a:cubicBezTo>
                    <a:pt x="191" y="279"/>
                    <a:pt x="190" y="281"/>
                    <a:pt x="189" y="283"/>
                  </a:cubicBezTo>
                  <a:cubicBezTo>
                    <a:pt x="185" y="293"/>
                    <a:pt x="180" y="302"/>
                    <a:pt x="176" y="312"/>
                  </a:cubicBezTo>
                  <a:cubicBezTo>
                    <a:pt x="174" y="317"/>
                    <a:pt x="171" y="322"/>
                    <a:pt x="169" y="326"/>
                  </a:cubicBezTo>
                  <a:cubicBezTo>
                    <a:pt x="163" y="339"/>
                    <a:pt x="157" y="350"/>
                    <a:pt x="150" y="362"/>
                  </a:cubicBezTo>
                  <a:cubicBezTo>
                    <a:pt x="149" y="364"/>
                    <a:pt x="148" y="366"/>
                    <a:pt x="147" y="368"/>
                  </a:cubicBezTo>
                  <a:cubicBezTo>
                    <a:pt x="135" y="389"/>
                    <a:pt x="122" y="411"/>
                    <a:pt x="108" y="431"/>
                  </a:cubicBezTo>
                  <a:cubicBezTo>
                    <a:pt x="106" y="434"/>
                    <a:pt x="105" y="436"/>
                    <a:pt x="103" y="438"/>
                  </a:cubicBezTo>
                  <a:cubicBezTo>
                    <a:pt x="102" y="440"/>
                    <a:pt x="100" y="442"/>
                    <a:pt x="99" y="445"/>
                  </a:cubicBezTo>
                  <a:cubicBezTo>
                    <a:pt x="97" y="447"/>
                    <a:pt x="96" y="449"/>
                    <a:pt x="94" y="451"/>
                  </a:cubicBezTo>
                  <a:cubicBezTo>
                    <a:pt x="93" y="453"/>
                    <a:pt x="91" y="455"/>
                    <a:pt x="90" y="457"/>
                  </a:cubicBezTo>
                  <a:cubicBezTo>
                    <a:pt x="83" y="467"/>
                    <a:pt x="75" y="477"/>
                    <a:pt x="68" y="486"/>
                  </a:cubicBezTo>
                  <a:cubicBezTo>
                    <a:pt x="66" y="489"/>
                    <a:pt x="64" y="491"/>
                    <a:pt x="62" y="494"/>
                  </a:cubicBezTo>
                  <a:cubicBezTo>
                    <a:pt x="60" y="496"/>
                    <a:pt x="58" y="499"/>
                    <a:pt x="56" y="502"/>
                  </a:cubicBezTo>
                  <a:cubicBezTo>
                    <a:pt x="54" y="504"/>
                    <a:pt x="52" y="506"/>
                    <a:pt x="50" y="508"/>
                  </a:cubicBezTo>
                  <a:cubicBezTo>
                    <a:pt x="49" y="510"/>
                    <a:pt x="48" y="511"/>
                    <a:pt x="47" y="512"/>
                  </a:cubicBezTo>
                  <a:cubicBezTo>
                    <a:pt x="41" y="519"/>
                    <a:pt x="35" y="526"/>
                    <a:pt x="29" y="532"/>
                  </a:cubicBezTo>
                  <a:cubicBezTo>
                    <a:pt x="26" y="535"/>
                    <a:pt x="24" y="537"/>
                    <a:pt x="22" y="540"/>
                  </a:cubicBezTo>
                  <a:cubicBezTo>
                    <a:pt x="19" y="542"/>
                    <a:pt x="17" y="545"/>
                    <a:pt x="15" y="547"/>
                  </a:cubicBezTo>
                  <a:cubicBezTo>
                    <a:pt x="10" y="552"/>
                    <a:pt x="6" y="556"/>
                    <a:pt x="1" y="560"/>
                  </a:cubicBezTo>
                  <a:cubicBezTo>
                    <a:pt x="0" y="561"/>
                    <a:pt x="0" y="561"/>
                    <a:pt x="0" y="561"/>
                  </a:cubicBezTo>
                  <a:cubicBezTo>
                    <a:pt x="143" y="387"/>
                    <a:pt x="205" y="204"/>
                    <a:pt x="164" y="0"/>
                  </a:cubicBezTo>
                  <a:lnTo>
                    <a:pt x="255" y="0"/>
                  </a:lnTo>
                  <a:close/>
                </a:path>
              </a:pathLst>
            </a:custGeom>
            <a:gradFill flip="none" rotWithShape="1">
              <a:gsLst>
                <a:gs pos="100000">
                  <a:srgbClr val="3EDCFC"/>
                </a:gs>
                <a:gs pos="2000">
                  <a:srgbClr val="01A0D9"/>
                </a:gs>
              </a:gsLst>
              <a:lin ang="5400000" scaled="1"/>
              <a:tileRect/>
            </a:gra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0" name="Freeform 15"/>
            <p:cNvSpPr>
              <a:spLocks/>
            </p:cNvSpPr>
            <p:nvPr/>
          </p:nvSpPr>
          <p:spPr bwMode="auto">
            <a:xfrm>
              <a:off x="1845420" y="4089614"/>
              <a:ext cx="5870395" cy="2759550"/>
            </a:xfrm>
            <a:custGeom>
              <a:avLst/>
              <a:gdLst>
                <a:gd name="T0" fmla="*/ 616 w 616"/>
                <a:gd name="T1" fmla="*/ 0 h 289"/>
                <a:gd name="T2" fmla="*/ 0 w 616"/>
                <a:gd name="T3" fmla="*/ 289 h 289"/>
                <a:gd name="T4" fmla="*/ 391 w 616"/>
                <a:gd name="T5" fmla="*/ 289 h 289"/>
                <a:gd name="T6" fmla="*/ 616 w 616"/>
                <a:gd name="T7" fmla="*/ 0 h 289"/>
              </a:gdLst>
              <a:ahLst/>
              <a:cxnLst>
                <a:cxn ang="0">
                  <a:pos x="T0" y="T1"/>
                </a:cxn>
                <a:cxn ang="0">
                  <a:pos x="T2" y="T3"/>
                </a:cxn>
                <a:cxn ang="0">
                  <a:pos x="T4" y="T5"/>
                </a:cxn>
                <a:cxn ang="0">
                  <a:pos x="T6" y="T7"/>
                </a:cxn>
              </a:cxnLst>
              <a:rect l="0" t="0" r="r" b="b"/>
              <a:pathLst>
                <a:path w="616" h="289">
                  <a:moveTo>
                    <a:pt x="616" y="0"/>
                  </a:moveTo>
                  <a:cubicBezTo>
                    <a:pt x="437" y="263"/>
                    <a:pt x="0" y="289"/>
                    <a:pt x="0" y="289"/>
                  </a:cubicBezTo>
                  <a:cubicBezTo>
                    <a:pt x="391" y="289"/>
                    <a:pt x="391" y="289"/>
                    <a:pt x="391" y="289"/>
                  </a:cubicBezTo>
                  <a:cubicBezTo>
                    <a:pt x="391" y="289"/>
                    <a:pt x="591" y="207"/>
                    <a:pt x="616" y="0"/>
                  </a:cubicBezTo>
                </a:path>
              </a:pathLst>
            </a:custGeom>
            <a:gradFill flip="none" rotWithShape="1">
              <a:gsLst>
                <a:gs pos="100000">
                  <a:schemeClr val="bg1">
                    <a:alpha val="79000"/>
                  </a:schemeClr>
                </a:gs>
                <a:gs pos="39000">
                  <a:srgbClr val="D1F8FF"/>
                </a:gs>
              </a:gsLst>
              <a:lin ang="8100000" scaled="1"/>
              <a:tileRect/>
            </a:gra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1" name="Freeform 16"/>
            <p:cNvSpPr>
              <a:spLocks/>
            </p:cNvSpPr>
            <p:nvPr/>
          </p:nvSpPr>
          <p:spPr bwMode="auto">
            <a:xfrm>
              <a:off x="3998488" y="4328230"/>
              <a:ext cx="3727270" cy="2520934"/>
            </a:xfrm>
            <a:custGeom>
              <a:avLst/>
              <a:gdLst>
                <a:gd name="T0" fmla="*/ 391 w 391"/>
                <a:gd name="T1" fmla="*/ 0 h 264"/>
                <a:gd name="T2" fmla="*/ 170 w 391"/>
                <a:gd name="T3" fmla="*/ 264 h 264"/>
                <a:gd name="T4" fmla="*/ 0 w 391"/>
                <a:gd name="T5" fmla="*/ 264 h 264"/>
                <a:gd name="T6" fmla="*/ 391 w 391"/>
                <a:gd name="T7" fmla="*/ 0 h 264"/>
              </a:gdLst>
              <a:ahLst/>
              <a:cxnLst>
                <a:cxn ang="0">
                  <a:pos x="T0" y="T1"/>
                </a:cxn>
                <a:cxn ang="0">
                  <a:pos x="T2" y="T3"/>
                </a:cxn>
                <a:cxn ang="0">
                  <a:pos x="T4" y="T5"/>
                </a:cxn>
                <a:cxn ang="0">
                  <a:pos x="T6" y="T7"/>
                </a:cxn>
              </a:cxnLst>
              <a:rect l="0" t="0" r="r" b="b"/>
              <a:pathLst>
                <a:path w="391" h="264">
                  <a:moveTo>
                    <a:pt x="391" y="0"/>
                  </a:moveTo>
                  <a:cubicBezTo>
                    <a:pt x="354" y="188"/>
                    <a:pt x="170" y="264"/>
                    <a:pt x="170" y="264"/>
                  </a:cubicBezTo>
                  <a:cubicBezTo>
                    <a:pt x="0" y="264"/>
                    <a:pt x="0" y="264"/>
                    <a:pt x="0" y="264"/>
                  </a:cubicBezTo>
                  <a:cubicBezTo>
                    <a:pt x="154" y="246"/>
                    <a:pt x="291" y="139"/>
                    <a:pt x="391" y="0"/>
                  </a:cubicBezTo>
                </a:path>
              </a:pathLst>
            </a:custGeom>
            <a:gradFill>
              <a:gsLst>
                <a:gs pos="64000">
                  <a:schemeClr val="bg1"/>
                </a:gs>
                <a:gs pos="2000">
                  <a:srgbClr val="EBFCFF"/>
                </a:gs>
              </a:gsLst>
              <a:lin ang="0" scaled="1"/>
            </a:gradFill>
            <a:ln>
              <a:noFill/>
            </a:ln>
            <a:effectLst>
              <a:outerShdw blurRad="101600" dist="38100" dir="2700000" algn="tl" rotWithShape="0">
                <a:prstClr val="black">
                  <a:alpha val="10000"/>
                </a:prstClr>
              </a:outerShdw>
            </a:effec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2" name="Freeform 23"/>
            <p:cNvSpPr>
              <a:spLocks/>
            </p:cNvSpPr>
            <p:nvPr/>
          </p:nvSpPr>
          <p:spPr bwMode="auto">
            <a:xfrm>
              <a:off x="5643292" y="2546927"/>
              <a:ext cx="3582313" cy="3143623"/>
            </a:xfrm>
            <a:custGeom>
              <a:avLst/>
              <a:gdLst>
                <a:gd name="T0" fmla="*/ 115 w 278"/>
                <a:gd name="T1" fmla="*/ 268 h 281"/>
                <a:gd name="T2" fmla="*/ 13 w 278"/>
                <a:gd name="T3" fmla="*/ 165 h 281"/>
                <a:gd name="T4" fmla="*/ 13 w 278"/>
                <a:gd name="T5" fmla="*/ 116 h 281"/>
                <a:gd name="T6" fmla="*/ 115 w 278"/>
                <a:gd name="T7" fmla="*/ 13 h 281"/>
                <a:gd name="T8" fmla="*/ 163 w 278"/>
                <a:gd name="T9" fmla="*/ 13 h 281"/>
                <a:gd name="T10" fmla="*/ 265 w 278"/>
                <a:gd name="T11" fmla="*/ 116 h 281"/>
                <a:gd name="T12" fmla="*/ 265 w 278"/>
                <a:gd name="T13" fmla="*/ 165 h 281"/>
                <a:gd name="T14" fmla="*/ 163 w 278"/>
                <a:gd name="T15" fmla="*/ 268 h 281"/>
                <a:gd name="T16" fmla="*/ 115 w 278"/>
                <a:gd name="T17" fmla="*/ 268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8" h="281">
                  <a:moveTo>
                    <a:pt x="115" y="268"/>
                  </a:moveTo>
                  <a:cubicBezTo>
                    <a:pt x="13" y="165"/>
                    <a:pt x="13" y="165"/>
                    <a:pt x="13" y="165"/>
                  </a:cubicBezTo>
                  <a:cubicBezTo>
                    <a:pt x="0" y="151"/>
                    <a:pt x="0" y="130"/>
                    <a:pt x="13" y="116"/>
                  </a:cubicBezTo>
                  <a:cubicBezTo>
                    <a:pt x="115" y="13"/>
                    <a:pt x="115" y="13"/>
                    <a:pt x="115" y="13"/>
                  </a:cubicBezTo>
                  <a:cubicBezTo>
                    <a:pt x="128" y="0"/>
                    <a:pt x="150" y="0"/>
                    <a:pt x="163" y="13"/>
                  </a:cubicBezTo>
                  <a:cubicBezTo>
                    <a:pt x="265" y="116"/>
                    <a:pt x="265" y="116"/>
                    <a:pt x="265" y="116"/>
                  </a:cubicBezTo>
                  <a:cubicBezTo>
                    <a:pt x="278" y="130"/>
                    <a:pt x="278" y="151"/>
                    <a:pt x="265" y="165"/>
                  </a:cubicBezTo>
                  <a:cubicBezTo>
                    <a:pt x="163" y="268"/>
                    <a:pt x="163" y="268"/>
                    <a:pt x="163" y="268"/>
                  </a:cubicBezTo>
                  <a:cubicBezTo>
                    <a:pt x="150" y="281"/>
                    <a:pt x="128" y="281"/>
                    <a:pt x="115" y="268"/>
                  </a:cubicBezTo>
                  <a:close/>
                </a:path>
              </a:pathLst>
            </a:custGeom>
            <a:solidFill>
              <a:schemeClr val="bg1"/>
            </a:solidFill>
            <a:ln>
              <a:noFill/>
            </a:ln>
            <a:effectLst>
              <a:outerShdw blurRad="127000" dist="38100" dir="2700000" algn="tl" rotWithShape="0">
                <a:prstClr val="black">
                  <a:alpha val="6000"/>
                </a:prstClr>
              </a:outerShdw>
            </a:effec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3" name="Freeform 24"/>
            <p:cNvSpPr>
              <a:spLocks/>
            </p:cNvSpPr>
            <p:nvPr/>
          </p:nvSpPr>
          <p:spPr bwMode="auto">
            <a:xfrm>
              <a:off x="5482006" y="2535732"/>
              <a:ext cx="3582313" cy="3153973"/>
            </a:xfrm>
            <a:custGeom>
              <a:avLst/>
              <a:gdLst>
                <a:gd name="T0" fmla="*/ 115 w 278"/>
                <a:gd name="T1" fmla="*/ 268 h 282"/>
                <a:gd name="T2" fmla="*/ 13 w 278"/>
                <a:gd name="T3" fmla="*/ 165 h 282"/>
                <a:gd name="T4" fmla="*/ 13 w 278"/>
                <a:gd name="T5" fmla="*/ 117 h 282"/>
                <a:gd name="T6" fmla="*/ 115 w 278"/>
                <a:gd name="T7" fmla="*/ 14 h 282"/>
                <a:gd name="T8" fmla="*/ 163 w 278"/>
                <a:gd name="T9" fmla="*/ 14 h 282"/>
                <a:gd name="T10" fmla="*/ 265 w 278"/>
                <a:gd name="T11" fmla="*/ 117 h 282"/>
                <a:gd name="T12" fmla="*/ 265 w 278"/>
                <a:gd name="T13" fmla="*/ 165 h 282"/>
                <a:gd name="T14" fmla="*/ 163 w 278"/>
                <a:gd name="T15" fmla="*/ 268 h 282"/>
                <a:gd name="T16" fmla="*/ 115 w 278"/>
                <a:gd name="T17" fmla="*/ 268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8" h="282">
                  <a:moveTo>
                    <a:pt x="115" y="268"/>
                  </a:moveTo>
                  <a:cubicBezTo>
                    <a:pt x="13" y="165"/>
                    <a:pt x="13" y="165"/>
                    <a:pt x="13" y="165"/>
                  </a:cubicBezTo>
                  <a:cubicBezTo>
                    <a:pt x="0" y="152"/>
                    <a:pt x="0" y="130"/>
                    <a:pt x="13" y="117"/>
                  </a:cubicBezTo>
                  <a:cubicBezTo>
                    <a:pt x="115" y="14"/>
                    <a:pt x="115" y="14"/>
                    <a:pt x="115" y="14"/>
                  </a:cubicBezTo>
                  <a:cubicBezTo>
                    <a:pt x="128" y="0"/>
                    <a:pt x="150" y="0"/>
                    <a:pt x="163" y="14"/>
                  </a:cubicBezTo>
                  <a:cubicBezTo>
                    <a:pt x="265" y="117"/>
                    <a:pt x="265" y="117"/>
                    <a:pt x="265" y="117"/>
                  </a:cubicBezTo>
                  <a:cubicBezTo>
                    <a:pt x="278" y="130"/>
                    <a:pt x="278" y="152"/>
                    <a:pt x="265" y="165"/>
                  </a:cubicBezTo>
                  <a:cubicBezTo>
                    <a:pt x="163" y="268"/>
                    <a:pt x="163" y="268"/>
                    <a:pt x="163" y="268"/>
                  </a:cubicBezTo>
                  <a:cubicBezTo>
                    <a:pt x="150" y="282"/>
                    <a:pt x="128" y="282"/>
                    <a:pt x="115" y="268"/>
                  </a:cubicBezTo>
                  <a:close/>
                </a:path>
              </a:pathLst>
            </a:custGeom>
            <a:gradFill flip="none" rotWithShape="1">
              <a:gsLst>
                <a:gs pos="0">
                  <a:srgbClr val="3EDCFC"/>
                </a:gs>
                <a:gs pos="84000">
                  <a:srgbClr val="01A0D9"/>
                </a:gs>
              </a:gsLst>
              <a:lin ang="2700000" scaled="1"/>
              <a:tileRect/>
            </a:gra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4" name="Rectangle 3"/>
          <p:cNvSpPr/>
          <p:nvPr/>
        </p:nvSpPr>
        <p:spPr>
          <a:xfrm>
            <a:off x="6441415" y="3244810"/>
            <a:ext cx="1643400" cy="1938992"/>
          </a:xfrm>
          <a:prstGeom prst="rect">
            <a:avLst/>
          </a:prstGeom>
        </p:spPr>
        <p:txBody>
          <a:bodyPr wrap="square">
            <a:spAutoFit/>
          </a:bodyPr>
          <a:lstStyle/>
          <a:p>
            <a:pPr algn="ctr"/>
            <a:r>
              <a:rPr lang="ar-EG" sz="4000" b="1" dirty="0">
                <a:solidFill>
                  <a:prstClr val="white"/>
                </a:solidFill>
                <a:latin typeface="Sakkal Majalla" pitchFamily="2" charset="-78"/>
                <a:cs typeface="Sakkal Majalla" pitchFamily="2" charset="-78"/>
              </a:rPr>
              <a:t>الجلسة التدريبية الثانية</a:t>
            </a:r>
          </a:p>
        </p:txBody>
      </p:sp>
      <p:sp>
        <p:nvSpPr>
          <p:cNvPr id="19" name="Rectangle 18"/>
          <p:cNvSpPr/>
          <p:nvPr/>
        </p:nvSpPr>
        <p:spPr>
          <a:xfrm>
            <a:off x="8148277" y="5277611"/>
            <a:ext cx="3885081" cy="1446550"/>
          </a:xfrm>
          <a:prstGeom prst="rect">
            <a:avLst/>
          </a:prstGeom>
        </p:spPr>
        <p:txBody>
          <a:bodyPr wrap="square">
            <a:spAutoFit/>
          </a:bodyPr>
          <a:lstStyle/>
          <a:p>
            <a:pPr algn="ctr"/>
            <a:r>
              <a:rPr lang="ar-EG" sz="4400" b="1" dirty="0">
                <a:solidFill>
                  <a:prstClr val="black"/>
                </a:solidFill>
                <a:latin typeface="Sakkal Majalla" pitchFamily="2" charset="-78"/>
                <a:cs typeface="Sakkal Majalla" pitchFamily="2" charset="-78"/>
              </a:rPr>
              <a:t>الألعاب الذهنية التدريبية</a:t>
            </a:r>
          </a:p>
        </p:txBody>
      </p:sp>
      <p:sp>
        <p:nvSpPr>
          <p:cNvPr id="17" name="مربع نص 16"/>
          <p:cNvSpPr txBox="1"/>
          <p:nvPr/>
        </p:nvSpPr>
        <p:spPr>
          <a:xfrm>
            <a:off x="-16597" y="6437890"/>
            <a:ext cx="2023311" cy="369332"/>
          </a:xfrm>
          <a:prstGeom prst="rect">
            <a:avLst/>
          </a:prstGeom>
          <a:noFill/>
        </p:spPr>
        <p:txBody>
          <a:bodyPr wrap="none" rtlCol="1">
            <a:spAutoFit/>
          </a:bodyPr>
          <a:lstStyle/>
          <a:p>
            <a:r>
              <a:rPr lang="en-US" dirty="0">
                <a:latin typeface="Sakkal Majalla" panose="02000000000000000000" pitchFamily="2" charset="-78"/>
                <a:cs typeface="Sakkal Majalla" panose="02000000000000000000" pitchFamily="2" charset="-78"/>
                <a:hlinkClick r:id="rId3"/>
              </a:rPr>
              <a:t>www.dawliatarining.com</a:t>
            </a:r>
            <a:r>
              <a:rPr lang="ar-SA" dirty="0">
                <a:latin typeface="Sakkal Majalla" panose="02000000000000000000" pitchFamily="2" charset="-78"/>
                <a:cs typeface="Sakkal Majalla" panose="02000000000000000000" pitchFamily="2" charset="-78"/>
              </a:rPr>
              <a:t> </a:t>
            </a:r>
          </a:p>
        </p:txBody>
      </p:sp>
    </p:spTree>
    <p:extLst>
      <p:ext uri="{BB962C8B-B14F-4D97-AF65-F5344CB8AC3E}">
        <p14:creationId xmlns:p14="http://schemas.microsoft.com/office/powerpoint/2010/main" val="333194911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7E5A0D50-BD01-48CF-9E1E-6EBE3CFE0757}"/>
              </a:ext>
            </a:extLst>
          </p:cNvPr>
          <p:cNvSpPr txBox="1"/>
          <p:nvPr/>
        </p:nvSpPr>
        <p:spPr>
          <a:xfrm>
            <a:off x="3714750" y="4931746"/>
            <a:ext cx="7974225" cy="990271"/>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defRPr/>
            </a:pPr>
            <a:r>
              <a:rPr lang="ar-EG" b="1" kern="0" dirty="0">
                <a:solidFill>
                  <a:srgbClr val="009FEB"/>
                </a:solidFill>
                <a:latin typeface="Adobe Arabic" panose="02040503050201020203" pitchFamily="18" charset="-78"/>
                <a:cs typeface="Adobe Arabic" panose="02040503050201020203" pitchFamily="18" charset="-78"/>
              </a:rPr>
              <a:t>أنواع الألعاب التدريبية</a:t>
            </a:r>
            <a:endParaRPr lang="en-US" b="1" kern="0" dirty="0">
              <a:solidFill>
                <a:srgbClr val="009FEB"/>
              </a:solidFill>
              <a:latin typeface="Adobe Arabic" panose="02040503050201020203" pitchFamily="18" charset="-78"/>
              <a:cs typeface="Adobe Arabic" panose="02040503050201020203" pitchFamily="18" charset="-78"/>
            </a:endParaRPr>
          </a:p>
        </p:txBody>
      </p:sp>
      <p:pic>
        <p:nvPicPr>
          <p:cNvPr id="4" name="Picture 3" descr="Ø®Ø¯ÙØ© ØªØµÙÙÙ Ø£ÙØ´Ø·Ø© ÙØ­ÙÙØ¨Ø© ØªØ¯Ø±ÙØ¨ÙØ©"/>
          <p:cNvPicPr/>
          <p:nvPr/>
        </p:nvPicPr>
        <p:blipFill rotWithShape="1">
          <a:blip r:embed="rId4" cstate="print">
            <a:extLst>
              <a:ext uri="{28A0092B-C50C-407E-A947-70E740481C1C}">
                <a14:useLocalDpi xmlns:a14="http://schemas.microsoft.com/office/drawing/2010/main" val="0"/>
              </a:ext>
            </a:extLst>
          </a:blip>
          <a:srcRect l="-2360" b="32609"/>
          <a:stretch/>
        </p:blipFill>
        <p:spPr bwMode="auto">
          <a:xfrm>
            <a:off x="7854025" y="2036619"/>
            <a:ext cx="3388939" cy="2895128"/>
          </a:xfrm>
          <a:prstGeom prst="rect">
            <a:avLst/>
          </a:prstGeom>
          <a:noFill/>
          <a:ln>
            <a:noFill/>
          </a:ln>
          <a:extLst>
            <a:ext uri="{53640926-AAD7-44D8-BBD7-CCE9431645EC}">
              <a14:shadowObscured xmlns:a14="http://schemas.microsoft.com/office/drawing/2010/main"/>
            </a:ext>
          </a:extLst>
        </p:spPr>
      </p:pic>
      <p:sp>
        <p:nvSpPr>
          <p:cNvPr id="5" name="مربع نص 4"/>
          <p:cNvSpPr txBox="1"/>
          <p:nvPr/>
        </p:nvSpPr>
        <p:spPr>
          <a:xfrm>
            <a:off x="-16597" y="6437890"/>
            <a:ext cx="2023311" cy="369332"/>
          </a:xfrm>
          <a:prstGeom prst="rect">
            <a:avLst/>
          </a:prstGeom>
          <a:noFill/>
        </p:spPr>
        <p:txBody>
          <a:bodyPr wrap="none" rtlCol="1">
            <a:spAutoFit/>
          </a:bodyPr>
          <a:lstStyle/>
          <a:p>
            <a:r>
              <a:rPr lang="en-US" dirty="0">
                <a:latin typeface="Sakkal Majalla" panose="02000000000000000000" pitchFamily="2" charset="-78"/>
                <a:cs typeface="Sakkal Majalla" panose="02000000000000000000" pitchFamily="2" charset="-78"/>
                <a:hlinkClick r:id="rId5"/>
              </a:rPr>
              <a:t>www.dawliatarining.com</a:t>
            </a:r>
            <a:r>
              <a:rPr lang="ar-SA" dirty="0">
                <a:latin typeface="Sakkal Majalla" panose="02000000000000000000" pitchFamily="2" charset="-78"/>
                <a:cs typeface="Sakkal Majalla" panose="02000000000000000000" pitchFamily="2" charset="-78"/>
              </a:rPr>
              <a:t> </a:t>
            </a:r>
          </a:p>
        </p:txBody>
      </p:sp>
    </p:spTree>
    <p:extLst>
      <p:ext uri="{BB962C8B-B14F-4D97-AF65-F5344CB8AC3E}">
        <p14:creationId xmlns:p14="http://schemas.microsoft.com/office/powerpoint/2010/main" val="15833026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576306" y="249833"/>
            <a:ext cx="4474710" cy="630942"/>
          </a:xfrm>
          <a:prstGeom prst="rect">
            <a:avLst/>
          </a:prstGeom>
        </p:spPr>
        <p:txBody>
          <a:bodyPr wrap="square">
            <a:spAutoFit/>
          </a:bodyPr>
          <a:lstStyle/>
          <a:p>
            <a:pPr algn="ctr">
              <a:lnSpc>
                <a:spcPct val="125000"/>
              </a:lnSpc>
            </a:pPr>
            <a:r>
              <a:rPr lang="ar-EG" sz="2800" b="1" dirty="0">
                <a:solidFill>
                  <a:prstClr val="white"/>
                </a:solidFill>
                <a:latin typeface="Sakkal Majalla" pitchFamily="2" charset="-78"/>
                <a:cs typeface="Sakkal Majalla" pitchFamily="2" charset="-78"/>
              </a:rPr>
              <a:t>أنواع الألعاب التدريبية</a:t>
            </a:r>
          </a:p>
        </p:txBody>
      </p:sp>
      <p:sp>
        <p:nvSpPr>
          <p:cNvPr id="17" name="Rectangle 16"/>
          <p:cNvSpPr/>
          <p:nvPr/>
        </p:nvSpPr>
        <p:spPr>
          <a:xfrm>
            <a:off x="8701191" y="1171856"/>
            <a:ext cx="3178072" cy="784830"/>
          </a:xfrm>
          <a:prstGeom prst="rect">
            <a:avLst/>
          </a:prstGeom>
        </p:spPr>
        <p:txBody>
          <a:bodyPr wrap="square">
            <a:spAutoFit/>
          </a:bodyPr>
          <a:lst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nSpc>
                <a:spcPct val="125000"/>
              </a:lnSpc>
            </a:pPr>
            <a:r>
              <a:rPr lang="ar-EG" sz="3600" b="1" dirty="0">
                <a:solidFill>
                  <a:srgbClr val="C00000"/>
                </a:solidFill>
                <a:latin typeface="Adobe Arabic" panose="02040503050201020203" pitchFamily="18" charset="-78"/>
                <a:ea typeface="Times New Roman" panose="02020603050405020304" pitchFamily="18" charset="0"/>
                <a:cs typeface="Adobe Arabic" panose="02040503050201020203" pitchFamily="18" charset="-78"/>
              </a:rPr>
              <a:t> من حيث المشاركين:</a:t>
            </a:r>
            <a:endParaRPr lang="en-US" sz="3600" b="1" dirty="0">
              <a:solidFill>
                <a:srgbClr val="C00000"/>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2" name="Picture 1"/>
          <p:cNvPicPr>
            <a:picLocks noChangeAspect="1"/>
          </p:cNvPicPr>
          <p:nvPr/>
        </p:nvPicPr>
        <p:blipFill rotWithShape="1">
          <a:blip r:embed="rId4"/>
          <a:srcRect l="56169"/>
          <a:stretch/>
        </p:blipFill>
        <p:spPr>
          <a:xfrm>
            <a:off x="6686940" y="2049435"/>
            <a:ext cx="3051626" cy="1767993"/>
          </a:xfrm>
          <a:prstGeom prst="rect">
            <a:avLst/>
          </a:prstGeom>
        </p:spPr>
      </p:pic>
      <p:pic>
        <p:nvPicPr>
          <p:cNvPr id="19" name="Picture 18"/>
          <p:cNvPicPr>
            <a:picLocks noChangeAspect="1"/>
          </p:cNvPicPr>
          <p:nvPr/>
        </p:nvPicPr>
        <p:blipFill rotWithShape="1">
          <a:blip r:embed="rId4"/>
          <a:srcRect l="2142" t="1176" r="54027" b="-1176"/>
          <a:stretch/>
        </p:blipFill>
        <p:spPr>
          <a:xfrm>
            <a:off x="2863472" y="2049435"/>
            <a:ext cx="3051626" cy="1767993"/>
          </a:xfrm>
          <a:prstGeom prst="rect">
            <a:avLst/>
          </a:prstGeom>
        </p:spPr>
      </p:pic>
      <p:sp>
        <p:nvSpPr>
          <p:cNvPr id="20" name="Rectangle 19"/>
          <p:cNvSpPr/>
          <p:nvPr/>
        </p:nvSpPr>
        <p:spPr>
          <a:xfrm>
            <a:off x="6686940" y="3817428"/>
            <a:ext cx="5192323" cy="784830"/>
          </a:xfrm>
          <a:prstGeom prst="rect">
            <a:avLst/>
          </a:prstGeom>
        </p:spPr>
        <p:txBody>
          <a:bodyPr wrap="square">
            <a:spAutoFit/>
          </a:bodyPr>
          <a:lst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nSpc>
                <a:spcPct val="125000"/>
              </a:lnSpc>
            </a:pPr>
            <a:r>
              <a:rPr lang="ar-EG" sz="3600" b="1" dirty="0">
                <a:solidFill>
                  <a:srgbClr val="C00000"/>
                </a:solidFill>
                <a:latin typeface="Adobe Arabic" panose="02040503050201020203" pitchFamily="18" charset="-78"/>
                <a:ea typeface="Times New Roman" panose="02020603050405020304" pitchFamily="18" charset="0"/>
                <a:cs typeface="Adobe Arabic" panose="02040503050201020203" pitchFamily="18" charset="-78"/>
              </a:rPr>
              <a:t> من حيث الجانب الانساني المستخدم:</a:t>
            </a:r>
            <a:endParaRPr lang="en-US" sz="3600" b="1" dirty="0">
              <a:solidFill>
                <a:srgbClr val="C00000"/>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4" name="Picture 3"/>
          <p:cNvPicPr>
            <a:picLocks noChangeAspect="1"/>
          </p:cNvPicPr>
          <p:nvPr/>
        </p:nvPicPr>
        <p:blipFill rotWithShape="1">
          <a:blip r:embed="rId5"/>
          <a:srcRect l="53071" r="3769"/>
          <a:stretch/>
        </p:blipFill>
        <p:spPr>
          <a:xfrm>
            <a:off x="6650183" y="4629458"/>
            <a:ext cx="2909454" cy="1911923"/>
          </a:xfrm>
          <a:prstGeom prst="rect">
            <a:avLst/>
          </a:prstGeom>
        </p:spPr>
      </p:pic>
      <p:pic>
        <p:nvPicPr>
          <p:cNvPr id="8" name="Picture 7"/>
          <p:cNvPicPr>
            <a:picLocks noChangeAspect="1"/>
          </p:cNvPicPr>
          <p:nvPr/>
        </p:nvPicPr>
        <p:blipFill rotWithShape="1">
          <a:blip r:embed="rId5"/>
          <a:srcRect l="864" t="592" r="51245" b="-8696"/>
          <a:stretch/>
        </p:blipFill>
        <p:spPr>
          <a:xfrm>
            <a:off x="2865325" y="4551983"/>
            <a:ext cx="3228378" cy="2066872"/>
          </a:xfrm>
          <a:prstGeom prst="rect">
            <a:avLst/>
          </a:prstGeom>
        </p:spPr>
      </p:pic>
      <p:sp>
        <p:nvSpPr>
          <p:cNvPr id="10" name="مربع نص 9"/>
          <p:cNvSpPr txBox="1"/>
          <p:nvPr/>
        </p:nvSpPr>
        <p:spPr>
          <a:xfrm>
            <a:off x="-16597" y="6437890"/>
            <a:ext cx="2023311" cy="369332"/>
          </a:xfrm>
          <a:prstGeom prst="rect">
            <a:avLst/>
          </a:prstGeom>
          <a:noFill/>
        </p:spPr>
        <p:txBody>
          <a:bodyPr wrap="none" rtlCol="1">
            <a:spAutoFit/>
          </a:bodyPr>
          <a:lstStyle/>
          <a:p>
            <a:r>
              <a:rPr lang="en-US" dirty="0">
                <a:latin typeface="Sakkal Majalla" panose="02000000000000000000" pitchFamily="2" charset="-78"/>
                <a:cs typeface="Sakkal Majalla" panose="02000000000000000000" pitchFamily="2" charset="-78"/>
                <a:hlinkClick r:id="rId6"/>
              </a:rPr>
              <a:t>www.dawliatarining.com</a:t>
            </a:r>
            <a:r>
              <a:rPr lang="ar-SA" dirty="0">
                <a:latin typeface="Sakkal Majalla" panose="02000000000000000000" pitchFamily="2" charset="-78"/>
                <a:cs typeface="Sakkal Majalla" panose="02000000000000000000" pitchFamily="2" charset="-78"/>
              </a:rPr>
              <a:t> </a:t>
            </a:r>
          </a:p>
        </p:txBody>
      </p:sp>
    </p:spTree>
    <p:extLst>
      <p:ext uri="{BB962C8B-B14F-4D97-AF65-F5344CB8AC3E}">
        <p14:creationId xmlns:p14="http://schemas.microsoft.com/office/powerpoint/2010/main" val="271056197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ppt_w</p:attrName>
                                        </p:attrNameLst>
                                      </p:cBhvr>
                                      <p:tavLst>
                                        <p:tav tm="0" fmla="#ppt_w*sin(2.5*pi*$)">
                                          <p:val>
                                            <p:fltVal val="0"/>
                                          </p:val>
                                        </p:tav>
                                        <p:tav tm="100000">
                                          <p:val>
                                            <p:fltVal val="1"/>
                                          </p:val>
                                        </p:tav>
                                      </p:tavLst>
                                    </p:anim>
                                    <p:anim calcmode="lin" valueType="num">
                                      <p:cBhvr>
                                        <p:cTn id="9" dur="20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45" presetClass="entr" presetSubtype="0" fill="hold" nodeType="click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fade">
                                      <p:cBhvr>
                                        <p:cTn id="14" dur="2000"/>
                                        <p:tgtEl>
                                          <p:spTgt spid="19"/>
                                        </p:tgtEl>
                                      </p:cBhvr>
                                    </p:animEffect>
                                    <p:anim calcmode="lin" valueType="num">
                                      <p:cBhvr>
                                        <p:cTn id="15" dur="2000" fill="hold"/>
                                        <p:tgtEl>
                                          <p:spTgt spid="19"/>
                                        </p:tgtEl>
                                        <p:attrNameLst>
                                          <p:attrName>ppt_w</p:attrName>
                                        </p:attrNameLst>
                                      </p:cBhvr>
                                      <p:tavLst>
                                        <p:tav tm="0" fmla="#ppt_w*sin(2.5*pi*$)">
                                          <p:val>
                                            <p:fltVal val="0"/>
                                          </p:val>
                                        </p:tav>
                                        <p:tav tm="100000">
                                          <p:val>
                                            <p:fltVal val="1"/>
                                          </p:val>
                                        </p:tav>
                                      </p:tavLst>
                                    </p:anim>
                                    <p:anim calcmode="lin" valueType="num">
                                      <p:cBhvr>
                                        <p:cTn id="16" dur="2000" fill="hold"/>
                                        <p:tgtEl>
                                          <p:spTgt spid="19"/>
                                        </p:tgtEl>
                                        <p:attrNameLst>
                                          <p:attrName>ppt_h</p:attrName>
                                        </p:attrNameLst>
                                      </p:cBhvr>
                                      <p:tavLst>
                                        <p:tav tm="0">
                                          <p:val>
                                            <p:strVal val="#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additive="base">
                                        <p:cTn id="21" dur="500" fill="hold"/>
                                        <p:tgtEl>
                                          <p:spTgt spid="20"/>
                                        </p:tgtEl>
                                        <p:attrNameLst>
                                          <p:attrName>ppt_x</p:attrName>
                                        </p:attrNameLst>
                                      </p:cBhvr>
                                      <p:tavLst>
                                        <p:tav tm="0">
                                          <p:val>
                                            <p:strVal val="#ppt_x"/>
                                          </p:val>
                                        </p:tav>
                                        <p:tav tm="100000">
                                          <p:val>
                                            <p:strVal val="#ppt_x"/>
                                          </p:val>
                                        </p:tav>
                                      </p:tavLst>
                                    </p:anim>
                                    <p:anim calcmode="lin" valueType="num">
                                      <p:cBhvr additive="base">
                                        <p:cTn id="22"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5" presetClass="entr" presetSubtype="0"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2000"/>
                                        <p:tgtEl>
                                          <p:spTgt spid="4"/>
                                        </p:tgtEl>
                                      </p:cBhvr>
                                    </p:animEffect>
                                    <p:anim calcmode="lin" valueType="num">
                                      <p:cBhvr>
                                        <p:cTn id="28" dur="2000" fill="hold"/>
                                        <p:tgtEl>
                                          <p:spTgt spid="4"/>
                                        </p:tgtEl>
                                        <p:attrNameLst>
                                          <p:attrName>ppt_w</p:attrName>
                                        </p:attrNameLst>
                                      </p:cBhvr>
                                      <p:tavLst>
                                        <p:tav tm="0" fmla="#ppt_w*sin(2.5*pi*$)">
                                          <p:val>
                                            <p:fltVal val="0"/>
                                          </p:val>
                                        </p:tav>
                                        <p:tav tm="100000">
                                          <p:val>
                                            <p:fltVal val="1"/>
                                          </p:val>
                                        </p:tav>
                                      </p:tavLst>
                                    </p:anim>
                                    <p:anim calcmode="lin" valueType="num">
                                      <p:cBhvr>
                                        <p:cTn id="29" dur="2000" fill="hold"/>
                                        <p:tgtEl>
                                          <p:spTgt spid="4"/>
                                        </p:tgtEl>
                                        <p:attrNameLst>
                                          <p:attrName>ppt_h</p:attrName>
                                        </p:attrNameLst>
                                      </p:cBhvr>
                                      <p:tavLst>
                                        <p:tav tm="0">
                                          <p:val>
                                            <p:strVal val="#ppt_h"/>
                                          </p:val>
                                        </p:tav>
                                        <p:tav tm="100000">
                                          <p:val>
                                            <p:strVal val="#ppt_h"/>
                                          </p:val>
                                        </p:tav>
                                      </p:tavLst>
                                    </p:anim>
                                  </p:childTnLst>
                                </p:cTn>
                              </p:par>
                            </p:childTnLst>
                          </p:cTn>
                        </p:par>
                      </p:childTnLst>
                    </p:cTn>
                  </p:par>
                  <p:par>
                    <p:cTn id="30" fill="hold">
                      <p:stCondLst>
                        <p:cond delay="indefinite"/>
                      </p:stCondLst>
                      <p:childTnLst>
                        <p:par>
                          <p:cTn id="31" fill="hold">
                            <p:stCondLst>
                              <p:cond delay="0"/>
                            </p:stCondLst>
                            <p:childTnLst>
                              <p:par>
                                <p:cTn id="32" presetID="45" presetClass="entr" presetSubtype="0" fill="hold"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2000"/>
                                        <p:tgtEl>
                                          <p:spTgt spid="8"/>
                                        </p:tgtEl>
                                      </p:cBhvr>
                                    </p:animEffect>
                                    <p:anim calcmode="lin" valueType="num">
                                      <p:cBhvr>
                                        <p:cTn id="35" dur="2000" fill="hold"/>
                                        <p:tgtEl>
                                          <p:spTgt spid="8"/>
                                        </p:tgtEl>
                                        <p:attrNameLst>
                                          <p:attrName>ppt_w</p:attrName>
                                        </p:attrNameLst>
                                      </p:cBhvr>
                                      <p:tavLst>
                                        <p:tav tm="0" fmla="#ppt_w*sin(2.5*pi*$)">
                                          <p:val>
                                            <p:fltVal val="0"/>
                                          </p:val>
                                        </p:tav>
                                        <p:tav tm="100000">
                                          <p:val>
                                            <p:fltVal val="1"/>
                                          </p:val>
                                        </p:tav>
                                      </p:tavLst>
                                    </p:anim>
                                    <p:anim calcmode="lin" valueType="num">
                                      <p:cBhvr>
                                        <p:cTn id="36" dur="2000" fill="hold"/>
                                        <p:tgtEl>
                                          <p:spTgt spid="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4"/>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576306" y="249833"/>
            <a:ext cx="4474710" cy="630942"/>
          </a:xfrm>
          <a:prstGeom prst="rect">
            <a:avLst/>
          </a:prstGeom>
        </p:spPr>
        <p:txBody>
          <a:bodyPr wrap="square">
            <a:spAutoFit/>
          </a:bodyPr>
          <a:lstStyle/>
          <a:p>
            <a:pPr algn="ctr">
              <a:lnSpc>
                <a:spcPct val="125000"/>
              </a:lnSpc>
            </a:pPr>
            <a:r>
              <a:rPr lang="ar-EG" sz="2800" b="1" dirty="0">
                <a:solidFill>
                  <a:prstClr val="white"/>
                </a:solidFill>
                <a:latin typeface="Sakkal Majalla" pitchFamily="2" charset="-78"/>
                <a:cs typeface="Sakkal Majalla" pitchFamily="2" charset="-78"/>
              </a:rPr>
              <a:t>أنواع الألعاب التدريبية</a:t>
            </a:r>
          </a:p>
        </p:txBody>
      </p:sp>
      <p:sp>
        <p:nvSpPr>
          <p:cNvPr id="17" name="Rectangle 16"/>
          <p:cNvSpPr/>
          <p:nvPr/>
        </p:nvSpPr>
        <p:spPr>
          <a:xfrm>
            <a:off x="7662182" y="1101546"/>
            <a:ext cx="4302957" cy="784830"/>
          </a:xfrm>
          <a:prstGeom prst="rect">
            <a:avLst/>
          </a:prstGeom>
        </p:spPr>
        <p:txBody>
          <a:bodyPr wrap="square">
            <a:spAutoFit/>
          </a:bodyPr>
          <a:lst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nSpc>
                <a:spcPct val="125000"/>
              </a:lnSpc>
            </a:pPr>
            <a:r>
              <a:rPr lang="ar-EG" sz="3600" b="1" dirty="0">
                <a:solidFill>
                  <a:srgbClr val="C00000"/>
                </a:solidFill>
                <a:latin typeface="Adobe Arabic" panose="02040503050201020203" pitchFamily="18" charset="-78"/>
                <a:ea typeface="Times New Roman" panose="02020603050405020304" pitchFamily="18" charset="0"/>
                <a:cs typeface="Adobe Arabic" panose="02040503050201020203" pitchFamily="18" charset="-78"/>
              </a:rPr>
              <a:t> من حيث المكان المناسب لها:</a:t>
            </a:r>
            <a:endParaRPr lang="en-US" sz="3600" b="1" dirty="0">
              <a:solidFill>
                <a:srgbClr val="C00000"/>
              </a:solidFill>
              <a:effectLst/>
              <a:latin typeface="Adobe Arabic" panose="02040503050201020203" pitchFamily="18" charset="-78"/>
              <a:ea typeface="Calibri" panose="020F0502020204030204" pitchFamily="34" charset="0"/>
              <a:cs typeface="Adobe Arabic" panose="02040503050201020203" pitchFamily="18" charset="-78"/>
            </a:endParaRPr>
          </a:p>
        </p:txBody>
      </p:sp>
      <p:pic>
        <p:nvPicPr>
          <p:cNvPr id="3" name="Picture 2"/>
          <p:cNvPicPr>
            <a:picLocks noChangeAspect="1"/>
          </p:cNvPicPr>
          <p:nvPr/>
        </p:nvPicPr>
        <p:blipFill rotWithShape="1">
          <a:blip r:embed="rId5"/>
          <a:srcRect l="53821"/>
          <a:stretch/>
        </p:blipFill>
        <p:spPr>
          <a:xfrm>
            <a:off x="6526331" y="2421854"/>
            <a:ext cx="3656759" cy="2245927"/>
          </a:xfrm>
          <a:prstGeom prst="rect">
            <a:avLst/>
          </a:prstGeom>
        </p:spPr>
      </p:pic>
      <p:pic>
        <p:nvPicPr>
          <p:cNvPr id="11" name="Picture 10"/>
          <p:cNvPicPr>
            <a:picLocks noChangeAspect="1"/>
          </p:cNvPicPr>
          <p:nvPr/>
        </p:nvPicPr>
        <p:blipFill rotWithShape="1">
          <a:blip r:embed="rId5"/>
          <a:srcRect l="995" r="52826"/>
          <a:stretch/>
        </p:blipFill>
        <p:spPr>
          <a:xfrm>
            <a:off x="2577068" y="3783281"/>
            <a:ext cx="3949263" cy="2425579"/>
          </a:xfrm>
          <a:prstGeom prst="rect">
            <a:avLst/>
          </a:prstGeom>
        </p:spPr>
      </p:pic>
      <p:sp>
        <p:nvSpPr>
          <p:cNvPr id="6" name="مربع نص 5"/>
          <p:cNvSpPr txBox="1"/>
          <p:nvPr/>
        </p:nvSpPr>
        <p:spPr>
          <a:xfrm>
            <a:off x="-16597" y="6437890"/>
            <a:ext cx="2023311" cy="369332"/>
          </a:xfrm>
          <a:prstGeom prst="rect">
            <a:avLst/>
          </a:prstGeom>
          <a:noFill/>
        </p:spPr>
        <p:txBody>
          <a:bodyPr wrap="none" rtlCol="1">
            <a:spAutoFit/>
          </a:bodyPr>
          <a:lstStyle/>
          <a:p>
            <a:r>
              <a:rPr lang="en-US" dirty="0">
                <a:latin typeface="Sakkal Majalla" panose="02000000000000000000" pitchFamily="2" charset="-78"/>
                <a:cs typeface="Sakkal Majalla" panose="02000000000000000000" pitchFamily="2" charset="-78"/>
                <a:hlinkClick r:id="rId6"/>
              </a:rPr>
              <a:t>www.dawliatarining.com</a:t>
            </a:r>
            <a:r>
              <a:rPr lang="ar-SA" dirty="0">
                <a:latin typeface="Sakkal Majalla" panose="02000000000000000000" pitchFamily="2" charset="-78"/>
                <a:cs typeface="Sakkal Majalla" panose="02000000000000000000" pitchFamily="2" charset="-78"/>
              </a:rPr>
              <a:t> </a:t>
            </a:r>
          </a:p>
        </p:txBody>
      </p:sp>
    </p:spTree>
    <p:extLst>
      <p:ext uri="{BB962C8B-B14F-4D97-AF65-F5344CB8AC3E}">
        <p14:creationId xmlns:p14="http://schemas.microsoft.com/office/powerpoint/2010/main" val="274590344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circle(in)">
                                      <p:cBhvr>
                                        <p:cTn id="13" dur="20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6" presetClass="entr" presetSubtype="16" fill="hold"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circle(in)">
                                      <p:cBhvr>
                                        <p:cTn id="18"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576306" y="249833"/>
            <a:ext cx="4474710" cy="630942"/>
          </a:xfrm>
          <a:prstGeom prst="rect">
            <a:avLst/>
          </a:prstGeom>
        </p:spPr>
        <p:txBody>
          <a:bodyPr wrap="square">
            <a:spAutoFit/>
          </a:bodyPr>
          <a:lstStyle/>
          <a:p>
            <a:pPr algn="ctr">
              <a:lnSpc>
                <a:spcPct val="125000"/>
              </a:lnSpc>
            </a:pPr>
            <a:r>
              <a:rPr lang="ar-EG" sz="2800" b="1" dirty="0">
                <a:solidFill>
                  <a:prstClr val="white"/>
                </a:solidFill>
                <a:latin typeface="Sakkal Majalla" pitchFamily="2" charset="-78"/>
                <a:cs typeface="Sakkal Majalla" pitchFamily="2" charset="-78"/>
              </a:rPr>
              <a:t>أنواع الألعاب التدريبية</a:t>
            </a:r>
          </a:p>
        </p:txBody>
      </p:sp>
      <p:sp>
        <p:nvSpPr>
          <p:cNvPr id="17" name="Rectangle 16"/>
          <p:cNvSpPr/>
          <p:nvPr/>
        </p:nvSpPr>
        <p:spPr>
          <a:xfrm>
            <a:off x="1282164" y="164912"/>
            <a:ext cx="4302957" cy="784830"/>
          </a:xfrm>
          <a:prstGeom prst="rect">
            <a:avLst/>
          </a:prstGeom>
        </p:spPr>
        <p:txBody>
          <a:bodyPr wrap="square">
            <a:spAutoFit/>
          </a:bodyPr>
          <a:lst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nSpc>
                <a:spcPct val="125000"/>
              </a:lnSpc>
            </a:pPr>
            <a:r>
              <a:rPr lang="ar-EG" sz="3600" b="1" dirty="0">
                <a:solidFill>
                  <a:srgbClr val="C00000"/>
                </a:solidFill>
                <a:latin typeface="Adobe Arabic" panose="02040503050201020203" pitchFamily="18" charset="-78"/>
                <a:ea typeface="Times New Roman" panose="02020603050405020304" pitchFamily="18" charset="0"/>
                <a:cs typeface="Adobe Arabic" panose="02040503050201020203" pitchFamily="18" charset="-78"/>
              </a:rPr>
              <a:t>من حيث طبيعتها:</a:t>
            </a:r>
            <a:endParaRPr lang="en-US" sz="3600" b="1" dirty="0">
              <a:solidFill>
                <a:srgbClr val="C00000"/>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nvGrpSpPr>
          <p:cNvPr id="15" name="Group 14"/>
          <p:cNvGrpSpPr/>
          <p:nvPr/>
        </p:nvGrpSpPr>
        <p:grpSpPr>
          <a:xfrm>
            <a:off x="9008038" y="1414862"/>
            <a:ext cx="2772612" cy="663737"/>
            <a:chOff x="5601273" y="1846753"/>
            <a:chExt cx="3637123" cy="1354840"/>
          </a:xfrm>
        </p:grpSpPr>
        <p:sp>
          <p:nvSpPr>
            <p:cNvPr id="16" name="Rectangle 15"/>
            <p:cNvSpPr/>
            <p:nvPr/>
          </p:nvSpPr>
          <p:spPr>
            <a:xfrm>
              <a:off x="5601273" y="1977810"/>
              <a:ext cx="3637123" cy="1068012"/>
            </a:xfrm>
            <a:prstGeom prst="rect">
              <a:avLst/>
            </a:prstGeom>
          </p:spPr>
          <p:txBody>
            <a:bodyPr wrap="square">
              <a:spAutoFit/>
            </a:bodyPr>
            <a:lstStyle/>
            <a:p>
              <a:pPr algn="ctr"/>
              <a:r>
                <a:rPr lang="ar-EG" sz="2800" b="1" dirty="0">
                  <a:solidFill>
                    <a:srgbClr val="C00000"/>
                  </a:solidFill>
                  <a:latin typeface="Sakkal Majalla" panose="02000000000000000000" pitchFamily="2" charset="-78"/>
                  <a:cs typeface="Sakkal Majalla" panose="02000000000000000000" pitchFamily="2" charset="-78"/>
                </a:rPr>
                <a:t>تنافسية</a:t>
              </a:r>
            </a:p>
          </p:txBody>
        </p:sp>
        <p:grpSp>
          <p:nvGrpSpPr>
            <p:cNvPr id="18" name="Group 17"/>
            <p:cNvGrpSpPr/>
            <p:nvPr/>
          </p:nvGrpSpPr>
          <p:grpSpPr>
            <a:xfrm>
              <a:off x="5824330" y="1846753"/>
              <a:ext cx="3200400" cy="1354840"/>
              <a:chOff x="3399681" y="2283113"/>
              <a:chExt cx="3200712" cy="1619831"/>
            </a:xfrm>
          </p:grpSpPr>
          <p:cxnSp>
            <p:nvCxnSpPr>
              <p:cNvPr id="19" name="Straight Connector 18"/>
              <p:cNvCxnSpPr/>
              <p:nvPr/>
            </p:nvCxnSpPr>
            <p:spPr>
              <a:xfrm>
                <a:off x="6591002" y="2283113"/>
                <a:ext cx="9391" cy="1590285"/>
              </a:xfrm>
              <a:prstGeom prst="line">
                <a:avLst/>
              </a:prstGeom>
              <a:ln w="57150">
                <a:solidFill>
                  <a:schemeClr val="accent1"/>
                </a:solidFill>
                <a:prstDash val="sysDash"/>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H="1">
                <a:off x="3399681" y="3884168"/>
                <a:ext cx="3191321" cy="18776"/>
              </a:xfrm>
              <a:prstGeom prst="straightConnector1">
                <a:avLst/>
              </a:prstGeom>
              <a:ln w="57150">
                <a:solidFill>
                  <a:schemeClr val="accent1"/>
                </a:solidFill>
                <a:prstDash val="sysDash"/>
                <a:tailEnd type="triangle"/>
              </a:ln>
            </p:spPr>
            <p:style>
              <a:lnRef idx="1">
                <a:schemeClr val="accent1"/>
              </a:lnRef>
              <a:fillRef idx="0">
                <a:schemeClr val="accent1"/>
              </a:fillRef>
              <a:effectRef idx="0">
                <a:schemeClr val="accent1"/>
              </a:effectRef>
              <a:fontRef idx="minor">
                <a:schemeClr val="tx1"/>
              </a:fontRef>
            </p:style>
          </p:cxnSp>
        </p:grpSp>
      </p:grpSp>
      <p:sp>
        <p:nvSpPr>
          <p:cNvPr id="21" name="Rectangle 20"/>
          <p:cNvSpPr/>
          <p:nvPr/>
        </p:nvSpPr>
        <p:spPr>
          <a:xfrm>
            <a:off x="547659" y="1588200"/>
            <a:ext cx="8653667" cy="830997"/>
          </a:xfrm>
          <a:prstGeom prst="rect">
            <a:avLst/>
          </a:prstGeom>
        </p:spPr>
        <p:txBody>
          <a:bodyPr wrap="square">
            <a:spAutoFit/>
          </a:bodyPr>
          <a:lstStyle/>
          <a:p>
            <a:pPr algn="justLow"/>
            <a:r>
              <a:rPr lang="ar-EG" sz="2400" b="1" dirty="0">
                <a:solidFill>
                  <a:srgbClr val="002060"/>
                </a:solidFill>
                <a:latin typeface="Sakkal Majalla" panose="02000000000000000000" pitchFamily="2" charset="-78"/>
                <a:cs typeface="Sakkal Majalla" panose="02000000000000000000" pitchFamily="2" charset="-78"/>
              </a:rPr>
              <a:t>هي لعبة تعتمد على مبدأ التنافس بين الفرد والاخرين لتحقيق هدف ما، وتتطلب قدرا عاليا من النشاط الذهني أو العضلي أو كليهما، وتتسم بالحافزية العالية</a:t>
            </a:r>
          </a:p>
        </p:txBody>
      </p:sp>
      <p:grpSp>
        <p:nvGrpSpPr>
          <p:cNvPr id="22" name="Group 21"/>
          <p:cNvGrpSpPr/>
          <p:nvPr/>
        </p:nvGrpSpPr>
        <p:grpSpPr>
          <a:xfrm>
            <a:off x="9015788" y="3129623"/>
            <a:ext cx="2772612" cy="663737"/>
            <a:chOff x="5601273" y="1846753"/>
            <a:chExt cx="3637123" cy="1354840"/>
          </a:xfrm>
        </p:grpSpPr>
        <p:sp>
          <p:nvSpPr>
            <p:cNvPr id="23" name="Rectangle 22"/>
            <p:cNvSpPr/>
            <p:nvPr/>
          </p:nvSpPr>
          <p:spPr>
            <a:xfrm>
              <a:off x="5601273" y="1977810"/>
              <a:ext cx="3637123" cy="1068012"/>
            </a:xfrm>
            <a:prstGeom prst="rect">
              <a:avLst/>
            </a:prstGeom>
          </p:spPr>
          <p:txBody>
            <a:bodyPr wrap="square">
              <a:spAutoFit/>
            </a:bodyPr>
            <a:lstStyle/>
            <a:p>
              <a:pPr algn="ctr"/>
              <a:r>
                <a:rPr lang="ar-EG" sz="2800" b="1" dirty="0">
                  <a:solidFill>
                    <a:srgbClr val="C00000"/>
                  </a:solidFill>
                  <a:latin typeface="Sakkal Majalla" panose="02000000000000000000" pitchFamily="2" charset="-78"/>
                  <a:cs typeface="Sakkal Majalla" panose="02000000000000000000" pitchFamily="2" charset="-78"/>
                </a:rPr>
                <a:t>تمارين</a:t>
              </a:r>
            </a:p>
          </p:txBody>
        </p:sp>
        <p:grpSp>
          <p:nvGrpSpPr>
            <p:cNvPr id="24" name="Group 23"/>
            <p:cNvGrpSpPr/>
            <p:nvPr/>
          </p:nvGrpSpPr>
          <p:grpSpPr>
            <a:xfrm>
              <a:off x="5824330" y="1846753"/>
              <a:ext cx="3200400" cy="1354840"/>
              <a:chOff x="3399681" y="2283113"/>
              <a:chExt cx="3200712" cy="1619831"/>
            </a:xfrm>
          </p:grpSpPr>
          <p:cxnSp>
            <p:nvCxnSpPr>
              <p:cNvPr id="25" name="Straight Connector 24"/>
              <p:cNvCxnSpPr/>
              <p:nvPr/>
            </p:nvCxnSpPr>
            <p:spPr>
              <a:xfrm>
                <a:off x="6591002" y="2283113"/>
                <a:ext cx="9391" cy="1590285"/>
              </a:xfrm>
              <a:prstGeom prst="line">
                <a:avLst/>
              </a:prstGeom>
              <a:ln w="57150">
                <a:solidFill>
                  <a:schemeClr val="accent1"/>
                </a:solidFill>
                <a:prstDash val="sysDash"/>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flipH="1">
                <a:off x="3399681" y="3884168"/>
                <a:ext cx="3191321" cy="18776"/>
              </a:xfrm>
              <a:prstGeom prst="straightConnector1">
                <a:avLst/>
              </a:prstGeom>
              <a:ln w="57150">
                <a:solidFill>
                  <a:schemeClr val="accent1"/>
                </a:solidFill>
                <a:prstDash val="sysDash"/>
                <a:tailEnd type="triangle"/>
              </a:ln>
            </p:spPr>
            <p:style>
              <a:lnRef idx="1">
                <a:schemeClr val="accent1"/>
              </a:lnRef>
              <a:fillRef idx="0">
                <a:schemeClr val="accent1"/>
              </a:fillRef>
              <a:effectRef idx="0">
                <a:schemeClr val="accent1"/>
              </a:effectRef>
              <a:fontRef idx="minor">
                <a:schemeClr val="tx1"/>
              </a:fontRef>
            </p:style>
          </p:cxnSp>
        </p:grpSp>
      </p:grpSp>
      <p:sp>
        <p:nvSpPr>
          <p:cNvPr id="27" name="Rectangle 26"/>
          <p:cNvSpPr/>
          <p:nvPr/>
        </p:nvSpPr>
        <p:spPr>
          <a:xfrm>
            <a:off x="547659" y="3365754"/>
            <a:ext cx="8773915" cy="830997"/>
          </a:xfrm>
          <a:prstGeom prst="rect">
            <a:avLst/>
          </a:prstGeom>
        </p:spPr>
        <p:txBody>
          <a:bodyPr wrap="square">
            <a:spAutoFit/>
          </a:bodyPr>
          <a:lstStyle/>
          <a:p>
            <a:pPr algn="justLow"/>
            <a:r>
              <a:rPr lang="ar-EG" sz="2400" b="1" dirty="0">
                <a:solidFill>
                  <a:srgbClr val="002060"/>
                </a:solidFill>
                <a:latin typeface="Sakkal Majalla" panose="02000000000000000000" pitchFamily="2" charset="-78"/>
                <a:cs typeface="Sakkal Majalla" panose="02000000000000000000" pitchFamily="2" charset="-78"/>
              </a:rPr>
              <a:t>هي نوع من الألعاب تستخدم لإيضاح مفهوم محدد يرغب المقدم  في توصيله للمشاركين وهي لا تعتمد على قدرة الفرد على حل المشكلات، ولكن على مدى استيعابه للمفهوم المطروح</a:t>
            </a:r>
          </a:p>
        </p:txBody>
      </p:sp>
      <p:grpSp>
        <p:nvGrpSpPr>
          <p:cNvPr id="28" name="Group 27"/>
          <p:cNvGrpSpPr/>
          <p:nvPr/>
        </p:nvGrpSpPr>
        <p:grpSpPr>
          <a:xfrm>
            <a:off x="9008038" y="4789292"/>
            <a:ext cx="2772612" cy="663737"/>
            <a:chOff x="5601273" y="1846753"/>
            <a:chExt cx="3637123" cy="1354840"/>
          </a:xfrm>
        </p:grpSpPr>
        <p:sp>
          <p:nvSpPr>
            <p:cNvPr id="29" name="Rectangle 28"/>
            <p:cNvSpPr/>
            <p:nvPr/>
          </p:nvSpPr>
          <p:spPr>
            <a:xfrm>
              <a:off x="5601273" y="1977810"/>
              <a:ext cx="3637123" cy="1068012"/>
            </a:xfrm>
            <a:prstGeom prst="rect">
              <a:avLst/>
            </a:prstGeom>
          </p:spPr>
          <p:txBody>
            <a:bodyPr wrap="square">
              <a:spAutoFit/>
            </a:bodyPr>
            <a:lstStyle/>
            <a:p>
              <a:pPr algn="ctr"/>
              <a:r>
                <a:rPr lang="ar-EG" sz="2800" b="1" dirty="0">
                  <a:solidFill>
                    <a:srgbClr val="C00000"/>
                  </a:solidFill>
                  <a:latin typeface="Sakkal Majalla" panose="02000000000000000000" pitchFamily="2" charset="-78"/>
                  <a:cs typeface="Sakkal Majalla" panose="02000000000000000000" pitchFamily="2" charset="-78"/>
                </a:rPr>
                <a:t>مسائل عقلية</a:t>
              </a:r>
            </a:p>
          </p:txBody>
        </p:sp>
        <p:grpSp>
          <p:nvGrpSpPr>
            <p:cNvPr id="30" name="Group 29"/>
            <p:cNvGrpSpPr/>
            <p:nvPr/>
          </p:nvGrpSpPr>
          <p:grpSpPr>
            <a:xfrm>
              <a:off x="5824330" y="1846753"/>
              <a:ext cx="3200400" cy="1354840"/>
              <a:chOff x="3399681" y="2283113"/>
              <a:chExt cx="3200712" cy="1619831"/>
            </a:xfrm>
          </p:grpSpPr>
          <p:cxnSp>
            <p:nvCxnSpPr>
              <p:cNvPr id="31" name="Straight Connector 30"/>
              <p:cNvCxnSpPr/>
              <p:nvPr/>
            </p:nvCxnSpPr>
            <p:spPr>
              <a:xfrm>
                <a:off x="6591002" y="2283113"/>
                <a:ext cx="9391" cy="1590285"/>
              </a:xfrm>
              <a:prstGeom prst="line">
                <a:avLst/>
              </a:prstGeom>
              <a:ln w="57150">
                <a:solidFill>
                  <a:schemeClr val="accent1"/>
                </a:solidFill>
                <a:prstDash val="sysDash"/>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flipH="1">
                <a:off x="3399681" y="3884168"/>
                <a:ext cx="3191321" cy="18776"/>
              </a:xfrm>
              <a:prstGeom prst="straightConnector1">
                <a:avLst/>
              </a:prstGeom>
              <a:ln w="57150">
                <a:solidFill>
                  <a:schemeClr val="accent1"/>
                </a:solidFill>
                <a:prstDash val="sysDash"/>
                <a:tailEnd type="triangle"/>
              </a:ln>
            </p:spPr>
            <p:style>
              <a:lnRef idx="1">
                <a:schemeClr val="accent1"/>
              </a:lnRef>
              <a:fillRef idx="0">
                <a:schemeClr val="accent1"/>
              </a:fillRef>
              <a:effectRef idx="0">
                <a:schemeClr val="accent1"/>
              </a:effectRef>
              <a:fontRef idx="minor">
                <a:schemeClr val="tx1"/>
              </a:fontRef>
            </p:style>
          </p:cxnSp>
        </p:grpSp>
      </p:grpSp>
      <p:sp>
        <p:nvSpPr>
          <p:cNvPr id="33" name="Rectangle 32"/>
          <p:cNvSpPr/>
          <p:nvPr/>
        </p:nvSpPr>
        <p:spPr>
          <a:xfrm>
            <a:off x="636149" y="4968774"/>
            <a:ext cx="8445685" cy="830997"/>
          </a:xfrm>
          <a:prstGeom prst="rect">
            <a:avLst/>
          </a:prstGeom>
        </p:spPr>
        <p:txBody>
          <a:bodyPr wrap="square">
            <a:spAutoFit/>
          </a:bodyPr>
          <a:lstStyle/>
          <a:p>
            <a:pPr algn="justLow"/>
            <a:r>
              <a:rPr lang="ar-EG" sz="2400" b="1" dirty="0">
                <a:solidFill>
                  <a:srgbClr val="002060"/>
                </a:solidFill>
                <a:latin typeface="Sakkal Majalla" panose="02000000000000000000" pitchFamily="2" charset="-78"/>
                <a:cs typeface="Sakkal Majalla" panose="02000000000000000000" pitchFamily="2" charset="-78"/>
              </a:rPr>
              <a:t> هي مسائل تتطلب من الفرد نشاطا ذهنيا لحلها وتستثير قدرة الفرد على تحليل وحل المشكلة وأغلب أنواع التمارين من النوع الورقي، إلا أن بعضها يستلزم بعض المواد العرضها</a:t>
            </a:r>
          </a:p>
        </p:txBody>
      </p:sp>
      <p:sp>
        <p:nvSpPr>
          <p:cNvPr id="34" name="مربع نص 33"/>
          <p:cNvSpPr txBox="1"/>
          <p:nvPr/>
        </p:nvSpPr>
        <p:spPr>
          <a:xfrm>
            <a:off x="-16597" y="6437890"/>
            <a:ext cx="2023311" cy="369332"/>
          </a:xfrm>
          <a:prstGeom prst="rect">
            <a:avLst/>
          </a:prstGeom>
          <a:noFill/>
        </p:spPr>
        <p:txBody>
          <a:bodyPr wrap="none" rtlCol="1">
            <a:spAutoFit/>
          </a:bodyPr>
          <a:lstStyle/>
          <a:p>
            <a:r>
              <a:rPr lang="en-US" dirty="0">
                <a:latin typeface="Sakkal Majalla" panose="02000000000000000000" pitchFamily="2" charset="-78"/>
                <a:cs typeface="Sakkal Majalla" panose="02000000000000000000" pitchFamily="2" charset="-78"/>
                <a:hlinkClick r:id="rId4"/>
              </a:rPr>
              <a:t>www.dawliatarining.com</a:t>
            </a:r>
            <a:r>
              <a:rPr lang="ar-SA" dirty="0">
                <a:latin typeface="Sakkal Majalla" panose="02000000000000000000" pitchFamily="2" charset="-78"/>
                <a:cs typeface="Sakkal Majalla" panose="02000000000000000000" pitchFamily="2" charset="-78"/>
              </a:rPr>
              <a:t> </a:t>
            </a:r>
          </a:p>
        </p:txBody>
      </p:sp>
    </p:spTree>
    <p:extLst>
      <p:ext uri="{BB962C8B-B14F-4D97-AF65-F5344CB8AC3E}">
        <p14:creationId xmlns:p14="http://schemas.microsoft.com/office/powerpoint/2010/main" val="26864330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fltVal val="0"/>
                                          </p:val>
                                        </p:tav>
                                        <p:tav tm="100000">
                                          <p:val>
                                            <p:strVal val="#ppt_w"/>
                                          </p:val>
                                        </p:tav>
                                      </p:tavLst>
                                    </p:anim>
                                    <p:anim calcmode="lin" valueType="num">
                                      <p:cBhvr>
                                        <p:cTn id="8" dur="1000" fill="hold"/>
                                        <p:tgtEl>
                                          <p:spTgt spid="15"/>
                                        </p:tgtEl>
                                        <p:attrNameLst>
                                          <p:attrName>ppt_h</p:attrName>
                                        </p:attrNameLst>
                                      </p:cBhvr>
                                      <p:tavLst>
                                        <p:tav tm="0">
                                          <p:val>
                                            <p:fltVal val="0"/>
                                          </p:val>
                                        </p:tav>
                                        <p:tav tm="100000">
                                          <p:val>
                                            <p:strVal val="#ppt_h"/>
                                          </p:val>
                                        </p:tav>
                                      </p:tavLst>
                                    </p:anim>
                                    <p:anim calcmode="lin" valueType="num">
                                      <p:cBhvr>
                                        <p:cTn id="9" dur="1000" fill="hold"/>
                                        <p:tgtEl>
                                          <p:spTgt spid="15"/>
                                        </p:tgtEl>
                                        <p:attrNameLst>
                                          <p:attrName>style.rotation</p:attrName>
                                        </p:attrNameLst>
                                      </p:cBhvr>
                                      <p:tavLst>
                                        <p:tav tm="0">
                                          <p:val>
                                            <p:fltVal val="90"/>
                                          </p:val>
                                        </p:tav>
                                        <p:tav tm="100000">
                                          <p:val>
                                            <p:fltVal val="0"/>
                                          </p:val>
                                        </p:tav>
                                      </p:tavLst>
                                    </p:anim>
                                    <p:animEffect transition="in" filter="fade">
                                      <p:cBhvr>
                                        <p:cTn id="10" dur="1000"/>
                                        <p:tgtEl>
                                          <p:spTgt spid="15"/>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down)">
                                      <p:cBhvr>
                                        <p:cTn id="15" dur="500"/>
                                        <p:tgtEl>
                                          <p:spTgt spid="21"/>
                                        </p:tgtEl>
                                      </p:cBhvr>
                                    </p:animEffect>
                                  </p:childTnLst>
                                </p:cTn>
                              </p:par>
                            </p:childTnLst>
                          </p:cTn>
                        </p:par>
                      </p:childTnLst>
                    </p:cTn>
                  </p:par>
                  <p:par>
                    <p:cTn id="16" fill="hold">
                      <p:stCondLst>
                        <p:cond delay="indefinite"/>
                      </p:stCondLst>
                      <p:childTnLst>
                        <p:par>
                          <p:cTn id="17" fill="hold">
                            <p:stCondLst>
                              <p:cond delay="0"/>
                            </p:stCondLst>
                            <p:childTnLst>
                              <p:par>
                                <p:cTn id="18" presetID="31" presetClass="entr" presetSubtype="0" fill="hold" nodeType="clickEffect">
                                  <p:stCondLst>
                                    <p:cond delay="0"/>
                                  </p:stCondLst>
                                  <p:childTnLst>
                                    <p:set>
                                      <p:cBhvr>
                                        <p:cTn id="19" dur="1" fill="hold">
                                          <p:stCondLst>
                                            <p:cond delay="0"/>
                                          </p:stCondLst>
                                        </p:cTn>
                                        <p:tgtEl>
                                          <p:spTgt spid="22"/>
                                        </p:tgtEl>
                                        <p:attrNameLst>
                                          <p:attrName>style.visibility</p:attrName>
                                        </p:attrNameLst>
                                      </p:cBhvr>
                                      <p:to>
                                        <p:strVal val="visible"/>
                                      </p:to>
                                    </p:set>
                                    <p:anim calcmode="lin" valueType="num">
                                      <p:cBhvr>
                                        <p:cTn id="20" dur="1000" fill="hold"/>
                                        <p:tgtEl>
                                          <p:spTgt spid="22"/>
                                        </p:tgtEl>
                                        <p:attrNameLst>
                                          <p:attrName>ppt_w</p:attrName>
                                        </p:attrNameLst>
                                      </p:cBhvr>
                                      <p:tavLst>
                                        <p:tav tm="0">
                                          <p:val>
                                            <p:fltVal val="0"/>
                                          </p:val>
                                        </p:tav>
                                        <p:tav tm="100000">
                                          <p:val>
                                            <p:strVal val="#ppt_w"/>
                                          </p:val>
                                        </p:tav>
                                      </p:tavLst>
                                    </p:anim>
                                    <p:anim calcmode="lin" valueType="num">
                                      <p:cBhvr>
                                        <p:cTn id="21" dur="1000" fill="hold"/>
                                        <p:tgtEl>
                                          <p:spTgt spid="22"/>
                                        </p:tgtEl>
                                        <p:attrNameLst>
                                          <p:attrName>ppt_h</p:attrName>
                                        </p:attrNameLst>
                                      </p:cBhvr>
                                      <p:tavLst>
                                        <p:tav tm="0">
                                          <p:val>
                                            <p:fltVal val="0"/>
                                          </p:val>
                                        </p:tav>
                                        <p:tav tm="100000">
                                          <p:val>
                                            <p:strVal val="#ppt_h"/>
                                          </p:val>
                                        </p:tav>
                                      </p:tavLst>
                                    </p:anim>
                                    <p:anim calcmode="lin" valueType="num">
                                      <p:cBhvr>
                                        <p:cTn id="22" dur="1000" fill="hold"/>
                                        <p:tgtEl>
                                          <p:spTgt spid="22"/>
                                        </p:tgtEl>
                                        <p:attrNameLst>
                                          <p:attrName>style.rotation</p:attrName>
                                        </p:attrNameLst>
                                      </p:cBhvr>
                                      <p:tavLst>
                                        <p:tav tm="0">
                                          <p:val>
                                            <p:fltVal val="90"/>
                                          </p:val>
                                        </p:tav>
                                        <p:tav tm="100000">
                                          <p:val>
                                            <p:fltVal val="0"/>
                                          </p:val>
                                        </p:tav>
                                      </p:tavLst>
                                    </p:anim>
                                    <p:animEffect transition="in" filter="fade">
                                      <p:cBhvr>
                                        <p:cTn id="23" dur="1000"/>
                                        <p:tgtEl>
                                          <p:spTgt spid="22"/>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wipe(down)">
                                      <p:cBhvr>
                                        <p:cTn id="28" dur="500"/>
                                        <p:tgtEl>
                                          <p:spTgt spid="27"/>
                                        </p:tgtEl>
                                      </p:cBhvr>
                                    </p:animEffect>
                                  </p:childTnLst>
                                </p:cTn>
                              </p:par>
                            </p:childTnLst>
                          </p:cTn>
                        </p:par>
                      </p:childTnLst>
                    </p:cTn>
                  </p:par>
                  <p:par>
                    <p:cTn id="29" fill="hold">
                      <p:stCondLst>
                        <p:cond delay="indefinite"/>
                      </p:stCondLst>
                      <p:childTnLst>
                        <p:par>
                          <p:cTn id="30" fill="hold">
                            <p:stCondLst>
                              <p:cond delay="0"/>
                            </p:stCondLst>
                            <p:childTnLst>
                              <p:par>
                                <p:cTn id="31" presetID="31" presetClass="entr" presetSubtype="0" fill="hold" nodeType="clickEffect">
                                  <p:stCondLst>
                                    <p:cond delay="0"/>
                                  </p:stCondLst>
                                  <p:childTnLst>
                                    <p:set>
                                      <p:cBhvr>
                                        <p:cTn id="32" dur="1" fill="hold">
                                          <p:stCondLst>
                                            <p:cond delay="0"/>
                                          </p:stCondLst>
                                        </p:cTn>
                                        <p:tgtEl>
                                          <p:spTgt spid="28"/>
                                        </p:tgtEl>
                                        <p:attrNameLst>
                                          <p:attrName>style.visibility</p:attrName>
                                        </p:attrNameLst>
                                      </p:cBhvr>
                                      <p:to>
                                        <p:strVal val="visible"/>
                                      </p:to>
                                    </p:set>
                                    <p:anim calcmode="lin" valueType="num">
                                      <p:cBhvr>
                                        <p:cTn id="33" dur="1000" fill="hold"/>
                                        <p:tgtEl>
                                          <p:spTgt spid="28"/>
                                        </p:tgtEl>
                                        <p:attrNameLst>
                                          <p:attrName>ppt_w</p:attrName>
                                        </p:attrNameLst>
                                      </p:cBhvr>
                                      <p:tavLst>
                                        <p:tav tm="0">
                                          <p:val>
                                            <p:fltVal val="0"/>
                                          </p:val>
                                        </p:tav>
                                        <p:tav tm="100000">
                                          <p:val>
                                            <p:strVal val="#ppt_w"/>
                                          </p:val>
                                        </p:tav>
                                      </p:tavLst>
                                    </p:anim>
                                    <p:anim calcmode="lin" valueType="num">
                                      <p:cBhvr>
                                        <p:cTn id="34" dur="1000" fill="hold"/>
                                        <p:tgtEl>
                                          <p:spTgt spid="28"/>
                                        </p:tgtEl>
                                        <p:attrNameLst>
                                          <p:attrName>ppt_h</p:attrName>
                                        </p:attrNameLst>
                                      </p:cBhvr>
                                      <p:tavLst>
                                        <p:tav tm="0">
                                          <p:val>
                                            <p:fltVal val="0"/>
                                          </p:val>
                                        </p:tav>
                                        <p:tav tm="100000">
                                          <p:val>
                                            <p:strVal val="#ppt_h"/>
                                          </p:val>
                                        </p:tav>
                                      </p:tavLst>
                                    </p:anim>
                                    <p:anim calcmode="lin" valueType="num">
                                      <p:cBhvr>
                                        <p:cTn id="35" dur="1000" fill="hold"/>
                                        <p:tgtEl>
                                          <p:spTgt spid="28"/>
                                        </p:tgtEl>
                                        <p:attrNameLst>
                                          <p:attrName>style.rotation</p:attrName>
                                        </p:attrNameLst>
                                      </p:cBhvr>
                                      <p:tavLst>
                                        <p:tav tm="0">
                                          <p:val>
                                            <p:fltVal val="90"/>
                                          </p:val>
                                        </p:tav>
                                        <p:tav tm="100000">
                                          <p:val>
                                            <p:fltVal val="0"/>
                                          </p:val>
                                        </p:tav>
                                      </p:tavLst>
                                    </p:anim>
                                    <p:animEffect transition="in" filter="fade">
                                      <p:cBhvr>
                                        <p:cTn id="36" dur="1000"/>
                                        <p:tgtEl>
                                          <p:spTgt spid="28"/>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grpId="0" nodeType="click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wipe(down)">
                                      <p:cBhvr>
                                        <p:cTn id="41"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7" grpId="0"/>
      <p:bldP spid="33" grpId="0"/>
    </p:bld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4"/>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576306" y="249833"/>
            <a:ext cx="4474710" cy="630942"/>
          </a:xfrm>
          <a:prstGeom prst="rect">
            <a:avLst/>
          </a:prstGeom>
        </p:spPr>
        <p:txBody>
          <a:bodyPr wrap="square">
            <a:spAutoFit/>
          </a:bodyPr>
          <a:lstStyle/>
          <a:p>
            <a:pPr algn="ctr">
              <a:lnSpc>
                <a:spcPct val="125000"/>
              </a:lnSpc>
            </a:pPr>
            <a:r>
              <a:rPr lang="ar-EG" sz="2800" b="1" dirty="0">
                <a:solidFill>
                  <a:prstClr val="white"/>
                </a:solidFill>
                <a:latin typeface="Sakkal Majalla" pitchFamily="2" charset="-78"/>
                <a:cs typeface="Sakkal Majalla" pitchFamily="2" charset="-78"/>
              </a:rPr>
              <a:t>أنواع الألعاب التدريبية</a:t>
            </a:r>
          </a:p>
        </p:txBody>
      </p:sp>
      <p:sp>
        <p:nvSpPr>
          <p:cNvPr id="17" name="Rectangle 16"/>
          <p:cNvSpPr/>
          <p:nvPr/>
        </p:nvSpPr>
        <p:spPr>
          <a:xfrm>
            <a:off x="1282164" y="164912"/>
            <a:ext cx="4302957" cy="784830"/>
          </a:xfrm>
          <a:prstGeom prst="rect">
            <a:avLst/>
          </a:prstGeom>
        </p:spPr>
        <p:txBody>
          <a:bodyPr wrap="square">
            <a:spAutoFit/>
          </a:bodyPr>
          <a:lst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nSpc>
                <a:spcPct val="125000"/>
              </a:lnSpc>
            </a:pPr>
            <a:r>
              <a:rPr lang="ar-EG" sz="3600" b="1" dirty="0">
                <a:solidFill>
                  <a:srgbClr val="C00000"/>
                </a:solidFill>
                <a:latin typeface="Adobe Arabic" panose="02040503050201020203" pitchFamily="18" charset="-78"/>
                <a:ea typeface="Times New Roman" panose="02020603050405020304" pitchFamily="18" charset="0"/>
                <a:cs typeface="Adobe Arabic" panose="02040503050201020203" pitchFamily="18" charset="-78"/>
              </a:rPr>
              <a:t>من حيث طبيعتها:</a:t>
            </a:r>
            <a:endParaRPr lang="en-US" sz="3600" b="1" dirty="0">
              <a:solidFill>
                <a:srgbClr val="C00000"/>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nvGrpSpPr>
          <p:cNvPr id="15" name="Group 14"/>
          <p:cNvGrpSpPr/>
          <p:nvPr/>
        </p:nvGrpSpPr>
        <p:grpSpPr>
          <a:xfrm>
            <a:off x="9008038" y="1414862"/>
            <a:ext cx="2772612" cy="663737"/>
            <a:chOff x="5601273" y="1846753"/>
            <a:chExt cx="3637123" cy="1354840"/>
          </a:xfrm>
        </p:grpSpPr>
        <p:sp>
          <p:nvSpPr>
            <p:cNvPr id="16" name="Rectangle 15"/>
            <p:cNvSpPr/>
            <p:nvPr/>
          </p:nvSpPr>
          <p:spPr>
            <a:xfrm>
              <a:off x="5601273" y="1977810"/>
              <a:ext cx="3637123" cy="1068012"/>
            </a:xfrm>
            <a:prstGeom prst="rect">
              <a:avLst/>
            </a:prstGeom>
          </p:spPr>
          <p:txBody>
            <a:bodyPr wrap="square">
              <a:spAutoFit/>
            </a:bodyPr>
            <a:lstStyle/>
            <a:p>
              <a:pPr algn="ctr"/>
              <a:r>
                <a:rPr lang="ar-EG" sz="2800" b="1" dirty="0">
                  <a:solidFill>
                    <a:srgbClr val="C00000"/>
                  </a:solidFill>
                  <a:latin typeface="Sakkal Majalla" panose="02000000000000000000" pitchFamily="2" charset="-78"/>
                  <a:cs typeface="Sakkal Majalla" panose="02000000000000000000" pitchFamily="2" charset="-78"/>
                </a:rPr>
                <a:t>المحاكاة</a:t>
              </a:r>
            </a:p>
          </p:txBody>
        </p:sp>
        <p:grpSp>
          <p:nvGrpSpPr>
            <p:cNvPr id="18" name="Group 17"/>
            <p:cNvGrpSpPr/>
            <p:nvPr/>
          </p:nvGrpSpPr>
          <p:grpSpPr>
            <a:xfrm>
              <a:off x="5824330" y="1846753"/>
              <a:ext cx="3200400" cy="1354840"/>
              <a:chOff x="3399681" y="2283113"/>
              <a:chExt cx="3200712" cy="1619831"/>
            </a:xfrm>
          </p:grpSpPr>
          <p:cxnSp>
            <p:nvCxnSpPr>
              <p:cNvPr id="19" name="Straight Connector 18"/>
              <p:cNvCxnSpPr/>
              <p:nvPr/>
            </p:nvCxnSpPr>
            <p:spPr>
              <a:xfrm>
                <a:off x="6591002" y="2283113"/>
                <a:ext cx="9391" cy="1590285"/>
              </a:xfrm>
              <a:prstGeom prst="line">
                <a:avLst/>
              </a:prstGeom>
              <a:ln w="57150">
                <a:solidFill>
                  <a:schemeClr val="accent1"/>
                </a:solidFill>
                <a:prstDash val="sysDash"/>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H="1">
                <a:off x="3399681" y="3884168"/>
                <a:ext cx="3191321" cy="18776"/>
              </a:xfrm>
              <a:prstGeom prst="straightConnector1">
                <a:avLst/>
              </a:prstGeom>
              <a:ln w="57150">
                <a:solidFill>
                  <a:schemeClr val="accent1"/>
                </a:solidFill>
                <a:prstDash val="sysDash"/>
                <a:tailEnd type="triangle"/>
              </a:ln>
            </p:spPr>
            <p:style>
              <a:lnRef idx="1">
                <a:schemeClr val="accent1"/>
              </a:lnRef>
              <a:fillRef idx="0">
                <a:schemeClr val="accent1"/>
              </a:fillRef>
              <a:effectRef idx="0">
                <a:schemeClr val="accent1"/>
              </a:effectRef>
              <a:fontRef idx="minor">
                <a:schemeClr val="tx1"/>
              </a:fontRef>
            </p:style>
          </p:cxnSp>
        </p:grpSp>
      </p:grpSp>
      <p:sp>
        <p:nvSpPr>
          <p:cNvPr id="21" name="Rectangle 20"/>
          <p:cNvSpPr/>
          <p:nvPr/>
        </p:nvSpPr>
        <p:spPr>
          <a:xfrm>
            <a:off x="547659" y="1588200"/>
            <a:ext cx="8653667" cy="1200329"/>
          </a:xfrm>
          <a:prstGeom prst="rect">
            <a:avLst/>
          </a:prstGeom>
        </p:spPr>
        <p:txBody>
          <a:bodyPr wrap="square">
            <a:spAutoFit/>
          </a:bodyPr>
          <a:lstStyle/>
          <a:p>
            <a:pPr algn="justLow"/>
            <a:r>
              <a:rPr lang="ar-EG" sz="2400" b="1" dirty="0">
                <a:solidFill>
                  <a:srgbClr val="002060"/>
                </a:solidFill>
                <a:latin typeface="Sakkal Majalla" panose="02000000000000000000" pitchFamily="2" charset="-78"/>
                <a:cs typeface="Sakkal Majalla" panose="02000000000000000000" pitchFamily="2" charset="-78"/>
              </a:rPr>
              <a:t>في أغلب الأحيان يصعب وضع الفرد في موقف حقيقي من أجل تدريبه لأن الخطأ يتم وضع الفرد </a:t>
            </a:r>
            <a:br>
              <a:rPr lang="ar-EG" sz="2400" b="1" dirty="0">
                <a:solidFill>
                  <a:srgbClr val="002060"/>
                </a:solidFill>
                <a:latin typeface="Sakkal Majalla" panose="02000000000000000000" pitchFamily="2" charset="-78"/>
                <a:cs typeface="Sakkal Majalla" panose="02000000000000000000" pitchFamily="2" charset="-78"/>
              </a:rPr>
            </a:br>
            <a:r>
              <a:rPr lang="ar-EG" sz="2400" b="1" dirty="0">
                <a:solidFill>
                  <a:srgbClr val="002060"/>
                </a:solidFill>
                <a:latin typeface="Sakkal Majalla" panose="02000000000000000000" pitchFamily="2" charset="-78"/>
                <a:cs typeface="Sakkal Majalla" panose="02000000000000000000" pitchFamily="2" charset="-78"/>
              </a:rPr>
              <a:t>في موقف أشبه ما يكون بالموقف الحقيقي، بحيث لو أخطأ الفرد فلن يترتب على ذلك أي ضر ر. ومن أشهر ألعاب المحاكاة ألعاب الحرب، وقيادة السيارة، وقيادة الطائرة. </a:t>
            </a:r>
          </a:p>
        </p:txBody>
      </p:sp>
      <p:grpSp>
        <p:nvGrpSpPr>
          <p:cNvPr id="22" name="Group 21"/>
          <p:cNvGrpSpPr/>
          <p:nvPr/>
        </p:nvGrpSpPr>
        <p:grpSpPr>
          <a:xfrm>
            <a:off x="9015788" y="3129623"/>
            <a:ext cx="2772612" cy="663737"/>
            <a:chOff x="5601273" y="1846753"/>
            <a:chExt cx="3637123" cy="1354840"/>
          </a:xfrm>
        </p:grpSpPr>
        <p:sp>
          <p:nvSpPr>
            <p:cNvPr id="23" name="Rectangle 22"/>
            <p:cNvSpPr/>
            <p:nvPr/>
          </p:nvSpPr>
          <p:spPr>
            <a:xfrm>
              <a:off x="5601273" y="1977810"/>
              <a:ext cx="3637123" cy="1068012"/>
            </a:xfrm>
            <a:prstGeom prst="rect">
              <a:avLst/>
            </a:prstGeom>
          </p:spPr>
          <p:txBody>
            <a:bodyPr wrap="square">
              <a:spAutoFit/>
            </a:bodyPr>
            <a:lstStyle/>
            <a:p>
              <a:pPr algn="ctr"/>
              <a:r>
                <a:rPr lang="ar-EG" sz="2800" b="1" dirty="0">
                  <a:solidFill>
                    <a:srgbClr val="C00000"/>
                  </a:solidFill>
                  <a:latin typeface="Sakkal Majalla" panose="02000000000000000000" pitchFamily="2" charset="-78"/>
                  <a:cs typeface="Sakkal Majalla" panose="02000000000000000000" pitchFamily="2" charset="-78"/>
                </a:rPr>
                <a:t>دراسة الحالة</a:t>
              </a:r>
            </a:p>
          </p:txBody>
        </p:sp>
        <p:grpSp>
          <p:nvGrpSpPr>
            <p:cNvPr id="24" name="Group 23"/>
            <p:cNvGrpSpPr/>
            <p:nvPr/>
          </p:nvGrpSpPr>
          <p:grpSpPr>
            <a:xfrm>
              <a:off x="5824330" y="1846753"/>
              <a:ext cx="3200400" cy="1354840"/>
              <a:chOff x="3399681" y="2283113"/>
              <a:chExt cx="3200712" cy="1619831"/>
            </a:xfrm>
          </p:grpSpPr>
          <p:cxnSp>
            <p:nvCxnSpPr>
              <p:cNvPr id="25" name="Straight Connector 24"/>
              <p:cNvCxnSpPr/>
              <p:nvPr/>
            </p:nvCxnSpPr>
            <p:spPr>
              <a:xfrm>
                <a:off x="6591002" y="2283113"/>
                <a:ext cx="9391" cy="1590285"/>
              </a:xfrm>
              <a:prstGeom prst="line">
                <a:avLst/>
              </a:prstGeom>
              <a:ln w="57150">
                <a:solidFill>
                  <a:schemeClr val="accent1"/>
                </a:solidFill>
                <a:prstDash val="sysDash"/>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flipH="1">
                <a:off x="3399681" y="3884168"/>
                <a:ext cx="3191321" cy="18776"/>
              </a:xfrm>
              <a:prstGeom prst="straightConnector1">
                <a:avLst/>
              </a:prstGeom>
              <a:ln w="57150">
                <a:solidFill>
                  <a:schemeClr val="accent1"/>
                </a:solidFill>
                <a:prstDash val="sysDash"/>
                <a:tailEnd type="triangle"/>
              </a:ln>
            </p:spPr>
            <p:style>
              <a:lnRef idx="1">
                <a:schemeClr val="accent1"/>
              </a:lnRef>
              <a:fillRef idx="0">
                <a:schemeClr val="accent1"/>
              </a:fillRef>
              <a:effectRef idx="0">
                <a:schemeClr val="accent1"/>
              </a:effectRef>
              <a:fontRef idx="minor">
                <a:schemeClr val="tx1"/>
              </a:fontRef>
            </p:style>
          </p:cxnSp>
        </p:grpSp>
      </p:grpSp>
      <p:sp>
        <p:nvSpPr>
          <p:cNvPr id="27" name="Rectangle 26"/>
          <p:cNvSpPr/>
          <p:nvPr/>
        </p:nvSpPr>
        <p:spPr>
          <a:xfrm>
            <a:off x="487534" y="3303593"/>
            <a:ext cx="8773915" cy="1200329"/>
          </a:xfrm>
          <a:prstGeom prst="rect">
            <a:avLst/>
          </a:prstGeom>
        </p:spPr>
        <p:txBody>
          <a:bodyPr wrap="square">
            <a:spAutoFit/>
          </a:bodyPr>
          <a:lstStyle/>
          <a:p>
            <a:pPr algn="justLow"/>
            <a:r>
              <a:rPr lang="ar-EG" sz="2400" b="1" dirty="0">
                <a:solidFill>
                  <a:srgbClr val="002060"/>
                </a:solidFill>
                <a:latin typeface="Sakkal Majalla" panose="02000000000000000000" pitchFamily="2" charset="-78"/>
                <a:cs typeface="Sakkal Majalla" panose="02000000000000000000" pitchFamily="2" charset="-78"/>
              </a:rPr>
              <a:t>يتم هنا عرض مشكلات واقعية من واقع بيئة عمل الفرد، ويطلب منه ومن مجموعته تحليل المشكلة وتقديم حلول لها، ويتم بعد ذلك المقارنة بين الحلول المقترحة وما تم فعلا في الواقع، دراسة الحالات طريقة فعالة في التدريب، وتتطلب مهارة في اختيارات وتصميم الحالة.</a:t>
            </a:r>
          </a:p>
        </p:txBody>
      </p:sp>
      <p:pic>
        <p:nvPicPr>
          <p:cNvPr id="34" name="Picture 33"/>
          <p:cNvPicPr/>
          <p:nvPr/>
        </p:nvPicPr>
        <p:blipFill>
          <a:blip r:embed="rId5">
            <a:extLst>
              <a:ext uri="{28A0092B-C50C-407E-A947-70E740481C1C}">
                <a14:useLocalDpi xmlns:a14="http://schemas.microsoft.com/office/drawing/2010/main" val="0"/>
              </a:ext>
            </a:extLst>
          </a:blip>
          <a:srcRect/>
          <a:stretch>
            <a:fillRect/>
          </a:stretch>
        </p:blipFill>
        <p:spPr bwMode="auto">
          <a:xfrm>
            <a:off x="4299769" y="4884081"/>
            <a:ext cx="2570703" cy="162751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28" name="مربع نص 27"/>
          <p:cNvSpPr txBox="1"/>
          <p:nvPr/>
        </p:nvSpPr>
        <p:spPr>
          <a:xfrm>
            <a:off x="-16597" y="6437890"/>
            <a:ext cx="2023311" cy="369332"/>
          </a:xfrm>
          <a:prstGeom prst="rect">
            <a:avLst/>
          </a:prstGeom>
          <a:noFill/>
        </p:spPr>
        <p:txBody>
          <a:bodyPr wrap="none" rtlCol="1">
            <a:spAutoFit/>
          </a:bodyPr>
          <a:lstStyle/>
          <a:p>
            <a:r>
              <a:rPr lang="en-US" dirty="0">
                <a:latin typeface="Sakkal Majalla" panose="02000000000000000000" pitchFamily="2" charset="-78"/>
                <a:cs typeface="Sakkal Majalla" panose="02000000000000000000" pitchFamily="2" charset="-78"/>
                <a:hlinkClick r:id="rId6"/>
              </a:rPr>
              <a:t>www.dawliatarining.com</a:t>
            </a:r>
            <a:r>
              <a:rPr lang="ar-SA" dirty="0">
                <a:latin typeface="Sakkal Majalla" panose="02000000000000000000" pitchFamily="2" charset="-78"/>
                <a:cs typeface="Sakkal Majalla" panose="02000000000000000000" pitchFamily="2" charset="-78"/>
              </a:rPr>
              <a:t> </a:t>
            </a:r>
          </a:p>
        </p:txBody>
      </p:sp>
    </p:spTree>
    <p:extLst>
      <p:ext uri="{BB962C8B-B14F-4D97-AF65-F5344CB8AC3E}">
        <p14:creationId xmlns:p14="http://schemas.microsoft.com/office/powerpoint/2010/main" val="123168600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fltVal val="0"/>
                                          </p:val>
                                        </p:tav>
                                        <p:tav tm="100000">
                                          <p:val>
                                            <p:strVal val="#ppt_w"/>
                                          </p:val>
                                        </p:tav>
                                      </p:tavLst>
                                    </p:anim>
                                    <p:anim calcmode="lin" valueType="num">
                                      <p:cBhvr>
                                        <p:cTn id="8" dur="1000" fill="hold"/>
                                        <p:tgtEl>
                                          <p:spTgt spid="15"/>
                                        </p:tgtEl>
                                        <p:attrNameLst>
                                          <p:attrName>ppt_h</p:attrName>
                                        </p:attrNameLst>
                                      </p:cBhvr>
                                      <p:tavLst>
                                        <p:tav tm="0">
                                          <p:val>
                                            <p:fltVal val="0"/>
                                          </p:val>
                                        </p:tav>
                                        <p:tav tm="100000">
                                          <p:val>
                                            <p:strVal val="#ppt_h"/>
                                          </p:val>
                                        </p:tav>
                                      </p:tavLst>
                                    </p:anim>
                                    <p:anim calcmode="lin" valueType="num">
                                      <p:cBhvr>
                                        <p:cTn id="9" dur="1000" fill="hold"/>
                                        <p:tgtEl>
                                          <p:spTgt spid="15"/>
                                        </p:tgtEl>
                                        <p:attrNameLst>
                                          <p:attrName>style.rotation</p:attrName>
                                        </p:attrNameLst>
                                      </p:cBhvr>
                                      <p:tavLst>
                                        <p:tav tm="0">
                                          <p:val>
                                            <p:fltVal val="90"/>
                                          </p:val>
                                        </p:tav>
                                        <p:tav tm="100000">
                                          <p:val>
                                            <p:fltVal val="0"/>
                                          </p:val>
                                        </p:tav>
                                      </p:tavLst>
                                    </p:anim>
                                    <p:animEffect transition="in" filter="fade">
                                      <p:cBhvr>
                                        <p:cTn id="10" dur="1000"/>
                                        <p:tgtEl>
                                          <p:spTgt spid="15"/>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down)">
                                      <p:cBhvr>
                                        <p:cTn id="15" dur="500"/>
                                        <p:tgtEl>
                                          <p:spTgt spid="21"/>
                                        </p:tgtEl>
                                      </p:cBhvr>
                                    </p:animEffect>
                                  </p:childTnLst>
                                </p:cTn>
                              </p:par>
                            </p:childTnLst>
                          </p:cTn>
                        </p:par>
                      </p:childTnLst>
                    </p:cTn>
                  </p:par>
                  <p:par>
                    <p:cTn id="16" fill="hold">
                      <p:stCondLst>
                        <p:cond delay="indefinite"/>
                      </p:stCondLst>
                      <p:childTnLst>
                        <p:par>
                          <p:cTn id="17" fill="hold">
                            <p:stCondLst>
                              <p:cond delay="0"/>
                            </p:stCondLst>
                            <p:childTnLst>
                              <p:par>
                                <p:cTn id="18" presetID="31" presetClass="entr" presetSubtype="0" fill="hold" nodeType="clickEffect">
                                  <p:stCondLst>
                                    <p:cond delay="0"/>
                                  </p:stCondLst>
                                  <p:childTnLst>
                                    <p:set>
                                      <p:cBhvr>
                                        <p:cTn id="19" dur="1" fill="hold">
                                          <p:stCondLst>
                                            <p:cond delay="0"/>
                                          </p:stCondLst>
                                        </p:cTn>
                                        <p:tgtEl>
                                          <p:spTgt spid="22"/>
                                        </p:tgtEl>
                                        <p:attrNameLst>
                                          <p:attrName>style.visibility</p:attrName>
                                        </p:attrNameLst>
                                      </p:cBhvr>
                                      <p:to>
                                        <p:strVal val="visible"/>
                                      </p:to>
                                    </p:set>
                                    <p:anim calcmode="lin" valueType="num">
                                      <p:cBhvr>
                                        <p:cTn id="20" dur="1000" fill="hold"/>
                                        <p:tgtEl>
                                          <p:spTgt spid="22"/>
                                        </p:tgtEl>
                                        <p:attrNameLst>
                                          <p:attrName>ppt_w</p:attrName>
                                        </p:attrNameLst>
                                      </p:cBhvr>
                                      <p:tavLst>
                                        <p:tav tm="0">
                                          <p:val>
                                            <p:fltVal val="0"/>
                                          </p:val>
                                        </p:tav>
                                        <p:tav tm="100000">
                                          <p:val>
                                            <p:strVal val="#ppt_w"/>
                                          </p:val>
                                        </p:tav>
                                      </p:tavLst>
                                    </p:anim>
                                    <p:anim calcmode="lin" valueType="num">
                                      <p:cBhvr>
                                        <p:cTn id="21" dur="1000" fill="hold"/>
                                        <p:tgtEl>
                                          <p:spTgt spid="22"/>
                                        </p:tgtEl>
                                        <p:attrNameLst>
                                          <p:attrName>ppt_h</p:attrName>
                                        </p:attrNameLst>
                                      </p:cBhvr>
                                      <p:tavLst>
                                        <p:tav tm="0">
                                          <p:val>
                                            <p:fltVal val="0"/>
                                          </p:val>
                                        </p:tav>
                                        <p:tav tm="100000">
                                          <p:val>
                                            <p:strVal val="#ppt_h"/>
                                          </p:val>
                                        </p:tav>
                                      </p:tavLst>
                                    </p:anim>
                                    <p:anim calcmode="lin" valueType="num">
                                      <p:cBhvr>
                                        <p:cTn id="22" dur="1000" fill="hold"/>
                                        <p:tgtEl>
                                          <p:spTgt spid="22"/>
                                        </p:tgtEl>
                                        <p:attrNameLst>
                                          <p:attrName>style.rotation</p:attrName>
                                        </p:attrNameLst>
                                      </p:cBhvr>
                                      <p:tavLst>
                                        <p:tav tm="0">
                                          <p:val>
                                            <p:fltVal val="90"/>
                                          </p:val>
                                        </p:tav>
                                        <p:tav tm="100000">
                                          <p:val>
                                            <p:fltVal val="0"/>
                                          </p:val>
                                        </p:tav>
                                      </p:tavLst>
                                    </p:anim>
                                    <p:animEffect transition="in" filter="fade">
                                      <p:cBhvr>
                                        <p:cTn id="23" dur="1000"/>
                                        <p:tgtEl>
                                          <p:spTgt spid="22"/>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wipe(down)">
                                      <p:cBhvr>
                                        <p:cTn id="2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7" grpId="0"/>
    </p:bld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576306" y="249833"/>
            <a:ext cx="4474710" cy="630942"/>
          </a:xfrm>
          <a:prstGeom prst="rect">
            <a:avLst/>
          </a:prstGeom>
        </p:spPr>
        <p:txBody>
          <a:bodyPr wrap="square">
            <a:spAutoFit/>
          </a:bodyPr>
          <a:lstStyle/>
          <a:p>
            <a:pPr algn="ctr">
              <a:lnSpc>
                <a:spcPct val="125000"/>
              </a:lnSpc>
            </a:pPr>
            <a:r>
              <a:rPr lang="ar-EG" sz="2800" b="1" dirty="0">
                <a:solidFill>
                  <a:prstClr val="white"/>
                </a:solidFill>
                <a:latin typeface="Sakkal Majalla" pitchFamily="2" charset="-78"/>
                <a:cs typeface="Sakkal Majalla" pitchFamily="2" charset="-78"/>
              </a:rPr>
              <a:t>أنواع الألعاب التدريبية</a:t>
            </a:r>
          </a:p>
        </p:txBody>
      </p:sp>
      <p:sp>
        <p:nvSpPr>
          <p:cNvPr id="17" name="Rectangle 16"/>
          <p:cNvSpPr/>
          <p:nvPr/>
        </p:nvSpPr>
        <p:spPr>
          <a:xfrm>
            <a:off x="1282164" y="164912"/>
            <a:ext cx="4302957" cy="784830"/>
          </a:xfrm>
          <a:prstGeom prst="rect">
            <a:avLst/>
          </a:prstGeom>
        </p:spPr>
        <p:txBody>
          <a:bodyPr wrap="square">
            <a:spAutoFit/>
          </a:bodyPr>
          <a:lst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nSpc>
                <a:spcPct val="125000"/>
              </a:lnSpc>
            </a:pPr>
            <a:r>
              <a:rPr lang="ar-EG" sz="3600" b="1" dirty="0">
                <a:solidFill>
                  <a:srgbClr val="C00000"/>
                </a:solidFill>
                <a:latin typeface="Adobe Arabic" panose="02040503050201020203" pitchFamily="18" charset="-78"/>
                <a:ea typeface="Times New Roman" panose="02020603050405020304" pitchFamily="18" charset="0"/>
                <a:cs typeface="Adobe Arabic" panose="02040503050201020203" pitchFamily="18" charset="-78"/>
              </a:rPr>
              <a:t>من حيث توقيت عرضها:</a:t>
            </a:r>
            <a:endParaRPr lang="en-US" sz="3600" b="1" dirty="0">
              <a:solidFill>
                <a:srgbClr val="C00000"/>
              </a:solidFill>
              <a:effectLst/>
              <a:latin typeface="Adobe Arabic" panose="02040503050201020203" pitchFamily="18" charset="-78"/>
              <a:ea typeface="Calibri" panose="020F0502020204030204" pitchFamily="34" charset="0"/>
              <a:cs typeface="Adobe Arabic" panose="02040503050201020203" pitchFamily="18" charset="-78"/>
            </a:endParaRPr>
          </a:p>
        </p:txBody>
      </p:sp>
      <p:grpSp>
        <p:nvGrpSpPr>
          <p:cNvPr id="15" name="Group 14"/>
          <p:cNvGrpSpPr/>
          <p:nvPr/>
        </p:nvGrpSpPr>
        <p:grpSpPr>
          <a:xfrm>
            <a:off x="9008038" y="1414862"/>
            <a:ext cx="2772612" cy="663737"/>
            <a:chOff x="5601273" y="1846753"/>
            <a:chExt cx="3637123" cy="1354840"/>
          </a:xfrm>
        </p:grpSpPr>
        <p:sp>
          <p:nvSpPr>
            <p:cNvPr id="16" name="Rectangle 15"/>
            <p:cNvSpPr/>
            <p:nvPr/>
          </p:nvSpPr>
          <p:spPr>
            <a:xfrm>
              <a:off x="5601273" y="1977810"/>
              <a:ext cx="3637123" cy="1068012"/>
            </a:xfrm>
            <a:prstGeom prst="rect">
              <a:avLst/>
            </a:prstGeom>
          </p:spPr>
          <p:txBody>
            <a:bodyPr wrap="square">
              <a:spAutoFit/>
            </a:bodyPr>
            <a:lstStyle/>
            <a:p>
              <a:pPr algn="ctr"/>
              <a:r>
                <a:rPr lang="ar-EG" sz="2800" b="1" dirty="0">
                  <a:solidFill>
                    <a:srgbClr val="C00000"/>
                  </a:solidFill>
                  <a:latin typeface="Sakkal Majalla" panose="02000000000000000000" pitchFamily="2" charset="-78"/>
                  <a:cs typeface="Sakkal Majalla" panose="02000000000000000000" pitchFamily="2" charset="-78"/>
                </a:rPr>
                <a:t>افتتاحية</a:t>
              </a:r>
            </a:p>
          </p:txBody>
        </p:sp>
        <p:grpSp>
          <p:nvGrpSpPr>
            <p:cNvPr id="18" name="Group 17"/>
            <p:cNvGrpSpPr/>
            <p:nvPr/>
          </p:nvGrpSpPr>
          <p:grpSpPr>
            <a:xfrm>
              <a:off x="5824330" y="1846753"/>
              <a:ext cx="3200400" cy="1354840"/>
              <a:chOff x="3399681" y="2283113"/>
              <a:chExt cx="3200712" cy="1619831"/>
            </a:xfrm>
          </p:grpSpPr>
          <p:cxnSp>
            <p:nvCxnSpPr>
              <p:cNvPr id="19" name="Straight Connector 18"/>
              <p:cNvCxnSpPr/>
              <p:nvPr/>
            </p:nvCxnSpPr>
            <p:spPr>
              <a:xfrm>
                <a:off x="6591002" y="2283113"/>
                <a:ext cx="9391" cy="1590285"/>
              </a:xfrm>
              <a:prstGeom prst="line">
                <a:avLst/>
              </a:prstGeom>
              <a:ln w="57150">
                <a:solidFill>
                  <a:schemeClr val="accent1"/>
                </a:solidFill>
                <a:prstDash val="sysDash"/>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H="1">
                <a:off x="3399681" y="3884168"/>
                <a:ext cx="3191321" cy="18776"/>
              </a:xfrm>
              <a:prstGeom prst="straightConnector1">
                <a:avLst/>
              </a:prstGeom>
              <a:ln w="57150">
                <a:solidFill>
                  <a:schemeClr val="accent1"/>
                </a:solidFill>
                <a:prstDash val="sysDash"/>
                <a:tailEnd type="triangle"/>
              </a:ln>
            </p:spPr>
            <p:style>
              <a:lnRef idx="1">
                <a:schemeClr val="accent1"/>
              </a:lnRef>
              <a:fillRef idx="0">
                <a:schemeClr val="accent1"/>
              </a:fillRef>
              <a:effectRef idx="0">
                <a:schemeClr val="accent1"/>
              </a:effectRef>
              <a:fontRef idx="minor">
                <a:schemeClr val="tx1"/>
              </a:fontRef>
            </p:style>
          </p:cxnSp>
        </p:grpSp>
      </p:grpSp>
      <p:sp>
        <p:nvSpPr>
          <p:cNvPr id="21" name="Rectangle 20"/>
          <p:cNvSpPr/>
          <p:nvPr/>
        </p:nvSpPr>
        <p:spPr>
          <a:xfrm>
            <a:off x="547659" y="1588200"/>
            <a:ext cx="8653667" cy="830997"/>
          </a:xfrm>
          <a:prstGeom prst="rect">
            <a:avLst/>
          </a:prstGeom>
        </p:spPr>
        <p:txBody>
          <a:bodyPr wrap="square">
            <a:spAutoFit/>
          </a:bodyPr>
          <a:lstStyle/>
          <a:p>
            <a:pPr algn="justLow"/>
            <a:r>
              <a:rPr lang="ar-EG" sz="2400" b="1" dirty="0">
                <a:solidFill>
                  <a:srgbClr val="002060"/>
                </a:solidFill>
                <a:latin typeface="Sakkal Majalla" panose="02000000000000000000" pitchFamily="2" charset="-78"/>
                <a:cs typeface="Sakkal Majalla" panose="02000000000000000000" pitchFamily="2" charset="-78"/>
              </a:rPr>
              <a:t>هي اللعبة التي تلعب في بداية البرنامج (تسخین) وتهدف إلي كسر الحواجز  النفسية وإزالة الرهبة والخجل من نفوس الأفراد، وتشجيعهم على المشاركة</a:t>
            </a:r>
          </a:p>
        </p:txBody>
      </p:sp>
      <p:grpSp>
        <p:nvGrpSpPr>
          <p:cNvPr id="22" name="Group 21"/>
          <p:cNvGrpSpPr/>
          <p:nvPr/>
        </p:nvGrpSpPr>
        <p:grpSpPr>
          <a:xfrm>
            <a:off x="9015788" y="3129623"/>
            <a:ext cx="2772612" cy="663737"/>
            <a:chOff x="5601273" y="1846753"/>
            <a:chExt cx="3637123" cy="1354840"/>
          </a:xfrm>
        </p:grpSpPr>
        <p:sp>
          <p:nvSpPr>
            <p:cNvPr id="23" name="Rectangle 22"/>
            <p:cNvSpPr/>
            <p:nvPr/>
          </p:nvSpPr>
          <p:spPr>
            <a:xfrm>
              <a:off x="5601273" y="1977810"/>
              <a:ext cx="3637123" cy="1068012"/>
            </a:xfrm>
            <a:prstGeom prst="rect">
              <a:avLst/>
            </a:prstGeom>
          </p:spPr>
          <p:txBody>
            <a:bodyPr wrap="square">
              <a:spAutoFit/>
            </a:bodyPr>
            <a:lstStyle/>
            <a:p>
              <a:pPr algn="ctr"/>
              <a:r>
                <a:rPr lang="ar-EG" sz="2800" b="1" dirty="0">
                  <a:solidFill>
                    <a:srgbClr val="C00000"/>
                  </a:solidFill>
                  <a:latin typeface="Sakkal Majalla" panose="02000000000000000000" pitchFamily="2" charset="-78"/>
                  <a:cs typeface="Sakkal Majalla" panose="02000000000000000000" pitchFamily="2" charset="-78"/>
                </a:rPr>
                <a:t>منشطة</a:t>
              </a:r>
            </a:p>
          </p:txBody>
        </p:sp>
        <p:grpSp>
          <p:nvGrpSpPr>
            <p:cNvPr id="24" name="Group 23"/>
            <p:cNvGrpSpPr/>
            <p:nvPr/>
          </p:nvGrpSpPr>
          <p:grpSpPr>
            <a:xfrm>
              <a:off x="5824330" y="1846753"/>
              <a:ext cx="3200400" cy="1354840"/>
              <a:chOff x="3399681" y="2283113"/>
              <a:chExt cx="3200712" cy="1619831"/>
            </a:xfrm>
          </p:grpSpPr>
          <p:cxnSp>
            <p:nvCxnSpPr>
              <p:cNvPr id="25" name="Straight Connector 24"/>
              <p:cNvCxnSpPr/>
              <p:nvPr/>
            </p:nvCxnSpPr>
            <p:spPr>
              <a:xfrm>
                <a:off x="6591002" y="2283113"/>
                <a:ext cx="9391" cy="1590285"/>
              </a:xfrm>
              <a:prstGeom prst="line">
                <a:avLst/>
              </a:prstGeom>
              <a:ln w="57150">
                <a:solidFill>
                  <a:schemeClr val="accent1"/>
                </a:solidFill>
                <a:prstDash val="sysDash"/>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flipH="1">
                <a:off x="3399681" y="3884168"/>
                <a:ext cx="3191321" cy="18776"/>
              </a:xfrm>
              <a:prstGeom prst="straightConnector1">
                <a:avLst/>
              </a:prstGeom>
              <a:ln w="57150">
                <a:solidFill>
                  <a:schemeClr val="accent1"/>
                </a:solidFill>
                <a:prstDash val="sysDash"/>
                <a:tailEnd type="triangle"/>
              </a:ln>
            </p:spPr>
            <p:style>
              <a:lnRef idx="1">
                <a:schemeClr val="accent1"/>
              </a:lnRef>
              <a:fillRef idx="0">
                <a:schemeClr val="accent1"/>
              </a:fillRef>
              <a:effectRef idx="0">
                <a:schemeClr val="accent1"/>
              </a:effectRef>
              <a:fontRef idx="minor">
                <a:schemeClr val="tx1"/>
              </a:fontRef>
            </p:style>
          </p:cxnSp>
        </p:grpSp>
      </p:grpSp>
      <p:sp>
        <p:nvSpPr>
          <p:cNvPr id="27" name="Rectangle 26"/>
          <p:cNvSpPr/>
          <p:nvPr/>
        </p:nvSpPr>
        <p:spPr>
          <a:xfrm>
            <a:off x="547659" y="3365754"/>
            <a:ext cx="8773915" cy="830997"/>
          </a:xfrm>
          <a:prstGeom prst="rect">
            <a:avLst/>
          </a:prstGeom>
        </p:spPr>
        <p:txBody>
          <a:bodyPr wrap="square">
            <a:spAutoFit/>
          </a:bodyPr>
          <a:lstStyle/>
          <a:p>
            <a:pPr algn="justLow"/>
            <a:r>
              <a:rPr lang="ar-EG" sz="2400" b="1" dirty="0">
                <a:solidFill>
                  <a:srgbClr val="002060"/>
                </a:solidFill>
                <a:latin typeface="Sakkal Majalla" panose="02000000000000000000" pitchFamily="2" charset="-78"/>
                <a:cs typeface="Sakkal Majalla" panose="02000000000000000000" pitchFamily="2" charset="-78"/>
              </a:rPr>
              <a:t>بسبب طول أو صعوبة البرنامج، يشعر الأفراد أحيانا بالملل والإرهاق، وهنا يأتي دور الألعاب المنشطة في تجديد النشاط وإزالة الملل في نفوس  الأفراد، وجذب انتباههم مرة أخری</a:t>
            </a:r>
          </a:p>
        </p:txBody>
      </p:sp>
      <p:grpSp>
        <p:nvGrpSpPr>
          <p:cNvPr id="28" name="Group 27"/>
          <p:cNvGrpSpPr/>
          <p:nvPr/>
        </p:nvGrpSpPr>
        <p:grpSpPr>
          <a:xfrm>
            <a:off x="9008038" y="4789292"/>
            <a:ext cx="2772612" cy="663737"/>
            <a:chOff x="5601273" y="1846753"/>
            <a:chExt cx="3637123" cy="1354840"/>
          </a:xfrm>
        </p:grpSpPr>
        <p:sp>
          <p:nvSpPr>
            <p:cNvPr id="29" name="Rectangle 28"/>
            <p:cNvSpPr/>
            <p:nvPr/>
          </p:nvSpPr>
          <p:spPr>
            <a:xfrm>
              <a:off x="5601273" y="1977810"/>
              <a:ext cx="3637123" cy="1068012"/>
            </a:xfrm>
            <a:prstGeom prst="rect">
              <a:avLst/>
            </a:prstGeom>
          </p:spPr>
          <p:txBody>
            <a:bodyPr wrap="square">
              <a:spAutoFit/>
            </a:bodyPr>
            <a:lstStyle/>
            <a:p>
              <a:pPr algn="ctr"/>
              <a:r>
                <a:rPr lang="ar-EG" sz="2800" b="1" dirty="0">
                  <a:solidFill>
                    <a:srgbClr val="C00000"/>
                  </a:solidFill>
                  <a:latin typeface="Sakkal Majalla" panose="02000000000000000000" pitchFamily="2" charset="-78"/>
                  <a:cs typeface="Sakkal Majalla" panose="02000000000000000000" pitchFamily="2" charset="-78"/>
                </a:rPr>
                <a:t>مراجعة</a:t>
              </a:r>
            </a:p>
          </p:txBody>
        </p:sp>
        <p:grpSp>
          <p:nvGrpSpPr>
            <p:cNvPr id="30" name="Group 29"/>
            <p:cNvGrpSpPr/>
            <p:nvPr/>
          </p:nvGrpSpPr>
          <p:grpSpPr>
            <a:xfrm>
              <a:off x="5824330" y="1846753"/>
              <a:ext cx="3200400" cy="1354840"/>
              <a:chOff x="3399681" y="2283113"/>
              <a:chExt cx="3200712" cy="1619831"/>
            </a:xfrm>
          </p:grpSpPr>
          <p:cxnSp>
            <p:nvCxnSpPr>
              <p:cNvPr id="31" name="Straight Connector 30"/>
              <p:cNvCxnSpPr/>
              <p:nvPr/>
            </p:nvCxnSpPr>
            <p:spPr>
              <a:xfrm>
                <a:off x="6591002" y="2283113"/>
                <a:ext cx="9391" cy="1590285"/>
              </a:xfrm>
              <a:prstGeom prst="line">
                <a:avLst/>
              </a:prstGeom>
              <a:ln w="57150">
                <a:solidFill>
                  <a:schemeClr val="accent1"/>
                </a:solidFill>
                <a:prstDash val="sysDash"/>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flipH="1">
                <a:off x="3399681" y="3884168"/>
                <a:ext cx="3191321" cy="18776"/>
              </a:xfrm>
              <a:prstGeom prst="straightConnector1">
                <a:avLst/>
              </a:prstGeom>
              <a:ln w="57150">
                <a:solidFill>
                  <a:schemeClr val="accent1"/>
                </a:solidFill>
                <a:prstDash val="sysDash"/>
                <a:tailEnd type="triangle"/>
              </a:ln>
            </p:spPr>
            <p:style>
              <a:lnRef idx="1">
                <a:schemeClr val="accent1"/>
              </a:lnRef>
              <a:fillRef idx="0">
                <a:schemeClr val="accent1"/>
              </a:fillRef>
              <a:effectRef idx="0">
                <a:schemeClr val="accent1"/>
              </a:effectRef>
              <a:fontRef idx="minor">
                <a:schemeClr val="tx1"/>
              </a:fontRef>
            </p:style>
          </p:cxnSp>
        </p:grpSp>
      </p:grpSp>
      <p:sp>
        <p:nvSpPr>
          <p:cNvPr id="33" name="Rectangle 32"/>
          <p:cNvSpPr/>
          <p:nvPr/>
        </p:nvSpPr>
        <p:spPr>
          <a:xfrm>
            <a:off x="636149" y="4968774"/>
            <a:ext cx="8445685" cy="830997"/>
          </a:xfrm>
          <a:prstGeom prst="rect">
            <a:avLst/>
          </a:prstGeom>
        </p:spPr>
        <p:txBody>
          <a:bodyPr wrap="square">
            <a:spAutoFit/>
          </a:bodyPr>
          <a:lstStyle/>
          <a:p>
            <a:pPr algn="justLow"/>
            <a:r>
              <a:rPr lang="ar-EG" sz="2400" b="1" dirty="0">
                <a:solidFill>
                  <a:srgbClr val="002060"/>
                </a:solidFill>
                <a:latin typeface="Sakkal Majalla" panose="02000000000000000000" pitchFamily="2" charset="-78"/>
                <a:cs typeface="Sakkal Majalla" panose="02000000000000000000" pitchFamily="2" charset="-78"/>
              </a:rPr>
              <a:t>ألعاب المراجعة مناسبة للقيام بمراجعة ما تم تقديمه خلال برنامج ما، سواء المادة العلمية </a:t>
            </a:r>
            <a:br>
              <a:rPr lang="ar-EG" sz="2400" b="1" dirty="0">
                <a:solidFill>
                  <a:srgbClr val="002060"/>
                </a:solidFill>
                <a:latin typeface="Sakkal Majalla" panose="02000000000000000000" pitchFamily="2" charset="-78"/>
                <a:cs typeface="Sakkal Majalla" panose="02000000000000000000" pitchFamily="2" charset="-78"/>
              </a:rPr>
            </a:br>
            <a:r>
              <a:rPr lang="ar-EG" sz="2400" b="1" dirty="0">
                <a:solidFill>
                  <a:srgbClr val="002060"/>
                </a:solidFill>
                <a:latin typeface="Sakkal Majalla" panose="02000000000000000000" pitchFamily="2" charset="-78"/>
                <a:cs typeface="Sakkal Majalla" panose="02000000000000000000" pitchFamily="2" charset="-78"/>
              </a:rPr>
              <a:t>أو المفاهيم التريوية، وذلك ل لتأكد من أن الأفراد قد استوعبوا المفاهيم الأساسية</a:t>
            </a:r>
          </a:p>
        </p:txBody>
      </p:sp>
      <p:sp>
        <p:nvSpPr>
          <p:cNvPr id="34" name="مربع نص 33"/>
          <p:cNvSpPr txBox="1"/>
          <p:nvPr/>
        </p:nvSpPr>
        <p:spPr>
          <a:xfrm>
            <a:off x="-16597" y="6437890"/>
            <a:ext cx="2023311" cy="369332"/>
          </a:xfrm>
          <a:prstGeom prst="rect">
            <a:avLst/>
          </a:prstGeom>
          <a:noFill/>
        </p:spPr>
        <p:txBody>
          <a:bodyPr wrap="none" rtlCol="1">
            <a:spAutoFit/>
          </a:bodyPr>
          <a:lstStyle/>
          <a:p>
            <a:r>
              <a:rPr lang="en-US" dirty="0">
                <a:latin typeface="Sakkal Majalla" panose="02000000000000000000" pitchFamily="2" charset="-78"/>
                <a:cs typeface="Sakkal Majalla" panose="02000000000000000000" pitchFamily="2" charset="-78"/>
                <a:hlinkClick r:id="rId4"/>
              </a:rPr>
              <a:t>www.dawliatarining.com</a:t>
            </a:r>
            <a:r>
              <a:rPr lang="ar-SA" dirty="0">
                <a:latin typeface="Sakkal Majalla" panose="02000000000000000000" pitchFamily="2" charset="-78"/>
                <a:cs typeface="Sakkal Majalla" panose="02000000000000000000" pitchFamily="2" charset="-78"/>
              </a:rPr>
              <a:t> </a:t>
            </a:r>
          </a:p>
        </p:txBody>
      </p:sp>
    </p:spTree>
    <p:extLst>
      <p:ext uri="{BB962C8B-B14F-4D97-AF65-F5344CB8AC3E}">
        <p14:creationId xmlns:p14="http://schemas.microsoft.com/office/powerpoint/2010/main" val="38839089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000" fill="hold"/>
                                        <p:tgtEl>
                                          <p:spTgt spid="15"/>
                                        </p:tgtEl>
                                        <p:attrNameLst>
                                          <p:attrName>ppt_w</p:attrName>
                                        </p:attrNameLst>
                                      </p:cBhvr>
                                      <p:tavLst>
                                        <p:tav tm="0">
                                          <p:val>
                                            <p:fltVal val="0"/>
                                          </p:val>
                                        </p:tav>
                                        <p:tav tm="100000">
                                          <p:val>
                                            <p:strVal val="#ppt_w"/>
                                          </p:val>
                                        </p:tav>
                                      </p:tavLst>
                                    </p:anim>
                                    <p:anim calcmode="lin" valueType="num">
                                      <p:cBhvr>
                                        <p:cTn id="8" dur="1000" fill="hold"/>
                                        <p:tgtEl>
                                          <p:spTgt spid="15"/>
                                        </p:tgtEl>
                                        <p:attrNameLst>
                                          <p:attrName>ppt_h</p:attrName>
                                        </p:attrNameLst>
                                      </p:cBhvr>
                                      <p:tavLst>
                                        <p:tav tm="0">
                                          <p:val>
                                            <p:fltVal val="0"/>
                                          </p:val>
                                        </p:tav>
                                        <p:tav tm="100000">
                                          <p:val>
                                            <p:strVal val="#ppt_h"/>
                                          </p:val>
                                        </p:tav>
                                      </p:tavLst>
                                    </p:anim>
                                    <p:anim calcmode="lin" valueType="num">
                                      <p:cBhvr>
                                        <p:cTn id="9" dur="1000" fill="hold"/>
                                        <p:tgtEl>
                                          <p:spTgt spid="15"/>
                                        </p:tgtEl>
                                        <p:attrNameLst>
                                          <p:attrName>style.rotation</p:attrName>
                                        </p:attrNameLst>
                                      </p:cBhvr>
                                      <p:tavLst>
                                        <p:tav tm="0">
                                          <p:val>
                                            <p:fltVal val="90"/>
                                          </p:val>
                                        </p:tav>
                                        <p:tav tm="100000">
                                          <p:val>
                                            <p:fltVal val="0"/>
                                          </p:val>
                                        </p:tav>
                                      </p:tavLst>
                                    </p:anim>
                                    <p:animEffect transition="in" filter="fade">
                                      <p:cBhvr>
                                        <p:cTn id="10" dur="1000"/>
                                        <p:tgtEl>
                                          <p:spTgt spid="15"/>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down)">
                                      <p:cBhvr>
                                        <p:cTn id="15" dur="500"/>
                                        <p:tgtEl>
                                          <p:spTgt spid="21"/>
                                        </p:tgtEl>
                                      </p:cBhvr>
                                    </p:animEffect>
                                  </p:childTnLst>
                                </p:cTn>
                              </p:par>
                            </p:childTnLst>
                          </p:cTn>
                        </p:par>
                      </p:childTnLst>
                    </p:cTn>
                  </p:par>
                  <p:par>
                    <p:cTn id="16" fill="hold">
                      <p:stCondLst>
                        <p:cond delay="indefinite"/>
                      </p:stCondLst>
                      <p:childTnLst>
                        <p:par>
                          <p:cTn id="17" fill="hold">
                            <p:stCondLst>
                              <p:cond delay="0"/>
                            </p:stCondLst>
                            <p:childTnLst>
                              <p:par>
                                <p:cTn id="18" presetID="31" presetClass="entr" presetSubtype="0" fill="hold" nodeType="clickEffect">
                                  <p:stCondLst>
                                    <p:cond delay="0"/>
                                  </p:stCondLst>
                                  <p:childTnLst>
                                    <p:set>
                                      <p:cBhvr>
                                        <p:cTn id="19" dur="1" fill="hold">
                                          <p:stCondLst>
                                            <p:cond delay="0"/>
                                          </p:stCondLst>
                                        </p:cTn>
                                        <p:tgtEl>
                                          <p:spTgt spid="22"/>
                                        </p:tgtEl>
                                        <p:attrNameLst>
                                          <p:attrName>style.visibility</p:attrName>
                                        </p:attrNameLst>
                                      </p:cBhvr>
                                      <p:to>
                                        <p:strVal val="visible"/>
                                      </p:to>
                                    </p:set>
                                    <p:anim calcmode="lin" valueType="num">
                                      <p:cBhvr>
                                        <p:cTn id="20" dur="1000" fill="hold"/>
                                        <p:tgtEl>
                                          <p:spTgt spid="22"/>
                                        </p:tgtEl>
                                        <p:attrNameLst>
                                          <p:attrName>ppt_w</p:attrName>
                                        </p:attrNameLst>
                                      </p:cBhvr>
                                      <p:tavLst>
                                        <p:tav tm="0">
                                          <p:val>
                                            <p:fltVal val="0"/>
                                          </p:val>
                                        </p:tav>
                                        <p:tav tm="100000">
                                          <p:val>
                                            <p:strVal val="#ppt_w"/>
                                          </p:val>
                                        </p:tav>
                                      </p:tavLst>
                                    </p:anim>
                                    <p:anim calcmode="lin" valueType="num">
                                      <p:cBhvr>
                                        <p:cTn id="21" dur="1000" fill="hold"/>
                                        <p:tgtEl>
                                          <p:spTgt spid="22"/>
                                        </p:tgtEl>
                                        <p:attrNameLst>
                                          <p:attrName>ppt_h</p:attrName>
                                        </p:attrNameLst>
                                      </p:cBhvr>
                                      <p:tavLst>
                                        <p:tav tm="0">
                                          <p:val>
                                            <p:fltVal val="0"/>
                                          </p:val>
                                        </p:tav>
                                        <p:tav tm="100000">
                                          <p:val>
                                            <p:strVal val="#ppt_h"/>
                                          </p:val>
                                        </p:tav>
                                      </p:tavLst>
                                    </p:anim>
                                    <p:anim calcmode="lin" valueType="num">
                                      <p:cBhvr>
                                        <p:cTn id="22" dur="1000" fill="hold"/>
                                        <p:tgtEl>
                                          <p:spTgt spid="22"/>
                                        </p:tgtEl>
                                        <p:attrNameLst>
                                          <p:attrName>style.rotation</p:attrName>
                                        </p:attrNameLst>
                                      </p:cBhvr>
                                      <p:tavLst>
                                        <p:tav tm="0">
                                          <p:val>
                                            <p:fltVal val="90"/>
                                          </p:val>
                                        </p:tav>
                                        <p:tav tm="100000">
                                          <p:val>
                                            <p:fltVal val="0"/>
                                          </p:val>
                                        </p:tav>
                                      </p:tavLst>
                                    </p:anim>
                                    <p:animEffect transition="in" filter="fade">
                                      <p:cBhvr>
                                        <p:cTn id="23" dur="1000"/>
                                        <p:tgtEl>
                                          <p:spTgt spid="22"/>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wipe(down)">
                                      <p:cBhvr>
                                        <p:cTn id="28" dur="500"/>
                                        <p:tgtEl>
                                          <p:spTgt spid="27"/>
                                        </p:tgtEl>
                                      </p:cBhvr>
                                    </p:animEffect>
                                  </p:childTnLst>
                                </p:cTn>
                              </p:par>
                            </p:childTnLst>
                          </p:cTn>
                        </p:par>
                      </p:childTnLst>
                    </p:cTn>
                  </p:par>
                  <p:par>
                    <p:cTn id="29" fill="hold">
                      <p:stCondLst>
                        <p:cond delay="indefinite"/>
                      </p:stCondLst>
                      <p:childTnLst>
                        <p:par>
                          <p:cTn id="30" fill="hold">
                            <p:stCondLst>
                              <p:cond delay="0"/>
                            </p:stCondLst>
                            <p:childTnLst>
                              <p:par>
                                <p:cTn id="31" presetID="31" presetClass="entr" presetSubtype="0" fill="hold" nodeType="clickEffect">
                                  <p:stCondLst>
                                    <p:cond delay="0"/>
                                  </p:stCondLst>
                                  <p:childTnLst>
                                    <p:set>
                                      <p:cBhvr>
                                        <p:cTn id="32" dur="1" fill="hold">
                                          <p:stCondLst>
                                            <p:cond delay="0"/>
                                          </p:stCondLst>
                                        </p:cTn>
                                        <p:tgtEl>
                                          <p:spTgt spid="28"/>
                                        </p:tgtEl>
                                        <p:attrNameLst>
                                          <p:attrName>style.visibility</p:attrName>
                                        </p:attrNameLst>
                                      </p:cBhvr>
                                      <p:to>
                                        <p:strVal val="visible"/>
                                      </p:to>
                                    </p:set>
                                    <p:anim calcmode="lin" valueType="num">
                                      <p:cBhvr>
                                        <p:cTn id="33" dur="1000" fill="hold"/>
                                        <p:tgtEl>
                                          <p:spTgt spid="28"/>
                                        </p:tgtEl>
                                        <p:attrNameLst>
                                          <p:attrName>ppt_w</p:attrName>
                                        </p:attrNameLst>
                                      </p:cBhvr>
                                      <p:tavLst>
                                        <p:tav tm="0">
                                          <p:val>
                                            <p:fltVal val="0"/>
                                          </p:val>
                                        </p:tav>
                                        <p:tav tm="100000">
                                          <p:val>
                                            <p:strVal val="#ppt_w"/>
                                          </p:val>
                                        </p:tav>
                                      </p:tavLst>
                                    </p:anim>
                                    <p:anim calcmode="lin" valueType="num">
                                      <p:cBhvr>
                                        <p:cTn id="34" dur="1000" fill="hold"/>
                                        <p:tgtEl>
                                          <p:spTgt spid="28"/>
                                        </p:tgtEl>
                                        <p:attrNameLst>
                                          <p:attrName>ppt_h</p:attrName>
                                        </p:attrNameLst>
                                      </p:cBhvr>
                                      <p:tavLst>
                                        <p:tav tm="0">
                                          <p:val>
                                            <p:fltVal val="0"/>
                                          </p:val>
                                        </p:tav>
                                        <p:tav tm="100000">
                                          <p:val>
                                            <p:strVal val="#ppt_h"/>
                                          </p:val>
                                        </p:tav>
                                      </p:tavLst>
                                    </p:anim>
                                    <p:anim calcmode="lin" valueType="num">
                                      <p:cBhvr>
                                        <p:cTn id="35" dur="1000" fill="hold"/>
                                        <p:tgtEl>
                                          <p:spTgt spid="28"/>
                                        </p:tgtEl>
                                        <p:attrNameLst>
                                          <p:attrName>style.rotation</p:attrName>
                                        </p:attrNameLst>
                                      </p:cBhvr>
                                      <p:tavLst>
                                        <p:tav tm="0">
                                          <p:val>
                                            <p:fltVal val="90"/>
                                          </p:val>
                                        </p:tav>
                                        <p:tav tm="100000">
                                          <p:val>
                                            <p:fltVal val="0"/>
                                          </p:val>
                                        </p:tav>
                                      </p:tavLst>
                                    </p:anim>
                                    <p:animEffect transition="in" filter="fade">
                                      <p:cBhvr>
                                        <p:cTn id="36" dur="1000"/>
                                        <p:tgtEl>
                                          <p:spTgt spid="28"/>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grpId="0" nodeType="click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wipe(down)">
                                      <p:cBhvr>
                                        <p:cTn id="41"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7" grpId="0"/>
      <p:bldP spid="33" grpId="0"/>
    </p:bld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4"/>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576306" y="249833"/>
            <a:ext cx="4474710" cy="630942"/>
          </a:xfrm>
          <a:prstGeom prst="rect">
            <a:avLst/>
          </a:prstGeom>
        </p:spPr>
        <p:txBody>
          <a:bodyPr wrap="square">
            <a:spAutoFit/>
          </a:bodyPr>
          <a:lstStyle/>
          <a:p>
            <a:pPr algn="ctr">
              <a:lnSpc>
                <a:spcPct val="125000"/>
              </a:lnSpc>
            </a:pPr>
            <a:r>
              <a:rPr lang="ar-EG" sz="2800" b="1" dirty="0">
                <a:solidFill>
                  <a:prstClr val="white"/>
                </a:solidFill>
                <a:latin typeface="Sakkal Majalla" pitchFamily="2" charset="-78"/>
                <a:cs typeface="Sakkal Majalla" pitchFamily="2" charset="-78"/>
              </a:rPr>
              <a:t>أنواع الألعاب التدريبية</a:t>
            </a:r>
          </a:p>
        </p:txBody>
      </p:sp>
      <p:sp>
        <p:nvSpPr>
          <p:cNvPr id="12" name="Rectangle 11"/>
          <p:cNvSpPr/>
          <p:nvPr/>
        </p:nvSpPr>
        <p:spPr>
          <a:xfrm>
            <a:off x="1578341" y="60189"/>
            <a:ext cx="4887343" cy="1077218"/>
          </a:xfrm>
          <a:prstGeom prst="rect">
            <a:avLst/>
          </a:prstGeom>
        </p:spPr>
        <p:txBody>
          <a:bodyPr wrap="square">
            <a:spAutoFit/>
          </a:bodyPr>
          <a:lstStyle/>
          <a:p>
            <a:pPr algn="ctr"/>
            <a:r>
              <a:rPr lang="ar-EG" sz="3200" b="1" dirty="0">
                <a:solidFill>
                  <a:srgbClr val="C00000"/>
                </a:solidFill>
                <a:latin typeface="Adobe Arabic" panose="02040503050201020203" pitchFamily="18" charset="-78"/>
                <a:cs typeface="Adobe Arabic" panose="02040503050201020203" pitchFamily="18" charset="-78"/>
              </a:rPr>
              <a:t>القواعد العامة التی يمكن الاسترشاد بها لتحديد الوقت المناسب لتقديم اللعبه </a:t>
            </a:r>
          </a:p>
        </p:txBody>
      </p:sp>
      <p:grpSp>
        <p:nvGrpSpPr>
          <p:cNvPr id="13" name="Group 12"/>
          <p:cNvGrpSpPr/>
          <p:nvPr/>
        </p:nvGrpSpPr>
        <p:grpSpPr>
          <a:xfrm>
            <a:off x="0" y="1416412"/>
            <a:ext cx="11988724" cy="1092607"/>
            <a:chOff x="-1008998" y="1059097"/>
            <a:chExt cx="11988724" cy="1092607"/>
          </a:xfrm>
        </p:grpSpPr>
        <p:pic>
          <p:nvPicPr>
            <p:cNvPr id="14" name="Picture 13"/>
            <p:cNvPicPr>
              <a:picLocks noChangeAspect="1"/>
            </p:cNvPicPr>
            <p:nvPr/>
          </p:nvPicPr>
          <p:blipFill>
            <a:blip r:embed="rId5"/>
            <a:stretch>
              <a:fillRect/>
            </a:stretch>
          </p:blipFill>
          <p:spPr>
            <a:xfrm rot="16200000">
              <a:off x="9898415" y="799246"/>
              <a:ext cx="672655" cy="1489967"/>
            </a:xfrm>
            <a:prstGeom prst="rect">
              <a:avLst/>
            </a:prstGeom>
          </p:spPr>
        </p:pic>
        <p:grpSp>
          <p:nvGrpSpPr>
            <p:cNvPr id="15" name="Group 14">
              <a:extLst>
                <a:ext uri="{FF2B5EF4-FFF2-40B4-BE49-F238E27FC236}">
                  <a16:creationId xmlns:a16="http://schemas.microsoft.com/office/drawing/2014/main" id="{8B4A09CC-A62D-4D1A-838F-9F5F0306276B}"/>
                </a:ext>
              </a:extLst>
            </p:cNvPr>
            <p:cNvGrpSpPr/>
            <p:nvPr/>
          </p:nvGrpSpPr>
          <p:grpSpPr>
            <a:xfrm>
              <a:off x="-1008998" y="1059097"/>
              <a:ext cx="11919728" cy="1092607"/>
              <a:chOff x="2099389" y="2652323"/>
              <a:chExt cx="6867685" cy="688005"/>
            </a:xfrm>
          </p:grpSpPr>
          <p:sp>
            <p:nvSpPr>
              <p:cNvPr id="16" name="Rectangle 15">
                <a:extLst>
                  <a:ext uri="{FF2B5EF4-FFF2-40B4-BE49-F238E27FC236}">
                    <a16:creationId xmlns:a16="http://schemas.microsoft.com/office/drawing/2014/main" id="{D23DA699-FEA4-4B68-9F83-3AEDD7D17AAC}"/>
                  </a:ext>
                </a:extLst>
              </p:cNvPr>
              <p:cNvSpPr/>
              <p:nvPr/>
            </p:nvSpPr>
            <p:spPr>
              <a:xfrm>
                <a:off x="2099389" y="2652323"/>
                <a:ext cx="6048978" cy="688005"/>
              </a:xfrm>
              <a:prstGeom prst="rect">
                <a:avLst/>
              </a:prstGeom>
            </p:spPr>
            <p:txBody>
              <a:bodyPr wrap="square">
                <a:spAutoFit/>
              </a:bodyPr>
              <a:lstStyle/>
              <a:p>
                <a:pPr algn="justLow">
                  <a:lnSpc>
                    <a:spcPct val="125000"/>
                  </a:lnSpc>
                </a:pPr>
                <a:r>
                  <a:rPr lang="ar-EG" sz="2600" b="1" dirty="0">
                    <a:solidFill>
                      <a:srgbClr val="002060"/>
                    </a:solidFill>
                    <a:latin typeface="Sakkal Majalla" panose="02000000000000000000" pitchFamily="2" charset="-78"/>
                    <a:cs typeface="Sakkal Majalla" panose="02000000000000000000" pitchFamily="2" charset="-78"/>
                  </a:rPr>
                  <a:t>يفضل أن تلعب العاب "الأفتتاحية في بداية البرنامج لانه كما هو من اسمها، تستخدم أصلا  لكسر الحواجز النفسية وإذابة الجليد وازاله الرهبة والخجل من تفوس المشاركينء وتشجيعيم على المشاركة</a:t>
                </a:r>
              </a:p>
            </p:txBody>
          </p:sp>
          <p:sp>
            <p:nvSpPr>
              <p:cNvPr id="17" name="Rectangle 16">
                <a:extLst>
                  <a:ext uri="{FF2B5EF4-FFF2-40B4-BE49-F238E27FC236}">
                    <a16:creationId xmlns:a16="http://schemas.microsoft.com/office/drawing/2014/main" id="{697E19EA-67A7-417C-A6D9-0FC9A6079741}"/>
                  </a:ext>
                </a:extLst>
              </p:cNvPr>
              <p:cNvSpPr/>
              <p:nvPr/>
            </p:nvSpPr>
            <p:spPr>
              <a:xfrm>
                <a:off x="8640622" y="2809515"/>
                <a:ext cx="326452" cy="329467"/>
              </a:xfrm>
              <a:prstGeom prst="rect">
                <a:avLst/>
              </a:prstGeom>
            </p:spPr>
            <p:txBody>
              <a:bodyPr wrap="square">
                <a:spAutoFit/>
              </a:bodyPr>
              <a:lstStyle/>
              <a:p>
                <a:pPr algn="ctr"/>
                <a:r>
                  <a:rPr lang="ar-EG" sz="2800" b="1" dirty="0">
                    <a:solidFill>
                      <a:srgbClr val="C00000"/>
                    </a:solidFill>
                  </a:rPr>
                  <a:t>1</a:t>
                </a:r>
              </a:p>
            </p:txBody>
          </p:sp>
        </p:grpSp>
      </p:grpSp>
      <p:grpSp>
        <p:nvGrpSpPr>
          <p:cNvPr id="18" name="Group 17"/>
          <p:cNvGrpSpPr/>
          <p:nvPr/>
        </p:nvGrpSpPr>
        <p:grpSpPr>
          <a:xfrm>
            <a:off x="-35692" y="2509019"/>
            <a:ext cx="11988724" cy="1592745"/>
            <a:chOff x="-1008998" y="846776"/>
            <a:chExt cx="11988724" cy="1592745"/>
          </a:xfrm>
        </p:grpSpPr>
        <p:pic>
          <p:nvPicPr>
            <p:cNvPr id="20" name="Picture 19"/>
            <p:cNvPicPr>
              <a:picLocks noChangeAspect="1"/>
            </p:cNvPicPr>
            <p:nvPr/>
          </p:nvPicPr>
          <p:blipFill>
            <a:blip r:embed="rId5"/>
            <a:stretch>
              <a:fillRect/>
            </a:stretch>
          </p:blipFill>
          <p:spPr>
            <a:xfrm rot="16200000">
              <a:off x="9898415" y="900077"/>
              <a:ext cx="672655" cy="1489967"/>
            </a:xfrm>
            <a:prstGeom prst="rect">
              <a:avLst/>
            </a:prstGeom>
          </p:spPr>
        </p:pic>
        <p:grpSp>
          <p:nvGrpSpPr>
            <p:cNvPr id="21" name="Group 20">
              <a:extLst>
                <a:ext uri="{FF2B5EF4-FFF2-40B4-BE49-F238E27FC236}">
                  <a16:creationId xmlns:a16="http://schemas.microsoft.com/office/drawing/2014/main" id="{8B4A09CC-A62D-4D1A-838F-9F5F0306276B}"/>
                </a:ext>
              </a:extLst>
            </p:cNvPr>
            <p:cNvGrpSpPr/>
            <p:nvPr/>
          </p:nvGrpSpPr>
          <p:grpSpPr>
            <a:xfrm>
              <a:off x="-1008998" y="846776"/>
              <a:ext cx="11905211" cy="1592745"/>
              <a:chOff x="2099389" y="2518625"/>
              <a:chExt cx="6859321" cy="1002937"/>
            </a:xfrm>
          </p:grpSpPr>
          <p:sp>
            <p:nvSpPr>
              <p:cNvPr id="22" name="Rectangle 21">
                <a:extLst>
                  <a:ext uri="{FF2B5EF4-FFF2-40B4-BE49-F238E27FC236}">
                    <a16:creationId xmlns:a16="http://schemas.microsoft.com/office/drawing/2014/main" id="{D23DA699-FEA4-4B68-9F83-3AEDD7D17AAC}"/>
                  </a:ext>
                </a:extLst>
              </p:cNvPr>
              <p:cNvSpPr/>
              <p:nvPr/>
            </p:nvSpPr>
            <p:spPr>
              <a:xfrm>
                <a:off x="2099389" y="2518625"/>
                <a:ext cx="6048978" cy="1002937"/>
              </a:xfrm>
              <a:prstGeom prst="rect">
                <a:avLst/>
              </a:prstGeom>
            </p:spPr>
            <p:txBody>
              <a:bodyPr wrap="square">
                <a:spAutoFit/>
              </a:bodyPr>
              <a:lstStyle/>
              <a:p>
                <a:pPr algn="justLow">
                  <a:lnSpc>
                    <a:spcPct val="125000"/>
                  </a:lnSpc>
                </a:pPr>
                <a:r>
                  <a:rPr lang="ar-EG" sz="2600" b="1" dirty="0">
                    <a:solidFill>
                      <a:srgbClr val="002060"/>
                    </a:solidFill>
                    <a:latin typeface="Sakkal Majalla" panose="02000000000000000000" pitchFamily="2" charset="-78"/>
                    <a:cs typeface="Sakkal Majalla" panose="02000000000000000000" pitchFamily="2" charset="-78"/>
                  </a:rPr>
                  <a:t>يمكن أن تستخدم اللعبة بعد أن يتم التأصيل النظري للمفهوم المراد إيصاله للمشارکین ويجب على المقدم تقدير مدى صعوية المفهوم المقدم بالنسية للمستوى العقلي للمشاركين، ومن ثم تحديد ما إذا كان من المناسب تقديم اللعبة قبل أو بعد التأصيل النظري للمفهوم</a:t>
                </a:r>
              </a:p>
            </p:txBody>
          </p:sp>
          <p:sp>
            <p:nvSpPr>
              <p:cNvPr id="23" name="Rectangle 22">
                <a:extLst>
                  <a:ext uri="{FF2B5EF4-FFF2-40B4-BE49-F238E27FC236}">
                    <a16:creationId xmlns:a16="http://schemas.microsoft.com/office/drawing/2014/main" id="{697E19EA-67A7-417C-A6D9-0FC9A6079741}"/>
                  </a:ext>
                </a:extLst>
              </p:cNvPr>
              <p:cNvSpPr/>
              <p:nvPr/>
            </p:nvSpPr>
            <p:spPr>
              <a:xfrm>
                <a:off x="8632258" y="2883121"/>
                <a:ext cx="326452" cy="329467"/>
              </a:xfrm>
              <a:prstGeom prst="rect">
                <a:avLst/>
              </a:prstGeom>
            </p:spPr>
            <p:txBody>
              <a:bodyPr wrap="square">
                <a:spAutoFit/>
              </a:bodyPr>
              <a:lstStyle/>
              <a:p>
                <a:pPr algn="ctr"/>
                <a:r>
                  <a:rPr lang="ar-EG" sz="2800" b="1" dirty="0">
                    <a:solidFill>
                      <a:srgbClr val="C00000"/>
                    </a:solidFill>
                  </a:rPr>
                  <a:t>2</a:t>
                </a:r>
              </a:p>
            </p:txBody>
          </p:sp>
        </p:grpSp>
      </p:grpSp>
      <p:grpSp>
        <p:nvGrpSpPr>
          <p:cNvPr id="24" name="Group 23"/>
          <p:cNvGrpSpPr/>
          <p:nvPr/>
        </p:nvGrpSpPr>
        <p:grpSpPr>
          <a:xfrm>
            <a:off x="-35692" y="4218656"/>
            <a:ext cx="11988724" cy="1092607"/>
            <a:chOff x="-1008998" y="1059096"/>
            <a:chExt cx="11988724" cy="1092607"/>
          </a:xfrm>
        </p:grpSpPr>
        <p:pic>
          <p:nvPicPr>
            <p:cNvPr id="25" name="Picture 24"/>
            <p:cNvPicPr>
              <a:picLocks noChangeAspect="1"/>
            </p:cNvPicPr>
            <p:nvPr/>
          </p:nvPicPr>
          <p:blipFill>
            <a:blip r:embed="rId5"/>
            <a:stretch>
              <a:fillRect/>
            </a:stretch>
          </p:blipFill>
          <p:spPr>
            <a:xfrm rot="16200000">
              <a:off x="9898415" y="799246"/>
              <a:ext cx="672655" cy="1489967"/>
            </a:xfrm>
            <a:prstGeom prst="rect">
              <a:avLst/>
            </a:prstGeom>
          </p:spPr>
        </p:pic>
        <p:grpSp>
          <p:nvGrpSpPr>
            <p:cNvPr id="26" name="Group 25">
              <a:extLst>
                <a:ext uri="{FF2B5EF4-FFF2-40B4-BE49-F238E27FC236}">
                  <a16:creationId xmlns:a16="http://schemas.microsoft.com/office/drawing/2014/main" id="{8B4A09CC-A62D-4D1A-838F-9F5F0306276B}"/>
                </a:ext>
              </a:extLst>
            </p:cNvPr>
            <p:cNvGrpSpPr/>
            <p:nvPr/>
          </p:nvGrpSpPr>
          <p:grpSpPr>
            <a:xfrm>
              <a:off x="-1008998" y="1059096"/>
              <a:ext cx="11919728" cy="1092607"/>
              <a:chOff x="2099389" y="2652323"/>
              <a:chExt cx="6867685" cy="688005"/>
            </a:xfrm>
          </p:grpSpPr>
          <p:sp>
            <p:nvSpPr>
              <p:cNvPr id="35" name="Rectangle 34">
                <a:extLst>
                  <a:ext uri="{FF2B5EF4-FFF2-40B4-BE49-F238E27FC236}">
                    <a16:creationId xmlns:a16="http://schemas.microsoft.com/office/drawing/2014/main" id="{D23DA699-FEA4-4B68-9F83-3AEDD7D17AAC}"/>
                  </a:ext>
                </a:extLst>
              </p:cNvPr>
              <p:cNvSpPr/>
              <p:nvPr/>
            </p:nvSpPr>
            <p:spPr>
              <a:xfrm>
                <a:off x="2099389" y="2652323"/>
                <a:ext cx="6048978" cy="688005"/>
              </a:xfrm>
              <a:prstGeom prst="rect">
                <a:avLst/>
              </a:prstGeom>
            </p:spPr>
            <p:txBody>
              <a:bodyPr wrap="square">
                <a:spAutoFit/>
              </a:bodyPr>
              <a:lstStyle/>
              <a:p>
                <a:pPr algn="justLow">
                  <a:lnSpc>
                    <a:spcPct val="125000"/>
                  </a:lnSpc>
                </a:pPr>
                <a:r>
                  <a:rPr lang="ar-EG" sz="2600" b="1" dirty="0">
                    <a:solidFill>
                      <a:srgbClr val="002060"/>
                    </a:solidFill>
                    <a:latin typeface="Sakkal Majalla" panose="02000000000000000000" pitchFamily="2" charset="-78"/>
                    <a:cs typeface="Sakkal Majalla" panose="02000000000000000000" pitchFamily="2" charset="-78"/>
                  </a:rPr>
                  <a:t>الألعاب المنشطة، من اسمها، تستخدم عند الشعور بأن الأفراد قد بدا عليهم التعب أو الملل، ولابد من تنشيطهم ذهنيا وعقليا</a:t>
                </a:r>
              </a:p>
            </p:txBody>
          </p:sp>
          <p:sp>
            <p:nvSpPr>
              <p:cNvPr id="36" name="Rectangle 35">
                <a:extLst>
                  <a:ext uri="{FF2B5EF4-FFF2-40B4-BE49-F238E27FC236}">
                    <a16:creationId xmlns:a16="http://schemas.microsoft.com/office/drawing/2014/main" id="{697E19EA-67A7-417C-A6D9-0FC9A6079741}"/>
                  </a:ext>
                </a:extLst>
              </p:cNvPr>
              <p:cNvSpPr/>
              <p:nvPr/>
            </p:nvSpPr>
            <p:spPr>
              <a:xfrm>
                <a:off x="8640622" y="2809515"/>
                <a:ext cx="326452" cy="329467"/>
              </a:xfrm>
              <a:prstGeom prst="rect">
                <a:avLst/>
              </a:prstGeom>
            </p:spPr>
            <p:txBody>
              <a:bodyPr wrap="square">
                <a:spAutoFit/>
              </a:bodyPr>
              <a:lstStyle/>
              <a:p>
                <a:pPr algn="ctr"/>
                <a:r>
                  <a:rPr lang="ar-EG" sz="2800" b="1" dirty="0">
                    <a:solidFill>
                      <a:srgbClr val="C00000"/>
                    </a:solidFill>
                  </a:rPr>
                  <a:t>3</a:t>
                </a:r>
              </a:p>
            </p:txBody>
          </p:sp>
        </p:grpSp>
      </p:grpSp>
      <p:grpSp>
        <p:nvGrpSpPr>
          <p:cNvPr id="37" name="Group 36"/>
          <p:cNvGrpSpPr/>
          <p:nvPr/>
        </p:nvGrpSpPr>
        <p:grpSpPr>
          <a:xfrm>
            <a:off x="-57863" y="5530163"/>
            <a:ext cx="11988726" cy="697747"/>
            <a:chOff x="-1009000" y="1182810"/>
            <a:chExt cx="11988726" cy="697747"/>
          </a:xfrm>
        </p:grpSpPr>
        <p:pic>
          <p:nvPicPr>
            <p:cNvPr id="38" name="Picture 37"/>
            <p:cNvPicPr>
              <a:picLocks noChangeAspect="1"/>
            </p:cNvPicPr>
            <p:nvPr/>
          </p:nvPicPr>
          <p:blipFill>
            <a:blip r:embed="rId5">
              <a:clrChange>
                <a:clrFrom>
                  <a:srgbClr val="FFFFFF"/>
                </a:clrFrom>
                <a:clrTo>
                  <a:srgbClr val="FFFFFF">
                    <a:alpha val="0"/>
                  </a:srgbClr>
                </a:clrTo>
              </a:clrChange>
            </a:blip>
            <a:stretch>
              <a:fillRect/>
            </a:stretch>
          </p:blipFill>
          <p:spPr>
            <a:xfrm rot="16200000">
              <a:off x="9898415" y="799246"/>
              <a:ext cx="672655" cy="1489967"/>
            </a:xfrm>
            <a:prstGeom prst="rect">
              <a:avLst/>
            </a:prstGeom>
          </p:spPr>
        </p:pic>
        <p:grpSp>
          <p:nvGrpSpPr>
            <p:cNvPr id="39" name="Group 38">
              <a:extLst>
                <a:ext uri="{FF2B5EF4-FFF2-40B4-BE49-F238E27FC236}">
                  <a16:creationId xmlns:a16="http://schemas.microsoft.com/office/drawing/2014/main" id="{8B4A09CC-A62D-4D1A-838F-9F5F0306276B}"/>
                </a:ext>
              </a:extLst>
            </p:cNvPr>
            <p:cNvGrpSpPr/>
            <p:nvPr/>
          </p:nvGrpSpPr>
          <p:grpSpPr>
            <a:xfrm>
              <a:off x="-1009000" y="1182810"/>
              <a:ext cx="11919730" cy="649135"/>
              <a:chOff x="2099388" y="2730227"/>
              <a:chExt cx="6867686" cy="408755"/>
            </a:xfrm>
          </p:grpSpPr>
          <p:sp>
            <p:nvSpPr>
              <p:cNvPr id="40" name="Rectangle 39">
                <a:extLst>
                  <a:ext uri="{FF2B5EF4-FFF2-40B4-BE49-F238E27FC236}">
                    <a16:creationId xmlns:a16="http://schemas.microsoft.com/office/drawing/2014/main" id="{D23DA699-FEA4-4B68-9F83-3AEDD7D17AAC}"/>
                  </a:ext>
                </a:extLst>
              </p:cNvPr>
              <p:cNvSpPr/>
              <p:nvPr/>
            </p:nvSpPr>
            <p:spPr>
              <a:xfrm>
                <a:off x="2099388" y="2730227"/>
                <a:ext cx="6048978" cy="373073"/>
              </a:xfrm>
              <a:prstGeom prst="rect">
                <a:avLst/>
              </a:prstGeom>
            </p:spPr>
            <p:txBody>
              <a:bodyPr wrap="square">
                <a:spAutoFit/>
              </a:bodyPr>
              <a:lstStyle/>
              <a:p>
                <a:pPr algn="justLow">
                  <a:lnSpc>
                    <a:spcPct val="125000"/>
                  </a:lnSpc>
                </a:pPr>
                <a:r>
                  <a:rPr lang="ar-EG" sz="2600" b="1" dirty="0">
                    <a:solidFill>
                      <a:srgbClr val="002060"/>
                    </a:solidFill>
                    <a:latin typeface="Sakkal Majalla" panose="02000000000000000000" pitchFamily="2" charset="-78"/>
                    <a:cs typeface="Sakkal Majalla" panose="02000000000000000000" pitchFamily="2" charset="-78"/>
                  </a:rPr>
                  <a:t>بعض الألعاب تتطلب اضاءة كافية، لذا من غير المناسب تقديمها في المساء في الهواء الطلق دون اضاءة</a:t>
                </a:r>
              </a:p>
            </p:txBody>
          </p:sp>
          <p:sp>
            <p:nvSpPr>
              <p:cNvPr id="41" name="Rectangle 40">
                <a:extLst>
                  <a:ext uri="{FF2B5EF4-FFF2-40B4-BE49-F238E27FC236}">
                    <a16:creationId xmlns:a16="http://schemas.microsoft.com/office/drawing/2014/main" id="{697E19EA-67A7-417C-A6D9-0FC9A6079741}"/>
                  </a:ext>
                </a:extLst>
              </p:cNvPr>
              <p:cNvSpPr/>
              <p:nvPr/>
            </p:nvSpPr>
            <p:spPr>
              <a:xfrm>
                <a:off x="8640622" y="2809515"/>
                <a:ext cx="326452" cy="329467"/>
              </a:xfrm>
              <a:prstGeom prst="rect">
                <a:avLst/>
              </a:prstGeom>
            </p:spPr>
            <p:txBody>
              <a:bodyPr wrap="square">
                <a:spAutoFit/>
              </a:bodyPr>
              <a:lstStyle/>
              <a:p>
                <a:pPr algn="ctr"/>
                <a:r>
                  <a:rPr lang="ar-EG" sz="2800" b="1" dirty="0">
                    <a:solidFill>
                      <a:srgbClr val="C00000"/>
                    </a:solidFill>
                  </a:rPr>
                  <a:t>4</a:t>
                </a:r>
              </a:p>
            </p:txBody>
          </p:sp>
        </p:grpSp>
      </p:grpSp>
      <p:sp>
        <p:nvSpPr>
          <p:cNvPr id="27" name="مربع نص 26"/>
          <p:cNvSpPr txBox="1"/>
          <p:nvPr/>
        </p:nvSpPr>
        <p:spPr>
          <a:xfrm>
            <a:off x="-16597" y="6437890"/>
            <a:ext cx="2023311" cy="369332"/>
          </a:xfrm>
          <a:prstGeom prst="rect">
            <a:avLst/>
          </a:prstGeom>
          <a:noFill/>
        </p:spPr>
        <p:txBody>
          <a:bodyPr wrap="none" rtlCol="1">
            <a:spAutoFit/>
          </a:bodyPr>
          <a:lstStyle/>
          <a:p>
            <a:r>
              <a:rPr lang="en-US" dirty="0">
                <a:latin typeface="Sakkal Majalla" panose="02000000000000000000" pitchFamily="2" charset="-78"/>
                <a:cs typeface="Sakkal Majalla" panose="02000000000000000000" pitchFamily="2" charset="-78"/>
                <a:hlinkClick r:id="rId6"/>
              </a:rPr>
              <a:t>www.dawliatarining.com</a:t>
            </a:r>
            <a:r>
              <a:rPr lang="ar-SA" dirty="0">
                <a:latin typeface="Sakkal Majalla" panose="02000000000000000000" pitchFamily="2" charset="-78"/>
                <a:cs typeface="Sakkal Majalla" panose="02000000000000000000" pitchFamily="2" charset="-78"/>
              </a:rPr>
              <a:t> </a:t>
            </a:r>
          </a:p>
        </p:txBody>
      </p:sp>
    </p:spTree>
    <p:extLst>
      <p:ext uri="{BB962C8B-B14F-4D97-AF65-F5344CB8AC3E}">
        <p14:creationId xmlns:p14="http://schemas.microsoft.com/office/powerpoint/2010/main" val="270909495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50" presetClass="entr" presetSubtype="0" decel="10000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1000" fill="hold"/>
                                        <p:tgtEl>
                                          <p:spTgt spid="13"/>
                                        </p:tgtEl>
                                        <p:attrNameLst>
                                          <p:attrName>ppt_w</p:attrName>
                                        </p:attrNameLst>
                                      </p:cBhvr>
                                      <p:tavLst>
                                        <p:tav tm="0">
                                          <p:val>
                                            <p:strVal val="#ppt_w+.3"/>
                                          </p:val>
                                        </p:tav>
                                        <p:tav tm="100000">
                                          <p:val>
                                            <p:strVal val="#ppt_w"/>
                                          </p:val>
                                        </p:tav>
                                      </p:tavLst>
                                    </p:anim>
                                    <p:anim calcmode="lin" valueType="num">
                                      <p:cBhvr>
                                        <p:cTn id="13" dur="1000" fill="hold"/>
                                        <p:tgtEl>
                                          <p:spTgt spid="13"/>
                                        </p:tgtEl>
                                        <p:attrNameLst>
                                          <p:attrName>ppt_h</p:attrName>
                                        </p:attrNameLst>
                                      </p:cBhvr>
                                      <p:tavLst>
                                        <p:tav tm="0">
                                          <p:val>
                                            <p:strVal val="#ppt_h"/>
                                          </p:val>
                                        </p:tav>
                                        <p:tav tm="100000">
                                          <p:val>
                                            <p:strVal val="#ppt_h"/>
                                          </p:val>
                                        </p:tav>
                                      </p:tavLst>
                                    </p:anim>
                                    <p:animEffect transition="in" filter="fade">
                                      <p:cBhvr>
                                        <p:cTn id="14" dur="1000"/>
                                        <p:tgtEl>
                                          <p:spTgt spid="13"/>
                                        </p:tgtEl>
                                      </p:cBhvr>
                                    </p:animEffect>
                                  </p:childTnLst>
                                </p:cTn>
                              </p:par>
                            </p:childTnLst>
                          </p:cTn>
                        </p:par>
                      </p:childTnLst>
                    </p:cTn>
                  </p:par>
                  <p:par>
                    <p:cTn id="15" fill="hold">
                      <p:stCondLst>
                        <p:cond delay="indefinite"/>
                      </p:stCondLst>
                      <p:childTnLst>
                        <p:par>
                          <p:cTn id="16" fill="hold">
                            <p:stCondLst>
                              <p:cond delay="0"/>
                            </p:stCondLst>
                            <p:childTnLst>
                              <p:par>
                                <p:cTn id="17" presetID="50" presetClass="entr" presetSubtype="0" decel="100000"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1000" fill="hold"/>
                                        <p:tgtEl>
                                          <p:spTgt spid="18"/>
                                        </p:tgtEl>
                                        <p:attrNameLst>
                                          <p:attrName>ppt_w</p:attrName>
                                        </p:attrNameLst>
                                      </p:cBhvr>
                                      <p:tavLst>
                                        <p:tav tm="0">
                                          <p:val>
                                            <p:strVal val="#ppt_w+.3"/>
                                          </p:val>
                                        </p:tav>
                                        <p:tav tm="100000">
                                          <p:val>
                                            <p:strVal val="#ppt_w"/>
                                          </p:val>
                                        </p:tav>
                                      </p:tavLst>
                                    </p:anim>
                                    <p:anim calcmode="lin" valueType="num">
                                      <p:cBhvr>
                                        <p:cTn id="20" dur="1000" fill="hold"/>
                                        <p:tgtEl>
                                          <p:spTgt spid="18"/>
                                        </p:tgtEl>
                                        <p:attrNameLst>
                                          <p:attrName>ppt_h</p:attrName>
                                        </p:attrNameLst>
                                      </p:cBhvr>
                                      <p:tavLst>
                                        <p:tav tm="0">
                                          <p:val>
                                            <p:strVal val="#ppt_h"/>
                                          </p:val>
                                        </p:tav>
                                        <p:tav tm="100000">
                                          <p:val>
                                            <p:strVal val="#ppt_h"/>
                                          </p:val>
                                        </p:tav>
                                      </p:tavLst>
                                    </p:anim>
                                    <p:animEffect transition="in" filter="fade">
                                      <p:cBhvr>
                                        <p:cTn id="21" dur="10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50" presetClass="entr" presetSubtype="0" decel="100000" fill="hold" nodeType="clickEffect">
                                  <p:stCondLst>
                                    <p:cond delay="0"/>
                                  </p:stCondLst>
                                  <p:childTnLst>
                                    <p:set>
                                      <p:cBhvr>
                                        <p:cTn id="25" dur="1" fill="hold">
                                          <p:stCondLst>
                                            <p:cond delay="0"/>
                                          </p:stCondLst>
                                        </p:cTn>
                                        <p:tgtEl>
                                          <p:spTgt spid="24"/>
                                        </p:tgtEl>
                                        <p:attrNameLst>
                                          <p:attrName>style.visibility</p:attrName>
                                        </p:attrNameLst>
                                      </p:cBhvr>
                                      <p:to>
                                        <p:strVal val="visible"/>
                                      </p:to>
                                    </p:set>
                                    <p:anim calcmode="lin" valueType="num">
                                      <p:cBhvr>
                                        <p:cTn id="26" dur="1000" fill="hold"/>
                                        <p:tgtEl>
                                          <p:spTgt spid="24"/>
                                        </p:tgtEl>
                                        <p:attrNameLst>
                                          <p:attrName>ppt_w</p:attrName>
                                        </p:attrNameLst>
                                      </p:cBhvr>
                                      <p:tavLst>
                                        <p:tav tm="0">
                                          <p:val>
                                            <p:strVal val="#ppt_w+.3"/>
                                          </p:val>
                                        </p:tav>
                                        <p:tav tm="100000">
                                          <p:val>
                                            <p:strVal val="#ppt_w"/>
                                          </p:val>
                                        </p:tav>
                                      </p:tavLst>
                                    </p:anim>
                                    <p:anim calcmode="lin" valueType="num">
                                      <p:cBhvr>
                                        <p:cTn id="27" dur="1000" fill="hold"/>
                                        <p:tgtEl>
                                          <p:spTgt spid="24"/>
                                        </p:tgtEl>
                                        <p:attrNameLst>
                                          <p:attrName>ppt_h</p:attrName>
                                        </p:attrNameLst>
                                      </p:cBhvr>
                                      <p:tavLst>
                                        <p:tav tm="0">
                                          <p:val>
                                            <p:strVal val="#ppt_h"/>
                                          </p:val>
                                        </p:tav>
                                        <p:tav tm="100000">
                                          <p:val>
                                            <p:strVal val="#ppt_h"/>
                                          </p:val>
                                        </p:tav>
                                      </p:tavLst>
                                    </p:anim>
                                    <p:animEffect transition="in" filter="fade">
                                      <p:cBhvr>
                                        <p:cTn id="28" dur="1000"/>
                                        <p:tgtEl>
                                          <p:spTgt spid="24"/>
                                        </p:tgtEl>
                                      </p:cBhvr>
                                    </p:animEffect>
                                  </p:childTnLst>
                                </p:cTn>
                              </p:par>
                            </p:childTnLst>
                          </p:cTn>
                        </p:par>
                      </p:childTnLst>
                    </p:cTn>
                  </p:par>
                  <p:par>
                    <p:cTn id="29" fill="hold">
                      <p:stCondLst>
                        <p:cond delay="indefinite"/>
                      </p:stCondLst>
                      <p:childTnLst>
                        <p:par>
                          <p:cTn id="30" fill="hold">
                            <p:stCondLst>
                              <p:cond delay="0"/>
                            </p:stCondLst>
                            <p:childTnLst>
                              <p:par>
                                <p:cTn id="31" presetID="50" presetClass="entr" presetSubtype="0" decel="100000" fill="hold" nodeType="clickEffect">
                                  <p:stCondLst>
                                    <p:cond delay="0"/>
                                  </p:stCondLst>
                                  <p:childTnLst>
                                    <p:set>
                                      <p:cBhvr>
                                        <p:cTn id="32" dur="1" fill="hold">
                                          <p:stCondLst>
                                            <p:cond delay="0"/>
                                          </p:stCondLst>
                                        </p:cTn>
                                        <p:tgtEl>
                                          <p:spTgt spid="37"/>
                                        </p:tgtEl>
                                        <p:attrNameLst>
                                          <p:attrName>style.visibility</p:attrName>
                                        </p:attrNameLst>
                                      </p:cBhvr>
                                      <p:to>
                                        <p:strVal val="visible"/>
                                      </p:to>
                                    </p:set>
                                    <p:anim calcmode="lin" valueType="num">
                                      <p:cBhvr>
                                        <p:cTn id="33" dur="1000" fill="hold"/>
                                        <p:tgtEl>
                                          <p:spTgt spid="37"/>
                                        </p:tgtEl>
                                        <p:attrNameLst>
                                          <p:attrName>ppt_w</p:attrName>
                                        </p:attrNameLst>
                                      </p:cBhvr>
                                      <p:tavLst>
                                        <p:tav tm="0">
                                          <p:val>
                                            <p:strVal val="#ppt_w+.3"/>
                                          </p:val>
                                        </p:tav>
                                        <p:tav tm="100000">
                                          <p:val>
                                            <p:strVal val="#ppt_w"/>
                                          </p:val>
                                        </p:tav>
                                      </p:tavLst>
                                    </p:anim>
                                    <p:anim calcmode="lin" valueType="num">
                                      <p:cBhvr>
                                        <p:cTn id="34" dur="1000" fill="hold"/>
                                        <p:tgtEl>
                                          <p:spTgt spid="37"/>
                                        </p:tgtEl>
                                        <p:attrNameLst>
                                          <p:attrName>ppt_h</p:attrName>
                                        </p:attrNameLst>
                                      </p:cBhvr>
                                      <p:tavLst>
                                        <p:tav tm="0">
                                          <p:val>
                                            <p:strVal val="#ppt_h"/>
                                          </p:val>
                                        </p:tav>
                                        <p:tav tm="100000">
                                          <p:val>
                                            <p:strVal val="#ppt_h"/>
                                          </p:val>
                                        </p:tav>
                                      </p:tavLst>
                                    </p:anim>
                                    <p:animEffect transition="in" filter="fade">
                                      <p:cBhvr>
                                        <p:cTn id="35" dur="1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9889" y="946871"/>
            <a:ext cx="10969532" cy="5866172"/>
          </a:xfrm>
          <a:prstGeom prst="rect">
            <a:avLst/>
          </a:prstGeom>
        </p:spPr>
      </p:pic>
      <p:grpSp>
        <p:nvGrpSpPr>
          <p:cNvPr id="2" name="Group 1"/>
          <p:cNvGrpSpPr/>
          <p:nvPr/>
        </p:nvGrpSpPr>
        <p:grpSpPr>
          <a:xfrm>
            <a:off x="8455816" y="22"/>
            <a:ext cx="3491181" cy="1321257"/>
            <a:chOff x="2969476" y="125095"/>
            <a:chExt cx="3414699" cy="1678300"/>
          </a:xfrm>
        </p:grpSpPr>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2969476" y="125095"/>
              <a:ext cx="3414699" cy="1678300"/>
            </a:xfrm>
            <a:prstGeom prst="rect">
              <a:avLst/>
            </a:prstGeom>
          </p:spPr>
        </p:pic>
        <p:sp>
          <p:nvSpPr>
            <p:cNvPr id="4" name="Rectangle 3"/>
            <p:cNvSpPr/>
            <p:nvPr/>
          </p:nvSpPr>
          <p:spPr>
            <a:xfrm>
              <a:off x="3716381" y="674520"/>
              <a:ext cx="2205666" cy="579448"/>
            </a:xfrm>
            <a:prstGeom prst="rect">
              <a:avLst/>
            </a:prstGeom>
          </p:spPr>
          <p:txBody>
            <a:bodyPr wrap="square">
              <a:prstTxWarp prst="textPlain">
                <a:avLst/>
              </a:prstTxWarp>
              <a:spAutoFit/>
            </a:bodyPr>
            <a:lstStyle/>
            <a:p>
              <a:r>
                <a:rPr lang="ar-EG" sz="3200" b="1" dirty="0">
                  <a:ln>
                    <a:solidFill>
                      <a:srgbClr val="C00000"/>
                    </a:solidFill>
                  </a:ln>
                  <a:solidFill>
                    <a:srgbClr val="C00000"/>
                  </a:solidFill>
                  <a:latin typeface="Adobe Arabic" panose="02040503050201020203" pitchFamily="18" charset="-78"/>
                  <a:cs typeface="Adobe Arabic" panose="02040503050201020203" pitchFamily="18" charset="-78"/>
                </a:rPr>
                <a:t>المحتويات</a:t>
              </a:r>
            </a:p>
          </p:txBody>
        </p:sp>
      </p:grpSp>
      <p:sp>
        <p:nvSpPr>
          <p:cNvPr id="7" name="Rectangle 6"/>
          <p:cNvSpPr/>
          <p:nvPr/>
        </p:nvSpPr>
        <p:spPr>
          <a:xfrm>
            <a:off x="6470451" y="1670729"/>
            <a:ext cx="3970728" cy="62779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EG" sz="3200" b="1" dirty="0">
                <a:ln>
                  <a:solidFill>
                    <a:srgbClr val="7030A0"/>
                  </a:solidFill>
                </a:ln>
                <a:solidFill>
                  <a:srgbClr val="7030A0"/>
                </a:solidFill>
                <a:effectLst>
                  <a:glow rad="63500">
                    <a:srgbClr val="FFC000">
                      <a:satMod val="175000"/>
                      <a:alpha val="40000"/>
                    </a:srgbClr>
                  </a:glow>
                </a:effectLst>
                <a:latin typeface="Adobe Arabic" panose="02040503050201020203" pitchFamily="18" charset="-78"/>
                <a:cs typeface="Adobe Arabic" panose="02040503050201020203" pitchFamily="18" charset="-78"/>
              </a:rPr>
              <a:t>تابع نماذج للالعاب التدريبية</a:t>
            </a:r>
          </a:p>
        </p:txBody>
      </p:sp>
      <p:sp>
        <p:nvSpPr>
          <p:cNvPr id="13" name="Rectangle 12"/>
          <p:cNvSpPr/>
          <p:nvPr/>
        </p:nvSpPr>
        <p:spPr>
          <a:xfrm>
            <a:off x="6033964" y="2823917"/>
            <a:ext cx="4692548" cy="23360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357188" indent="-357188" fontAlgn="t">
              <a:lnSpc>
                <a:spcPct val="110000"/>
              </a:lnSpc>
              <a:buSzPts val="1800"/>
              <a:buFont typeface="Wingdings" panose="05000000000000000000" pitchFamily="2" charset="2"/>
              <a:buChar char="q"/>
            </a:pPr>
            <a:r>
              <a:rPr lang="ar-SA" sz="2800" dirty="0">
                <a:ln>
                  <a:solidFill>
                    <a:srgbClr val="002060"/>
                  </a:solidFill>
                </a:ln>
                <a:solidFill>
                  <a:prstClr val="black">
                    <a:lumMod val="95000"/>
                    <a:lumOff val="5000"/>
                  </a:prstClr>
                </a:solidFill>
                <a:latin typeface="Adobe Arabic" panose="02040503050201020203" pitchFamily="18" charset="-78"/>
                <a:cs typeface="Adobe Arabic" panose="02040503050201020203" pitchFamily="18" charset="-78"/>
              </a:rPr>
              <a:t>لوحة الاسم.</a:t>
            </a:r>
          </a:p>
          <a:p>
            <a:pPr marL="357188" indent="-357188" fontAlgn="t">
              <a:lnSpc>
                <a:spcPct val="110000"/>
              </a:lnSpc>
              <a:buSzPts val="1800"/>
              <a:buFont typeface="Wingdings" panose="05000000000000000000" pitchFamily="2" charset="2"/>
              <a:buChar char="q"/>
            </a:pPr>
            <a:r>
              <a:rPr lang="ar-SA" sz="2800" dirty="0">
                <a:ln>
                  <a:solidFill>
                    <a:srgbClr val="002060"/>
                  </a:solidFill>
                </a:ln>
                <a:solidFill>
                  <a:prstClr val="black">
                    <a:lumMod val="95000"/>
                    <a:lumOff val="5000"/>
                  </a:prstClr>
                </a:solidFill>
                <a:latin typeface="Adobe Arabic" panose="02040503050201020203" pitchFamily="18" charset="-78"/>
                <a:cs typeface="Adobe Arabic" panose="02040503050201020203" pitchFamily="18" charset="-78"/>
              </a:rPr>
              <a:t>لعبة بواسطة كرة.</a:t>
            </a:r>
          </a:p>
          <a:p>
            <a:pPr marL="357188" indent="-357188" fontAlgn="t">
              <a:lnSpc>
                <a:spcPct val="110000"/>
              </a:lnSpc>
              <a:buSzPts val="1800"/>
              <a:buFont typeface="Wingdings" panose="05000000000000000000" pitchFamily="2" charset="2"/>
              <a:buChar char="q"/>
            </a:pPr>
            <a:r>
              <a:rPr lang="ar-SA" sz="2800" dirty="0">
                <a:ln>
                  <a:solidFill>
                    <a:srgbClr val="002060"/>
                  </a:solidFill>
                </a:ln>
                <a:solidFill>
                  <a:prstClr val="black">
                    <a:lumMod val="95000"/>
                    <a:lumOff val="5000"/>
                  </a:prstClr>
                </a:solidFill>
                <a:latin typeface="Adobe Arabic" panose="02040503050201020203" pitchFamily="18" charset="-78"/>
                <a:cs typeface="Adobe Arabic" panose="02040503050201020203" pitchFamily="18" charset="-78"/>
              </a:rPr>
              <a:t>سرد القصص.</a:t>
            </a:r>
          </a:p>
          <a:p>
            <a:pPr marL="357188" indent="-357188" fontAlgn="t">
              <a:lnSpc>
                <a:spcPct val="110000"/>
              </a:lnSpc>
              <a:buSzPts val="1800"/>
              <a:buFont typeface="Wingdings" panose="05000000000000000000" pitchFamily="2" charset="2"/>
              <a:buChar char="q"/>
            </a:pPr>
            <a:r>
              <a:rPr lang="ar-SA" sz="2800" dirty="0">
                <a:ln>
                  <a:solidFill>
                    <a:srgbClr val="002060"/>
                  </a:solidFill>
                </a:ln>
                <a:solidFill>
                  <a:prstClr val="black">
                    <a:lumMod val="95000"/>
                    <a:lumOff val="5000"/>
                  </a:prstClr>
                </a:solidFill>
                <a:latin typeface="Adobe Arabic" panose="02040503050201020203" pitchFamily="18" charset="-78"/>
                <a:cs typeface="Adobe Arabic" panose="02040503050201020203" pitchFamily="18" charset="-78"/>
              </a:rPr>
              <a:t>توزيع الادوار.</a:t>
            </a:r>
          </a:p>
        </p:txBody>
      </p:sp>
      <p:sp>
        <p:nvSpPr>
          <p:cNvPr id="23" name="Rectangle 22"/>
          <p:cNvSpPr/>
          <p:nvPr/>
        </p:nvSpPr>
        <p:spPr>
          <a:xfrm>
            <a:off x="1526403" y="1807775"/>
            <a:ext cx="4528317" cy="62779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EG" sz="3200" b="1" dirty="0">
                <a:ln>
                  <a:solidFill>
                    <a:srgbClr val="7030A0"/>
                  </a:solidFill>
                </a:ln>
                <a:solidFill>
                  <a:srgbClr val="7030A0"/>
                </a:solidFill>
                <a:effectLst>
                  <a:glow rad="63500">
                    <a:srgbClr val="FFC000">
                      <a:satMod val="175000"/>
                      <a:alpha val="40000"/>
                    </a:srgbClr>
                  </a:glow>
                </a:effectLst>
                <a:latin typeface="Adobe Arabic" panose="02040503050201020203" pitchFamily="18" charset="-78"/>
                <a:cs typeface="Adobe Arabic" panose="02040503050201020203" pitchFamily="18" charset="-78"/>
              </a:rPr>
              <a:t>تابع نماذج للالعاب التدريبية</a:t>
            </a:r>
          </a:p>
        </p:txBody>
      </p:sp>
      <p:sp>
        <p:nvSpPr>
          <p:cNvPr id="24" name="Rectangle 23"/>
          <p:cNvSpPr/>
          <p:nvPr/>
        </p:nvSpPr>
        <p:spPr>
          <a:xfrm>
            <a:off x="901888" y="2532180"/>
            <a:ext cx="4830077" cy="302592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357188" indent="-357188" fontAlgn="t">
              <a:lnSpc>
                <a:spcPct val="110000"/>
              </a:lnSpc>
              <a:buSzPts val="1800"/>
              <a:buFont typeface="Wingdings" panose="05000000000000000000" pitchFamily="2" charset="2"/>
              <a:buChar char="q"/>
            </a:pPr>
            <a:r>
              <a:rPr lang="ar-SA" sz="2800" dirty="0">
                <a:ln>
                  <a:solidFill>
                    <a:srgbClr val="002060"/>
                  </a:solidFill>
                </a:ln>
                <a:solidFill>
                  <a:prstClr val="black">
                    <a:lumMod val="95000"/>
                    <a:lumOff val="5000"/>
                  </a:prstClr>
                </a:solidFill>
                <a:latin typeface="Adobe Arabic" panose="02040503050201020203" pitchFamily="18" charset="-78"/>
                <a:cs typeface="Adobe Arabic" panose="02040503050201020203" pitchFamily="18" charset="-78"/>
              </a:rPr>
              <a:t>التشابك العشوائي للايدي واستخدامها في التدريب.</a:t>
            </a:r>
          </a:p>
          <a:p>
            <a:pPr marL="357188" indent="-357188" fontAlgn="t">
              <a:lnSpc>
                <a:spcPct val="110000"/>
              </a:lnSpc>
              <a:buSzPts val="1800"/>
              <a:buFont typeface="Wingdings" panose="05000000000000000000" pitchFamily="2" charset="2"/>
              <a:buChar char="q"/>
            </a:pPr>
            <a:r>
              <a:rPr lang="ar-SA" sz="2800" dirty="0">
                <a:ln>
                  <a:solidFill>
                    <a:srgbClr val="002060"/>
                  </a:solidFill>
                </a:ln>
                <a:solidFill>
                  <a:prstClr val="black">
                    <a:lumMod val="95000"/>
                    <a:lumOff val="5000"/>
                  </a:prstClr>
                </a:solidFill>
                <a:latin typeface="Adobe Arabic" panose="02040503050201020203" pitchFamily="18" charset="-78"/>
                <a:cs typeface="Adobe Arabic" panose="02040503050201020203" pitchFamily="18" charset="-78"/>
              </a:rPr>
              <a:t>الكيس.</a:t>
            </a:r>
          </a:p>
          <a:p>
            <a:pPr marL="357188" indent="-357188" fontAlgn="t">
              <a:lnSpc>
                <a:spcPct val="110000"/>
              </a:lnSpc>
              <a:buSzPts val="1800"/>
              <a:buFont typeface="Wingdings" panose="05000000000000000000" pitchFamily="2" charset="2"/>
              <a:buChar char="q"/>
            </a:pPr>
            <a:r>
              <a:rPr lang="ar-SA" sz="2800" dirty="0">
                <a:ln>
                  <a:solidFill>
                    <a:srgbClr val="002060"/>
                  </a:solidFill>
                </a:ln>
                <a:solidFill>
                  <a:prstClr val="black">
                    <a:lumMod val="95000"/>
                    <a:lumOff val="5000"/>
                  </a:prstClr>
                </a:solidFill>
                <a:latin typeface="Adobe Arabic" panose="02040503050201020203" pitchFamily="18" charset="-78"/>
                <a:cs typeface="Adobe Arabic" panose="02040503050201020203" pitchFamily="18" charset="-78"/>
              </a:rPr>
              <a:t>لعبة المنطاد.</a:t>
            </a:r>
          </a:p>
          <a:p>
            <a:pPr marL="357188" indent="-357188" fontAlgn="t">
              <a:lnSpc>
                <a:spcPct val="110000"/>
              </a:lnSpc>
              <a:buSzPts val="1800"/>
              <a:buFont typeface="Wingdings" panose="05000000000000000000" pitchFamily="2" charset="2"/>
              <a:buChar char="q"/>
            </a:pPr>
            <a:r>
              <a:rPr lang="ar-SA" sz="2800" dirty="0">
                <a:ln>
                  <a:solidFill>
                    <a:srgbClr val="002060"/>
                  </a:solidFill>
                </a:ln>
                <a:solidFill>
                  <a:prstClr val="black">
                    <a:lumMod val="95000"/>
                    <a:lumOff val="5000"/>
                  </a:prstClr>
                </a:solidFill>
                <a:latin typeface="Adobe Arabic" panose="02040503050201020203" pitchFamily="18" charset="-78"/>
                <a:cs typeface="Adobe Arabic" panose="02040503050201020203" pitchFamily="18" charset="-78"/>
              </a:rPr>
              <a:t>واحد لواحد.</a:t>
            </a:r>
          </a:p>
        </p:txBody>
      </p:sp>
      <p:sp>
        <p:nvSpPr>
          <p:cNvPr id="11" name="Rectangle 10"/>
          <p:cNvSpPr/>
          <p:nvPr/>
        </p:nvSpPr>
        <p:spPr>
          <a:xfrm>
            <a:off x="4385818" y="205091"/>
            <a:ext cx="2327881" cy="584775"/>
          </a:xfrm>
          <a:prstGeom prst="rect">
            <a:avLst/>
          </a:prstGeom>
        </p:spPr>
        <p:txBody>
          <a:bodyPr wrap="none">
            <a:spAutoFit/>
          </a:bodyPr>
          <a:lstStyle/>
          <a:p>
            <a:r>
              <a:rPr lang="ar-SA" sz="3200" b="1" dirty="0">
                <a:latin typeface="Adobe Arabic" panose="02040503050201020203" pitchFamily="18" charset="-78"/>
                <a:cs typeface="Adobe Arabic" panose="02040503050201020203" pitchFamily="18" charset="-78"/>
              </a:rPr>
              <a:t>اليوم التدريبي الثاني</a:t>
            </a:r>
          </a:p>
        </p:txBody>
      </p:sp>
      <p:sp>
        <p:nvSpPr>
          <p:cNvPr id="12" name="مربع نص 11"/>
          <p:cNvSpPr txBox="1"/>
          <p:nvPr/>
        </p:nvSpPr>
        <p:spPr>
          <a:xfrm>
            <a:off x="821603" y="6209290"/>
            <a:ext cx="2023311" cy="369332"/>
          </a:xfrm>
          <a:prstGeom prst="rect">
            <a:avLst/>
          </a:prstGeom>
          <a:noFill/>
        </p:spPr>
        <p:txBody>
          <a:bodyPr wrap="none" rtlCol="1">
            <a:spAutoFit/>
          </a:bodyPr>
          <a:lstStyle/>
          <a:p>
            <a:r>
              <a:rPr lang="en-US" dirty="0">
                <a:latin typeface="Sakkal Majalla" panose="02000000000000000000" pitchFamily="2" charset="-78"/>
                <a:cs typeface="Sakkal Majalla" panose="02000000000000000000" pitchFamily="2" charset="-78"/>
                <a:hlinkClick r:id="rId5"/>
              </a:rPr>
              <a:t>www.dawliatarining.com</a:t>
            </a:r>
            <a:r>
              <a:rPr lang="ar-SA" dirty="0">
                <a:latin typeface="Sakkal Majalla" panose="02000000000000000000" pitchFamily="2" charset="-78"/>
                <a:cs typeface="Sakkal Majalla" panose="02000000000000000000" pitchFamily="2" charset="-78"/>
              </a:rPr>
              <a:t> </a:t>
            </a:r>
          </a:p>
        </p:txBody>
      </p:sp>
    </p:spTree>
    <p:extLst>
      <p:ext uri="{BB962C8B-B14F-4D97-AF65-F5344CB8AC3E}">
        <p14:creationId xmlns:p14="http://schemas.microsoft.com/office/powerpoint/2010/main" val="3376238289"/>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barn(inVertical)">
                                      <p:cBhvr>
                                        <p:cTn id="7" dur="500"/>
                                        <p:tgtEl>
                                          <p:spTgt spid="1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3">
                                            <p:txEl>
                                              <p:pRg st="1" end="1"/>
                                            </p:txEl>
                                          </p:spTgt>
                                        </p:tgtEl>
                                        <p:attrNameLst>
                                          <p:attrName>style.visibility</p:attrName>
                                        </p:attrNameLst>
                                      </p:cBhvr>
                                      <p:to>
                                        <p:strVal val="visible"/>
                                      </p:to>
                                    </p:set>
                                    <p:animEffect transition="in" filter="barn(inVertical)">
                                      <p:cBhvr>
                                        <p:cTn id="12" dur="500"/>
                                        <p:tgtEl>
                                          <p:spTgt spid="1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3">
                                            <p:txEl>
                                              <p:pRg st="2" end="2"/>
                                            </p:txEl>
                                          </p:spTgt>
                                        </p:tgtEl>
                                        <p:attrNameLst>
                                          <p:attrName>style.visibility</p:attrName>
                                        </p:attrNameLst>
                                      </p:cBhvr>
                                      <p:to>
                                        <p:strVal val="visible"/>
                                      </p:to>
                                    </p:set>
                                    <p:animEffect transition="in" filter="barn(inVertical)">
                                      <p:cBhvr>
                                        <p:cTn id="17" dur="500"/>
                                        <p:tgtEl>
                                          <p:spTgt spid="1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13">
                                            <p:txEl>
                                              <p:pRg st="3" end="3"/>
                                            </p:txEl>
                                          </p:spTgt>
                                        </p:tgtEl>
                                        <p:attrNameLst>
                                          <p:attrName>style.visibility</p:attrName>
                                        </p:attrNameLst>
                                      </p:cBhvr>
                                      <p:to>
                                        <p:strVal val="visible"/>
                                      </p:to>
                                    </p:set>
                                    <p:animEffect transition="in" filter="barn(inVertical)">
                                      <p:cBhvr>
                                        <p:cTn id="22" dur="500"/>
                                        <p:tgtEl>
                                          <p:spTgt spid="1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24">
                                            <p:txEl>
                                              <p:pRg st="0" end="0"/>
                                            </p:txEl>
                                          </p:spTgt>
                                        </p:tgtEl>
                                        <p:attrNameLst>
                                          <p:attrName>style.visibility</p:attrName>
                                        </p:attrNameLst>
                                      </p:cBhvr>
                                      <p:to>
                                        <p:strVal val="visible"/>
                                      </p:to>
                                    </p:set>
                                    <p:animEffect transition="in" filter="barn(inVertical)">
                                      <p:cBhvr>
                                        <p:cTn id="27" dur="500"/>
                                        <p:tgtEl>
                                          <p:spTgt spid="24">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24">
                                            <p:txEl>
                                              <p:pRg st="1" end="1"/>
                                            </p:txEl>
                                          </p:spTgt>
                                        </p:tgtEl>
                                        <p:attrNameLst>
                                          <p:attrName>style.visibility</p:attrName>
                                        </p:attrNameLst>
                                      </p:cBhvr>
                                      <p:to>
                                        <p:strVal val="visible"/>
                                      </p:to>
                                    </p:set>
                                    <p:animEffect transition="in" filter="barn(inVertical)">
                                      <p:cBhvr>
                                        <p:cTn id="32" dur="500"/>
                                        <p:tgtEl>
                                          <p:spTgt spid="24">
                                            <p:txEl>
                                              <p:pRg st="1" end="1"/>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24">
                                            <p:txEl>
                                              <p:pRg st="2" end="2"/>
                                            </p:txEl>
                                          </p:spTgt>
                                        </p:tgtEl>
                                        <p:attrNameLst>
                                          <p:attrName>style.visibility</p:attrName>
                                        </p:attrNameLst>
                                      </p:cBhvr>
                                      <p:to>
                                        <p:strVal val="visible"/>
                                      </p:to>
                                    </p:set>
                                    <p:animEffect transition="in" filter="barn(inVertical)">
                                      <p:cBhvr>
                                        <p:cTn id="37" dur="500"/>
                                        <p:tgtEl>
                                          <p:spTgt spid="24">
                                            <p:txEl>
                                              <p:pRg st="2" end="2"/>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nodeType="clickEffect">
                                  <p:stCondLst>
                                    <p:cond delay="0"/>
                                  </p:stCondLst>
                                  <p:childTnLst>
                                    <p:set>
                                      <p:cBhvr>
                                        <p:cTn id="41" dur="1" fill="hold">
                                          <p:stCondLst>
                                            <p:cond delay="0"/>
                                          </p:stCondLst>
                                        </p:cTn>
                                        <p:tgtEl>
                                          <p:spTgt spid="24">
                                            <p:txEl>
                                              <p:pRg st="3" end="3"/>
                                            </p:txEl>
                                          </p:spTgt>
                                        </p:tgtEl>
                                        <p:attrNameLst>
                                          <p:attrName>style.visibility</p:attrName>
                                        </p:attrNameLst>
                                      </p:cBhvr>
                                      <p:to>
                                        <p:strVal val="visible"/>
                                      </p:to>
                                    </p:set>
                                    <p:animEffect transition="in" filter="barn(inVertical)">
                                      <p:cBhvr>
                                        <p:cTn id="42" dur="500"/>
                                        <p:tgtEl>
                                          <p:spTgt spid="2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7E5A0D50-BD01-48CF-9E1E-6EBE3CFE0757}"/>
              </a:ext>
            </a:extLst>
          </p:cNvPr>
          <p:cNvSpPr txBox="1"/>
          <p:nvPr/>
        </p:nvSpPr>
        <p:spPr>
          <a:xfrm>
            <a:off x="3714750" y="4931746"/>
            <a:ext cx="7974225" cy="990271"/>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defRPr/>
            </a:pPr>
            <a:r>
              <a:rPr lang="ar-EG" b="1" kern="0" dirty="0">
                <a:solidFill>
                  <a:srgbClr val="009FEB"/>
                </a:solidFill>
                <a:latin typeface="Adobe Arabic" panose="02040503050201020203" pitchFamily="18" charset="-78"/>
                <a:cs typeface="Adobe Arabic" panose="02040503050201020203" pitchFamily="18" charset="-78"/>
              </a:rPr>
              <a:t>مزايا إستخدام الألعاب الذهنية في التدريب</a:t>
            </a:r>
            <a:endParaRPr lang="en-US" b="1" kern="0" dirty="0">
              <a:solidFill>
                <a:srgbClr val="009FEB"/>
              </a:solidFill>
              <a:latin typeface="Adobe Arabic" panose="02040503050201020203" pitchFamily="18" charset="-78"/>
              <a:cs typeface="Adobe Arabic" panose="02040503050201020203" pitchFamily="18" charset="-78"/>
            </a:endParaRPr>
          </a:p>
        </p:txBody>
      </p:sp>
      <p:pic>
        <p:nvPicPr>
          <p:cNvPr id="4" name="Picture 3" descr="Ø®Ø¯ÙØ© ØªØµÙÙÙ Ø£ÙØ´Ø·Ø© ÙØ­ÙÙØ¨Ø© ØªØ¯Ø±ÙØ¨ÙØ©"/>
          <p:cNvPicPr/>
          <p:nvPr/>
        </p:nvPicPr>
        <p:blipFill rotWithShape="1">
          <a:blip r:embed="rId3" cstate="print">
            <a:extLst>
              <a:ext uri="{28A0092B-C50C-407E-A947-70E740481C1C}">
                <a14:useLocalDpi xmlns:a14="http://schemas.microsoft.com/office/drawing/2010/main" val="0"/>
              </a:ext>
            </a:extLst>
          </a:blip>
          <a:srcRect l="-2360" b="32609"/>
          <a:stretch/>
        </p:blipFill>
        <p:spPr bwMode="auto">
          <a:xfrm>
            <a:off x="7854025" y="2036619"/>
            <a:ext cx="3388939" cy="2895128"/>
          </a:xfrm>
          <a:prstGeom prst="rect">
            <a:avLst/>
          </a:prstGeom>
          <a:noFill/>
          <a:ln>
            <a:noFill/>
          </a:ln>
          <a:extLst>
            <a:ext uri="{53640926-AAD7-44D8-BBD7-CCE9431645EC}">
              <a14:shadowObscured xmlns:a14="http://schemas.microsoft.com/office/drawing/2010/main"/>
            </a:ext>
          </a:extLst>
        </p:spPr>
      </p:pic>
      <p:sp>
        <p:nvSpPr>
          <p:cNvPr id="5" name="مربع نص 4"/>
          <p:cNvSpPr txBox="1"/>
          <p:nvPr/>
        </p:nvSpPr>
        <p:spPr>
          <a:xfrm>
            <a:off x="-16597" y="6437890"/>
            <a:ext cx="2023311" cy="369332"/>
          </a:xfrm>
          <a:prstGeom prst="rect">
            <a:avLst/>
          </a:prstGeom>
          <a:noFill/>
        </p:spPr>
        <p:txBody>
          <a:bodyPr wrap="none" rtlCol="1">
            <a:spAutoFit/>
          </a:bodyPr>
          <a:lstStyle/>
          <a:p>
            <a:r>
              <a:rPr lang="en-US" dirty="0">
                <a:latin typeface="Sakkal Majalla" panose="02000000000000000000" pitchFamily="2" charset="-78"/>
                <a:cs typeface="Sakkal Majalla" panose="02000000000000000000" pitchFamily="2" charset="-78"/>
                <a:hlinkClick r:id="rId4"/>
              </a:rPr>
              <a:t>www.dawliatarining.com</a:t>
            </a:r>
            <a:r>
              <a:rPr lang="ar-SA" dirty="0">
                <a:latin typeface="Sakkal Majalla" panose="02000000000000000000" pitchFamily="2" charset="-78"/>
                <a:cs typeface="Sakkal Majalla" panose="02000000000000000000" pitchFamily="2" charset="-78"/>
              </a:rPr>
              <a:t> </a:t>
            </a:r>
          </a:p>
        </p:txBody>
      </p:sp>
    </p:spTree>
    <p:extLst>
      <p:ext uri="{BB962C8B-B14F-4D97-AF65-F5344CB8AC3E}">
        <p14:creationId xmlns:p14="http://schemas.microsoft.com/office/powerpoint/2010/main" val="204425024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4"/>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502236" y="249834"/>
            <a:ext cx="4689764" cy="630942"/>
          </a:xfrm>
          <a:prstGeom prst="rect">
            <a:avLst/>
          </a:prstGeom>
        </p:spPr>
        <p:txBody>
          <a:bodyPr wrap="square">
            <a:spAutoFit/>
          </a:bodyPr>
          <a:lstStyle/>
          <a:p>
            <a:pPr algn="ctr">
              <a:lnSpc>
                <a:spcPct val="125000"/>
              </a:lnSpc>
            </a:pPr>
            <a:r>
              <a:rPr lang="ar-EG" sz="2800" b="1" dirty="0">
                <a:solidFill>
                  <a:prstClr val="white"/>
                </a:solidFill>
                <a:latin typeface="Sakkal Majalla" pitchFamily="2" charset="-78"/>
                <a:cs typeface="Sakkal Majalla" pitchFamily="2" charset="-78"/>
              </a:rPr>
              <a:t>مزايا إستخدام الألعاب الذهنية في التدريب</a:t>
            </a:r>
          </a:p>
        </p:txBody>
      </p:sp>
      <p:grpSp>
        <p:nvGrpSpPr>
          <p:cNvPr id="2" name="Group 1"/>
          <p:cNvGrpSpPr/>
          <p:nvPr/>
        </p:nvGrpSpPr>
        <p:grpSpPr>
          <a:xfrm>
            <a:off x="3566479" y="1101437"/>
            <a:ext cx="8577270" cy="852054"/>
            <a:chOff x="3473745" y="1143001"/>
            <a:chExt cx="8577270" cy="852054"/>
          </a:xfrm>
        </p:grpSpPr>
        <p:pic>
          <p:nvPicPr>
            <p:cNvPr id="3074" name="Picture 2" descr="People connecting jigsaw pieces of a head together Free Vecto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0878738" y="1143001"/>
              <a:ext cx="1172277" cy="852054"/>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a:xfrm>
              <a:off x="3473745" y="1292029"/>
              <a:ext cx="7404993" cy="630942"/>
            </a:xfrm>
            <a:prstGeom prst="rect">
              <a:avLst/>
            </a:prstGeom>
          </p:spPr>
          <p:txBody>
            <a:bodyPr wrap="square">
              <a:spAutoFit/>
            </a:bodyPr>
            <a:lstStyle/>
            <a:p>
              <a:pPr>
                <a:lnSpc>
                  <a:spcPct val="125000"/>
                </a:lnSpc>
                <a:tabLst>
                  <a:tab pos="1794510" algn="l"/>
                  <a:tab pos="3326130" algn="ctr"/>
                </a:tabLst>
              </a:pPr>
              <a:r>
                <a:rPr lang="ar-EG" sz="2800" b="1" dirty="0">
                  <a:solidFill>
                    <a:srgbClr val="002060"/>
                  </a:solidFill>
                  <a:latin typeface="Sakkal Majalla" panose="02000000000000000000" pitchFamily="2" charset="-78"/>
                  <a:cs typeface="Sakkal Majalla" panose="02000000000000000000" pitchFamily="2" charset="-78"/>
                </a:rPr>
                <a:t>	تشد انتباه الأطفال وتساعدهم على تركيز المعلومة في اذهانهم.</a:t>
              </a:r>
            </a:p>
          </p:txBody>
        </p:sp>
      </p:grpSp>
      <p:grpSp>
        <p:nvGrpSpPr>
          <p:cNvPr id="16" name="Group 15"/>
          <p:cNvGrpSpPr/>
          <p:nvPr/>
        </p:nvGrpSpPr>
        <p:grpSpPr>
          <a:xfrm>
            <a:off x="290946" y="2102519"/>
            <a:ext cx="11852803" cy="1169551"/>
            <a:chOff x="198211" y="1292029"/>
            <a:chExt cx="11852803" cy="1169551"/>
          </a:xfrm>
        </p:grpSpPr>
        <p:pic>
          <p:nvPicPr>
            <p:cNvPr id="17" name="Picture 2" descr="People connecting jigsaw pieces of a head together Free Vecto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0878737" y="1450777"/>
              <a:ext cx="1172277" cy="852054"/>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17"/>
            <p:cNvSpPr/>
            <p:nvPr/>
          </p:nvSpPr>
          <p:spPr>
            <a:xfrm>
              <a:off x="198211" y="1292029"/>
              <a:ext cx="10680527" cy="1169551"/>
            </a:xfrm>
            <a:prstGeom prst="rect">
              <a:avLst/>
            </a:prstGeom>
          </p:spPr>
          <p:txBody>
            <a:bodyPr wrap="square">
              <a:spAutoFit/>
            </a:bodyPr>
            <a:lstStyle/>
            <a:p>
              <a:pPr>
                <a:lnSpc>
                  <a:spcPct val="125000"/>
                </a:lnSpc>
                <a:tabLst>
                  <a:tab pos="1794510" algn="l"/>
                  <a:tab pos="3326130" algn="ctr"/>
                </a:tabLst>
              </a:pPr>
              <a:r>
                <a:rPr lang="ar-EG" sz="2800" b="1" dirty="0">
                  <a:solidFill>
                    <a:srgbClr val="002060"/>
                  </a:solidFill>
                  <a:latin typeface="Sakkal Majalla" panose="02000000000000000000" pitchFamily="2" charset="-78"/>
                  <a:cs typeface="Sakkal Majalla" panose="02000000000000000000" pitchFamily="2" charset="-78"/>
                </a:rPr>
                <a:t>	تقوم بتنمية ذكاء الأطفال ومدّهم بالمهارات اللازمة ودفعهم عبر الألعاب التعليمية المقترحة لمختلف الأعمار والمستويات إلى الملاحظة الدقيقة.</a:t>
              </a:r>
            </a:p>
          </p:txBody>
        </p:sp>
      </p:grpSp>
      <p:grpSp>
        <p:nvGrpSpPr>
          <p:cNvPr id="19" name="Group 18"/>
          <p:cNvGrpSpPr/>
          <p:nvPr/>
        </p:nvGrpSpPr>
        <p:grpSpPr>
          <a:xfrm>
            <a:off x="339197" y="3421097"/>
            <a:ext cx="11852803" cy="1169551"/>
            <a:chOff x="198211" y="1292029"/>
            <a:chExt cx="11852803" cy="1169551"/>
          </a:xfrm>
        </p:grpSpPr>
        <p:pic>
          <p:nvPicPr>
            <p:cNvPr id="20" name="Picture 2" descr="People connecting jigsaw pieces of a head together Free Vecto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10878737" y="1450777"/>
              <a:ext cx="1172277" cy="852054"/>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20"/>
            <p:cNvSpPr/>
            <p:nvPr/>
          </p:nvSpPr>
          <p:spPr>
            <a:xfrm>
              <a:off x="198211" y="1292029"/>
              <a:ext cx="10680527" cy="1169551"/>
            </a:xfrm>
            <a:prstGeom prst="rect">
              <a:avLst/>
            </a:prstGeom>
          </p:spPr>
          <p:txBody>
            <a:bodyPr wrap="square">
              <a:spAutoFit/>
            </a:bodyPr>
            <a:lstStyle/>
            <a:p>
              <a:pPr algn="justLow">
                <a:lnSpc>
                  <a:spcPct val="125000"/>
                </a:lnSpc>
                <a:tabLst>
                  <a:tab pos="1794510" algn="l"/>
                  <a:tab pos="3326130" algn="ctr"/>
                </a:tabLst>
              </a:pPr>
              <a:r>
                <a:rPr lang="ar-EG" sz="2800" b="1" dirty="0">
                  <a:solidFill>
                    <a:srgbClr val="002060"/>
                  </a:solidFill>
                  <a:latin typeface="Sakkal Majalla" panose="02000000000000000000" pitchFamily="2" charset="-78"/>
                  <a:cs typeface="Sakkal Majalla" panose="02000000000000000000" pitchFamily="2" charset="-78"/>
                </a:rPr>
                <a:t>	تعويد المتدربين على التفكير الصائب المنتج والاعتماد على النفس وإيجاد الحلول التي تولّد فيهم رغبة التعلـّم، وتمدهم بالطاقة اللازمة لمواجهة صعوبات الدراسة والحياة.</a:t>
              </a:r>
            </a:p>
          </p:txBody>
        </p:sp>
      </p:grpSp>
      <p:grpSp>
        <p:nvGrpSpPr>
          <p:cNvPr id="22" name="Group 21"/>
          <p:cNvGrpSpPr/>
          <p:nvPr/>
        </p:nvGrpSpPr>
        <p:grpSpPr>
          <a:xfrm>
            <a:off x="290945" y="4742522"/>
            <a:ext cx="11852804" cy="852054"/>
            <a:chOff x="198210" y="1450777"/>
            <a:chExt cx="11852804" cy="852054"/>
          </a:xfrm>
        </p:grpSpPr>
        <p:pic>
          <p:nvPicPr>
            <p:cNvPr id="23" name="Picture 2" descr="People connecting jigsaw pieces of a head together Free Vector"/>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flipH="1">
              <a:off x="10878737" y="1450777"/>
              <a:ext cx="1172277" cy="852054"/>
            </a:xfrm>
            <a:prstGeom prst="rect">
              <a:avLst/>
            </a:prstGeom>
            <a:noFill/>
            <a:extLst>
              <a:ext uri="{909E8E84-426E-40DD-AFC4-6F175D3DCCD1}">
                <a14:hiddenFill xmlns:a14="http://schemas.microsoft.com/office/drawing/2010/main">
                  <a:solidFill>
                    <a:srgbClr val="FFFFFF"/>
                  </a:solidFill>
                </a14:hiddenFill>
              </a:ext>
            </a:extLst>
          </p:spPr>
        </p:pic>
        <p:sp>
          <p:nvSpPr>
            <p:cNvPr id="24" name="Rectangle 23"/>
            <p:cNvSpPr/>
            <p:nvPr/>
          </p:nvSpPr>
          <p:spPr>
            <a:xfrm>
              <a:off x="198210" y="1561333"/>
              <a:ext cx="10680527" cy="630942"/>
            </a:xfrm>
            <a:prstGeom prst="rect">
              <a:avLst/>
            </a:prstGeom>
          </p:spPr>
          <p:txBody>
            <a:bodyPr wrap="square">
              <a:spAutoFit/>
            </a:bodyPr>
            <a:lstStyle/>
            <a:p>
              <a:pPr algn="justLow">
                <a:lnSpc>
                  <a:spcPct val="125000"/>
                </a:lnSpc>
                <a:tabLst>
                  <a:tab pos="1794510" algn="l"/>
                  <a:tab pos="3326130" algn="ctr"/>
                </a:tabLst>
              </a:pPr>
              <a:r>
                <a:rPr lang="ar-EG" sz="2800" b="1" dirty="0">
                  <a:solidFill>
                    <a:srgbClr val="002060"/>
                  </a:solidFill>
                  <a:latin typeface="Sakkal Majalla" panose="02000000000000000000" pitchFamily="2" charset="-78"/>
                  <a:cs typeface="Sakkal Majalla" panose="02000000000000000000" pitchFamily="2" charset="-78"/>
                </a:rPr>
                <a:t>تزيد دافعية التعلم، والمشاركة الايجابية للمتدربين في علمية التعلم.</a:t>
              </a:r>
            </a:p>
          </p:txBody>
        </p:sp>
      </p:grpSp>
      <p:grpSp>
        <p:nvGrpSpPr>
          <p:cNvPr id="25" name="Group 24"/>
          <p:cNvGrpSpPr/>
          <p:nvPr/>
        </p:nvGrpSpPr>
        <p:grpSpPr>
          <a:xfrm>
            <a:off x="220343" y="5746450"/>
            <a:ext cx="11852804" cy="852054"/>
            <a:chOff x="198210" y="1450777"/>
            <a:chExt cx="11852804" cy="852054"/>
          </a:xfrm>
        </p:grpSpPr>
        <p:pic>
          <p:nvPicPr>
            <p:cNvPr id="26" name="Picture 2" descr="People connecting jigsaw pieces of a head together Free Vector"/>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flipH="1">
              <a:off x="10878737" y="1450777"/>
              <a:ext cx="1172277" cy="852054"/>
            </a:xfrm>
            <a:prstGeom prst="rect">
              <a:avLst/>
            </a:prstGeom>
            <a:noFill/>
            <a:extLst>
              <a:ext uri="{909E8E84-426E-40DD-AFC4-6F175D3DCCD1}">
                <a14:hiddenFill xmlns:a14="http://schemas.microsoft.com/office/drawing/2010/main">
                  <a:solidFill>
                    <a:srgbClr val="FFFFFF"/>
                  </a:solidFill>
                </a14:hiddenFill>
              </a:ext>
            </a:extLst>
          </p:spPr>
        </p:pic>
        <p:sp>
          <p:nvSpPr>
            <p:cNvPr id="27" name="Rectangle 26"/>
            <p:cNvSpPr/>
            <p:nvPr/>
          </p:nvSpPr>
          <p:spPr>
            <a:xfrm>
              <a:off x="198210" y="1561333"/>
              <a:ext cx="10680527" cy="630942"/>
            </a:xfrm>
            <a:prstGeom prst="rect">
              <a:avLst/>
            </a:prstGeom>
          </p:spPr>
          <p:txBody>
            <a:bodyPr wrap="square">
              <a:spAutoFit/>
            </a:bodyPr>
            <a:lstStyle/>
            <a:p>
              <a:pPr algn="justLow">
                <a:lnSpc>
                  <a:spcPct val="125000"/>
                </a:lnSpc>
                <a:tabLst>
                  <a:tab pos="1794510" algn="l"/>
                  <a:tab pos="3326130" algn="ctr"/>
                </a:tabLst>
              </a:pPr>
              <a:r>
                <a:rPr lang="ar-EG" sz="2800" b="1" dirty="0">
                  <a:solidFill>
                    <a:srgbClr val="002060"/>
                  </a:solidFill>
                  <a:latin typeface="Sakkal Majalla" panose="02000000000000000000" pitchFamily="2" charset="-78"/>
                  <a:cs typeface="Sakkal Majalla" panose="02000000000000000000" pitchFamily="2" charset="-78"/>
                </a:rPr>
                <a:t>	تساعد في تعلم المتدربين من جميع الجوانب(المعرفية- المهارية- الوجدانية).</a:t>
              </a:r>
            </a:p>
          </p:txBody>
        </p:sp>
      </p:grpSp>
      <p:sp>
        <p:nvSpPr>
          <p:cNvPr id="28" name="مربع نص 27"/>
          <p:cNvSpPr txBox="1"/>
          <p:nvPr/>
        </p:nvSpPr>
        <p:spPr>
          <a:xfrm>
            <a:off x="-16597" y="6437890"/>
            <a:ext cx="2023311" cy="369332"/>
          </a:xfrm>
          <a:prstGeom prst="rect">
            <a:avLst/>
          </a:prstGeom>
          <a:noFill/>
        </p:spPr>
        <p:txBody>
          <a:bodyPr wrap="none" rtlCol="1">
            <a:spAutoFit/>
          </a:bodyPr>
          <a:lstStyle/>
          <a:p>
            <a:r>
              <a:rPr lang="en-US" dirty="0">
                <a:latin typeface="Sakkal Majalla" panose="02000000000000000000" pitchFamily="2" charset="-78"/>
                <a:cs typeface="Sakkal Majalla" panose="02000000000000000000" pitchFamily="2" charset="-78"/>
                <a:hlinkClick r:id="rId6"/>
              </a:rPr>
              <a:t>www.dawliatarining.com</a:t>
            </a:r>
            <a:r>
              <a:rPr lang="ar-SA" dirty="0">
                <a:latin typeface="Sakkal Majalla" panose="02000000000000000000" pitchFamily="2" charset="-78"/>
                <a:cs typeface="Sakkal Majalla" panose="02000000000000000000" pitchFamily="2" charset="-78"/>
              </a:rPr>
              <a:t> </a:t>
            </a:r>
          </a:p>
        </p:txBody>
      </p:sp>
    </p:spTree>
    <p:extLst>
      <p:ext uri="{BB962C8B-B14F-4D97-AF65-F5344CB8AC3E}">
        <p14:creationId xmlns:p14="http://schemas.microsoft.com/office/powerpoint/2010/main" val="123415627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ppt_x"/>
                                          </p:val>
                                        </p:tav>
                                        <p:tav tm="100000">
                                          <p:val>
                                            <p:strVal val="#ppt_x"/>
                                          </p:val>
                                        </p:tav>
                                      </p:tavLst>
                                    </p:anim>
                                    <p:anim calcmode="lin" valueType="num">
                                      <p:cBhvr additive="base">
                                        <p:cTn id="1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ppt_x"/>
                                          </p:val>
                                        </p:tav>
                                        <p:tav tm="100000">
                                          <p:val>
                                            <p:strVal val="#ppt_x"/>
                                          </p:val>
                                        </p:tav>
                                      </p:tavLst>
                                    </p:anim>
                                    <p:anim calcmode="lin" valueType="num">
                                      <p:cBhvr additive="base">
                                        <p:cTn id="20"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additive="base">
                                        <p:cTn id="25" dur="500" fill="hold"/>
                                        <p:tgtEl>
                                          <p:spTgt spid="22"/>
                                        </p:tgtEl>
                                        <p:attrNameLst>
                                          <p:attrName>ppt_x</p:attrName>
                                        </p:attrNameLst>
                                      </p:cBhvr>
                                      <p:tavLst>
                                        <p:tav tm="0">
                                          <p:val>
                                            <p:strVal val="#ppt_x"/>
                                          </p:val>
                                        </p:tav>
                                        <p:tav tm="100000">
                                          <p:val>
                                            <p:strVal val="#ppt_x"/>
                                          </p:val>
                                        </p:tav>
                                      </p:tavLst>
                                    </p:anim>
                                    <p:anim calcmode="lin" valueType="num">
                                      <p:cBhvr additive="base">
                                        <p:cTn id="26"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additive="base">
                                        <p:cTn id="31" dur="500" fill="hold"/>
                                        <p:tgtEl>
                                          <p:spTgt spid="25"/>
                                        </p:tgtEl>
                                        <p:attrNameLst>
                                          <p:attrName>ppt_x</p:attrName>
                                        </p:attrNameLst>
                                      </p:cBhvr>
                                      <p:tavLst>
                                        <p:tav tm="0">
                                          <p:val>
                                            <p:strVal val="#ppt_x"/>
                                          </p:val>
                                        </p:tav>
                                        <p:tav tm="100000">
                                          <p:val>
                                            <p:strVal val="#ppt_x"/>
                                          </p:val>
                                        </p:tav>
                                      </p:tavLst>
                                    </p:anim>
                                    <p:anim calcmode="lin" valueType="num">
                                      <p:cBhvr additive="base">
                                        <p:cTn id="32"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7E5A0D50-BD01-48CF-9E1E-6EBE3CFE0757}"/>
              </a:ext>
            </a:extLst>
          </p:cNvPr>
          <p:cNvSpPr txBox="1"/>
          <p:nvPr/>
        </p:nvSpPr>
        <p:spPr>
          <a:xfrm>
            <a:off x="3714750" y="4931746"/>
            <a:ext cx="7974225" cy="990271"/>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defRPr/>
            </a:pPr>
            <a:r>
              <a:rPr lang="ar-EG" b="1" kern="0" dirty="0">
                <a:solidFill>
                  <a:srgbClr val="009FEB"/>
                </a:solidFill>
                <a:latin typeface="Adobe Arabic" panose="02040503050201020203" pitchFamily="18" charset="-78"/>
                <a:cs typeface="Adobe Arabic" panose="02040503050201020203" pitchFamily="18" charset="-78"/>
              </a:rPr>
              <a:t>صفات الألعاب الذهنية وأهدافها وأنواعها</a:t>
            </a:r>
            <a:endParaRPr lang="en-US" b="1" kern="0" dirty="0">
              <a:solidFill>
                <a:srgbClr val="009FEB"/>
              </a:solidFill>
              <a:latin typeface="Adobe Arabic" panose="02040503050201020203" pitchFamily="18" charset="-78"/>
              <a:cs typeface="Adobe Arabic" panose="02040503050201020203" pitchFamily="18" charset="-78"/>
            </a:endParaRPr>
          </a:p>
        </p:txBody>
      </p:sp>
      <p:pic>
        <p:nvPicPr>
          <p:cNvPr id="4" name="Picture 3" descr="Ø®Ø¯ÙØ© ØªØµÙÙÙ Ø£ÙØ´Ø·Ø© ÙØ­ÙÙØ¨Ø© ØªØ¯Ø±ÙØ¨ÙØ©"/>
          <p:cNvPicPr/>
          <p:nvPr/>
        </p:nvPicPr>
        <p:blipFill rotWithShape="1">
          <a:blip r:embed="rId3" cstate="print">
            <a:extLst>
              <a:ext uri="{28A0092B-C50C-407E-A947-70E740481C1C}">
                <a14:useLocalDpi xmlns:a14="http://schemas.microsoft.com/office/drawing/2010/main" val="0"/>
              </a:ext>
            </a:extLst>
          </a:blip>
          <a:srcRect l="-2360" b="32609"/>
          <a:stretch/>
        </p:blipFill>
        <p:spPr bwMode="auto">
          <a:xfrm>
            <a:off x="7854025" y="2036619"/>
            <a:ext cx="3388939" cy="2895128"/>
          </a:xfrm>
          <a:prstGeom prst="rect">
            <a:avLst/>
          </a:prstGeom>
          <a:noFill/>
          <a:ln>
            <a:noFill/>
          </a:ln>
          <a:extLst>
            <a:ext uri="{53640926-AAD7-44D8-BBD7-CCE9431645EC}">
              <a14:shadowObscured xmlns:a14="http://schemas.microsoft.com/office/drawing/2010/main"/>
            </a:ext>
          </a:extLst>
        </p:spPr>
      </p:pic>
      <p:sp>
        <p:nvSpPr>
          <p:cNvPr id="5" name="مربع نص 4"/>
          <p:cNvSpPr txBox="1"/>
          <p:nvPr/>
        </p:nvSpPr>
        <p:spPr>
          <a:xfrm>
            <a:off x="-16597" y="6437890"/>
            <a:ext cx="2023311" cy="369332"/>
          </a:xfrm>
          <a:prstGeom prst="rect">
            <a:avLst/>
          </a:prstGeom>
          <a:noFill/>
        </p:spPr>
        <p:txBody>
          <a:bodyPr wrap="none" rtlCol="1">
            <a:spAutoFit/>
          </a:bodyPr>
          <a:lstStyle/>
          <a:p>
            <a:r>
              <a:rPr lang="en-US" dirty="0">
                <a:latin typeface="Sakkal Majalla" panose="02000000000000000000" pitchFamily="2" charset="-78"/>
                <a:cs typeface="Sakkal Majalla" panose="02000000000000000000" pitchFamily="2" charset="-78"/>
                <a:hlinkClick r:id="rId4"/>
              </a:rPr>
              <a:t>www.dawliatarining.com</a:t>
            </a:r>
            <a:r>
              <a:rPr lang="ar-SA" dirty="0">
                <a:latin typeface="Sakkal Majalla" panose="02000000000000000000" pitchFamily="2" charset="-78"/>
                <a:cs typeface="Sakkal Majalla" panose="02000000000000000000" pitchFamily="2" charset="-78"/>
              </a:rPr>
              <a:t> </a:t>
            </a:r>
          </a:p>
        </p:txBody>
      </p:sp>
    </p:spTree>
    <p:extLst>
      <p:ext uri="{BB962C8B-B14F-4D97-AF65-F5344CB8AC3E}">
        <p14:creationId xmlns:p14="http://schemas.microsoft.com/office/powerpoint/2010/main" val="391482238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4"/>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196592" y="212579"/>
            <a:ext cx="5277854" cy="669414"/>
          </a:xfrm>
          <a:prstGeom prst="rect">
            <a:avLst/>
          </a:prstGeom>
        </p:spPr>
        <p:txBody>
          <a:bodyPr wrap="square">
            <a:spAutoFit/>
          </a:bodyPr>
          <a:lstStyle/>
          <a:p>
            <a:pPr algn="ctr">
              <a:lnSpc>
                <a:spcPct val="125000"/>
              </a:lnSpc>
            </a:pPr>
            <a:r>
              <a:rPr lang="ar-EG" sz="3000" b="1" dirty="0">
                <a:solidFill>
                  <a:prstClr val="white"/>
                </a:solidFill>
                <a:latin typeface="Sakkal Majalla" pitchFamily="2" charset="-78"/>
                <a:cs typeface="Sakkal Majalla" pitchFamily="2" charset="-78"/>
              </a:rPr>
              <a:t>صفات الألعاب الذهنية وأهدافها وأنواعها</a:t>
            </a:r>
          </a:p>
        </p:txBody>
      </p:sp>
      <p:grpSp>
        <p:nvGrpSpPr>
          <p:cNvPr id="3" name="Group 2"/>
          <p:cNvGrpSpPr/>
          <p:nvPr/>
        </p:nvGrpSpPr>
        <p:grpSpPr>
          <a:xfrm>
            <a:off x="4100779" y="1584906"/>
            <a:ext cx="5076853" cy="4854131"/>
            <a:chOff x="3682656" y="1017789"/>
            <a:chExt cx="5140208" cy="5130304"/>
          </a:xfrm>
        </p:grpSpPr>
        <p:pic>
          <p:nvPicPr>
            <p:cNvPr id="4" name="Picture 3"/>
            <p:cNvPicPr>
              <a:picLocks noChangeAspect="1"/>
            </p:cNvPicPr>
            <p:nvPr/>
          </p:nvPicPr>
          <p:blipFill>
            <a:blip r:embed="rId5"/>
            <a:stretch>
              <a:fillRect/>
            </a:stretch>
          </p:blipFill>
          <p:spPr>
            <a:xfrm>
              <a:off x="3682656" y="1017789"/>
              <a:ext cx="5140208" cy="5130304"/>
            </a:xfrm>
            <a:prstGeom prst="rect">
              <a:avLst/>
            </a:prstGeom>
          </p:spPr>
        </p:pic>
        <p:sp>
          <p:nvSpPr>
            <p:cNvPr id="5" name="Rectangle 4"/>
            <p:cNvSpPr/>
            <p:nvPr/>
          </p:nvSpPr>
          <p:spPr>
            <a:xfrm>
              <a:off x="5470590" y="2775669"/>
              <a:ext cx="1483505" cy="1463793"/>
            </a:xfrm>
            <a:prstGeom prst="rect">
              <a:avLst/>
            </a:prstGeom>
          </p:spPr>
          <p:txBody>
            <a:bodyPr wrap="square">
              <a:spAutoFit/>
            </a:bodyPr>
            <a:lstStyle/>
            <a:p>
              <a:pPr algn="ctr"/>
              <a:r>
                <a:rPr lang="ar-EG" sz="2800" b="1" dirty="0">
                  <a:solidFill>
                    <a:srgbClr val="C00000"/>
                  </a:solidFill>
                  <a:latin typeface="Sakkal Majalla" panose="02000000000000000000" pitchFamily="2" charset="-78"/>
                  <a:cs typeface="Sakkal Majalla" panose="02000000000000000000" pitchFamily="2" charset="-78"/>
                </a:rPr>
                <a:t>صفات الألعاب الذهنية</a:t>
              </a:r>
            </a:p>
          </p:txBody>
        </p:sp>
      </p:grpSp>
      <p:grpSp>
        <p:nvGrpSpPr>
          <p:cNvPr id="7" name="Group 6"/>
          <p:cNvGrpSpPr/>
          <p:nvPr/>
        </p:nvGrpSpPr>
        <p:grpSpPr>
          <a:xfrm>
            <a:off x="6209106" y="1007141"/>
            <a:ext cx="3029908" cy="1699786"/>
            <a:chOff x="4329911" y="916841"/>
            <a:chExt cx="3029908" cy="1699786"/>
          </a:xfrm>
        </p:grpSpPr>
        <p:sp>
          <p:nvSpPr>
            <p:cNvPr id="8" name="Rectangle 7"/>
            <p:cNvSpPr/>
            <p:nvPr/>
          </p:nvSpPr>
          <p:spPr>
            <a:xfrm>
              <a:off x="4329911" y="916841"/>
              <a:ext cx="3029908" cy="954107"/>
            </a:xfrm>
            <a:prstGeom prst="rect">
              <a:avLst/>
            </a:prstGeom>
          </p:spPr>
          <p:txBody>
            <a:bodyPr wrap="square">
              <a:spAutoFit/>
            </a:bodyPr>
            <a:lstStyle/>
            <a:p>
              <a:pPr algn="ctr"/>
              <a:r>
                <a:rPr lang="ar-EG" sz="2800" b="1" dirty="0">
                  <a:solidFill>
                    <a:srgbClr val="002060"/>
                  </a:solidFill>
                  <a:latin typeface="Sakkal Majalla" panose="02000000000000000000" pitchFamily="2" charset="-78"/>
                  <a:cs typeface="Sakkal Majalla" panose="02000000000000000000" pitchFamily="2" charset="-78"/>
                </a:rPr>
                <a:t>اللعبة نشاط يمارسه الفرد أو مجموعة من الأفراد.</a:t>
              </a:r>
            </a:p>
          </p:txBody>
        </p:sp>
        <p:sp>
          <p:nvSpPr>
            <p:cNvPr id="10" name="Rectangle 9"/>
            <p:cNvSpPr/>
            <p:nvPr/>
          </p:nvSpPr>
          <p:spPr>
            <a:xfrm>
              <a:off x="4560221" y="2031852"/>
              <a:ext cx="333746" cy="584775"/>
            </a:xfrm>
            <a:prstGeom prst="rect">
              <a:avLst/>
            </a:prstGeom>
          </p:spPr>
          <p:txBody>
            <a:bodyPr wrap="none">
              <a:spAutoFit/>
            </a:bodyPr>
            <a:lstStyle/>
            <a:p>
              <a:pPr algn="ctr"/>
              <a:r>
                <a:rPr lang="ar-EG" sz="3200" b="1" dirty="0">
                  <a:solidFill>
                    <a:prstClr val="white"/>
                  </a:solidFill>
                  <a:latin typeface="Adobe Arabic" panose="02040503050201020203" pitchFamily="18" charset="-78"/>
                  <a:cs typeface="Adobe Arabic" panose="02040503050201020203" pitchFamily="18" charset="-78"/>
                </a:rPr>
                <a:t>1</a:t>
              </a:r>
            </a:p>
          </p:txBody>
        </p:sp>
      </p:grpSp>
      <p:grpSp>
        <p:nvGrpSpPr>
          <p:cNvPr id="11" name="Group 10"/>
          <p:cNvGrpSpPr/>
          <p:nvPr/>
        </p:nvGrpSpPr>
        <p:grpSpPr>
          <a:xfrm>
            <a:off x="7609834" y="2248877"/>
            <a:ext cx="3414169" cy="954107"/>
            <a:chOff x="5730639" y="2158577"/>
            <a:chExt cx="3414169" cy="954107"/>
          </a:xfrm>
        </p:grpSpPr>
        <p:sp>
          <p:nvSpPr>
            <p:cNvPr id="12" name="Rectangle 11"/>
            <p:cNvSpPr/>
            <p:nvPr/>
          </p:nvSpPr>
          <p:spPr>
            <a:xfrm>
              <a:off x="6399120" y="2158577"/>
              <a:ext cx="2745688" cy="954107"/>
            </a:xfrm>
            <a:prstGeom prst="rect">
              <a:avLst/>
            </a:prstGeom>
          </p:spPr>
          <p:txBody>
            <a:bodyPr wrap="square">
              <a:spAutoFit/>
            </a:bodyPr>
            <a:lstStyle/>
            <a:p>
              <a:pPr algn="ctr"/>
              <a:r>
                <a:rPr lang="ar-EG" sz="2800" b="1" dirty="0">
                  <a:solidFill>
                    <a:srgbClr val="002060"/>
                  </a:solidFill>
                  <a:latin typeface="Sakkal Majalla" panose="02000000000000000000" pitchFamily="2" charset="-78"/>
                  <a:cs typeface="Sakkal Majalla" panose="02000000000000000000" pitchFamily="2" charset="-78"/>
                </a:rPr>
                <a:t>تلبي حاجات فسيولوجية عند الفرد.</a:t>
              </a:r>
            </a:p>
          </p:txBody>
        </p:sp>
        <p:sp>
          <p:nvSpPr>
            <p:cNvPr id="13" name="Rectangle 12"/>
            <p:cNvSpPr/>
            <p:nvPr/>
          </p:nvSpPr>
          <p:spPr>
            <a:xfrm>
              <a:off x="5730639" y="2516671"/>
              <a:ext cx="333746" cy="584775"/>
            </a:xfrm>
            <a:prstGeom prst="rect">
              <a:avLst/>
            </a:prstGeom>
          </p:spPr>
          <p:txBody>
            <a:bodyPr wrap="none">
              <a:spAutoFit/>
            </a:bodyPr>
            <a:lstStyle/>
            <a:p>
              <a:pPr algn="ctr"/>
              <a:r>
                <a:rPr lang="ar-EG" sz="3200" b="1" dirty="0">
                  <a:solidFill>
                    <a:prstClr val="white"/>
                  </a:solidFill>
                  <a:latin typeface="Adobe Arabic" panose="02040503050201020203" pitchFamily="18" charset="-78"/>
                  <a:cs typeface="Adobe Arabic" panose="02040503050201020203" pitchFamily="18" charset="-78"/>
                </a:rPr>
                <a:t>2</a:t>
              </a:r>
            </a:p>
          </p:txBody>
        </p:sp>
      </p:grpSp>
      <p:grpSp>
        <p:nvGrpSpPr>
          <p:cNvPr id="14" name="Group 13"/>
          <p:cNvGrpSpPr/>
          <p:nvPr/>
        </p:nvGrpSpPr>
        <p:grpSpPr>
          <a:xfrm>
            <a:off x="8111442" y="3729970"/>
            <a:ext cx="3227538" cy="647960"/>
            <a:chOff x="6170649" y="2394726"/>
            <a:chExt cx="3227538" cy="647960"/>
          </a:xfrm>
        </p:grpSpPr>
        <p:sp>
          <p:nvSpPr>
            <p:cNvPr id="15" name="Rectangle 14"/>
            <p:cNvSpPr/>
            <p:nvPr/>
          </p:nvSpPr>
          <p:spPr>
            <a:xfrm>
              <a:off x="6921227" y="2519466"/>
              <a:ext cx="2476960" cy="523220"/>
            </a:xfrm>
            <a:prstGeom prst="rect">
              <a:avLst/>
            </a:prstGeom>
          </p:spPr>
          <p:txBody>
            <a:bodyPr wrap="none">
              <a:spAutoFit/>
            </a:bodyPr>
            <a:lstStyle/>
            <a:p>
              <a:r>
                <a:rPr lang="ar-EG" sz="2800" b="1" dirty="0">
                  <a:solidFill>
                    <a:srgbClr val="002060"/>
                  </a:solidFill>
                  <a:latin typeface="Sakkal Majalla" panose="02000000000000000000" pitchFamily="2" charset="-78"/>
                  <a:cs typeface="Sakkal Majalla" panose="02000000000000000000" pitchFamily="2" charset="-78"/>
                </a:rPr>
                <a:t>تحقق المتعة والتسلية.</a:t>
              </a:r>
            </a:p>
          </p:txBody>
        </p:sp>
        <p:sp>
          <p:nvSpPr>
            <p:cNvPr id="16" name="Rectangle 15"/>
            <p:cNvSpPr/>
            <p:nvPr/>
          </p:nvSpPr>
          <p:spPr>
            <a:xfrm>
              <a:off x="6170649" y="2394726"/>
              <a:ext cx="333746" cy="584775"/>
            </a:xfrm>
            <a:prstGeom prst="rect">
              <a:avLst/>
            </a:prstGeom>
          </p:spPr>
          <p:txBody>
            <a:bodyPr wrap="none">
              <a:spAutoFit/>
            </a:bodyPr>
            <a:lstStyle/>
            <a:p>
              <a:pPr algn="ctr"/>
              <a:r>
                <a:rPr lang="ar-EG" sz="3200" b="1" dirty="0">
                  <a:solidFill>
                    <a:prstClr val="white"/>
                  </a:solidFill>
                  <a:latin typeface="Adobe Arabic" panose="02040503050201020203" pitchFamily="18" charset="-78"/>
                  <a:cs typeface="Adobe Arabic" panose="02040503050201020203" pitchFamily="18" charset="-78"/>
                </a:rPr>
                <a:t>3</a:t>
              </a:r>
            </a:p>
          </p:txBody>
        </p:sp>
      </p:grpSp>
      <p:grpSp>
        <p:nvGrpSpPr>
          <p:cNvPr id="17" name="Group 16"/>
          <p:cNvGrpSpPr/>
          <p:nvPr/>
        </p:nvGrpSpPr>
        <p:grpSpPr>
          <a:xfrm>
            <a:off x="7625176" y="4800991"/>
            <a:ext cx="3112781" cy="1789178"/>
            <a:chOff x="5622785" y="2220803"/>
            <a:chExt cx="3112781" cy="1789178"/>
          </a:xfrm>
        </p:grpSpPr>
        <p:sp>
          <p:nvSpPr>
            <p:cNvPr id="18" name="Rectangle 17"/>
            <p:cNvSpPr/>
            <p:nvPr/>
          </p:nvSpPr>
          <p:spPr>
            <a:xfrm>
              <a:off x="5737679" y="3055874"/>
              <a:ext cx="2997887" cy="954107"/>
            </a:xfrm>
            <a:prstGeom prst="rect">
              <a:avLst/>
            </a:prstGeom>
          </p:spPr>
          <p:txBody>
            <a:bodyPr wrap="square">
              <a:spAutoFit/>
            </a:bodyPr>
            <a:lstStyle/>
            <a:p>
              <a:pPr algn="ctr"/>
              <a:r>
                <a:rPr lang="ar-EG" sz="2800" b="1" dirty="0">
                  <a:solidFill>
                    <a:srgbClr val="002060"/>
                  </a:solidFill>
                  <a:latin typeface="Sakkal Majalla" panose="02000000000000000000" pitchFamily="2" charset="-78"/>
                  <a:cs typeface="Sakkal Majalla" panose="02000000000000000000" pitchFamily="2" charset="-78"/>
                </a:rPr>
                <a:t>تحقق أهدافا قد تكون مرتبطة بالمنهاج.</a:t>
              </a:r>
            </a:p>
          </p:txBody>
        </p:sp>
        <p:sp>
          <p:nvSpPr>
            <p:cNvPr id="19" name="Rectangle 18"/>
            <p:cNvSpPr/>
            <p:nvPr/>
          </p:nvSpPr>
          <p:spPr>
            <a:xfrm>
              <a:off x="5622785" y="2220803"/>
              <a:ext cx="333746" cy="584775"/>
            </a:xfrm>
            <a:prstGeom prst="rect">
              <a:avLst/>
            </a:prstGeom>
          </p:spPr>
          <p:txBody>
            <a:bodyPr wrap="none">
              <a:spAutoFit/>
            </a:bodyPr>
            <a:lstStyle/>
            <a:p>
              <a:pPr algn="ctr"/>
              <a:r>
                <a:rPr lang="ar-EG" sz="3200" b="1" dirty="0">
                  <a:solidFill>
                    <a:prstClr val="white"/>
                  </a:solidFill>
                  <a:latin typeface="Adobe Arabic" panose="02040503050201020203" pitchFamily="18" charset="-78"/>
                  <a:cs typeface="Adobe Arabic" panose="02040503050201020203" pitchFamily="18" charset="-78"/>
                </a:rPr>
                <a:t>4</a:t>
              </a:r>
            </a:p>
          </p:txBody>
        </p:sp>
      </p:grpSp>
      <p:grpSp>
        <p:nvGrpSpPr>
          <p:cNvPr id="20" name="Group 19"/>
          <p:cNvGrpSpPr/>
          <p:nvPr/>
        </p:nvGrpSpPr>
        <p:grpSpPr>
          <a:xfrm>
            <a:off x="1917618" y="5269071"/>
            <a:ext cx="5070619" cy="1544480"/>
            <a:chOff x="3384128" y="1562784"/>
            <a:chExt cx="5070619" cy="1544480"/>
          </a:xfrm>
        </p:grpSpPr>
        <p:sp>
          <p:nvSpPr>
            <p:cNvPr id="21" name="Rectangle 20"/>
            <p:cNvSpPr/>
            <p:nvPr/>
          </p:nvSpPr>
          <p:spPr>
            <a:xfrm>
              <a:off x="3384128" y="2584044"/>
              <a:ext cx="5070619" cy="523220"/>
            </a:xfrm>
            <a:prstGeom prst="rect">
              <a:avLst/>
            </a:prstGeom>
          </p:spPr>
          <p:txBody>
            <a:bodyPr wrap="none">
              <a:spAutoFit/>
            </a:bodyPr>
            <a:lstStyle/>
            <a:p>
              <a:r>
                <a:rPr lang="ar-EG" sz="2800" b="1" dirty="0">
                  <a:solidFill>
                    <a:srgbClr val="002060"/>
                  </a:solidFill>
                  <a:latin typeface="Sakkal Majalla" panose="02000000000000000000" pitchFamily="2" charset="-78"/>
                  <a:cs typeface="Sakkal Majalla" panose="02000000000000000000" pitchFamily="2" charset="-78"/>
                </a:rPr>
                <a:t>تنمية القدرة على الاتصال والتفاعل مع الآخرين.</a:t>
              </a:r>
            </a:p>
          </p:txBody>
        </p:sp>
        <p:sp>
          <p:nvSpPr>
            <p:cNvPr id="22" name="Rectangle 21"/>
            <p:cNvSpPr/>
            <p:nvPr/>
          </p:nvSpPr>
          <p:spPr>
            <a:xfrm>
              <a:off x="7905926" y="1562784"/>
              <a:ext cx="333746" cy="584775"/>
            </a:xfrm>
            <a:prstGeom prst="rect">
              <a:avLst/>
            </a:prstGeom>
          </p:spPr>
          <p:txBody>
            <a:bodyPr wrap="none">
              <a:spAutoFit/>
            </a:bodyPr>
            <a:lstStyle/>
            <a:p>
              <a:pPr algn="ctr"/>
              <a:r>
                <a:rPr lang="ar-EG" sz="3200" b="1" dirty="0">
                  <a:solidFill>
                    <a:prstClr val="white"/>
                  </a:solidFill>
                  <a:latin typeface="Adobe Arabic" panose="02040503050201020203" pitchFamily="18" charset="-78"/>
                  <a:cs typeface="Adobe Arabic" panose="02040503050201020203" pitchFamily="18" charset="-78"/>
                </a:rPr>
                <a:t>5</a:t>
              </a:r>
            </a:p>
          </p:txBody>
        </p:sp>
      </p:grpSp>
      <p:grpSp>
        <p:nvGrpSpPr>
          <p:cNvPr id="23" name="Group 22"/>
          <p:cNvGrpSpPr/>
          <p:nvPr/>
        </p:nvGrpSpPr>
        <p:grpSpPr>
          <a:xfrm>
            <a:off x="113998" y="4809824"/>
            <a:ext cx="5607665" cy="880586"/>
            <a:chOff x="3887207" y="1752952"/>
            <a:chExt cx="5607665" cy="880586"/>
          </a:xfrm>
        </p:grpSpPr>
        <p:sp>
          <p:nvSpPr>
            <p:cNvPr id="24" name="Rectangle 23"/>
            <p:cNvSpPr/>
            <p:nvPr/>
          </p:nvSpPr>
          <p:spPr>
            <a:xfrm>
              <a:off x="3887207" y="2110318"/>
              <a:ext cx="4898458" cy="523220"/>
            </a:xfrm>
            <a:prstGeom prst="rect">
              <a:avLst/>
            </a:prstGeom>
          </p:spPr>
          <p:txBody>
            <a:bodyPr wrap="square">
              <a:spAutoFit/>
            </a:bodyPr>
            <a:lstStyle/>
            <a:p>
              <a:r>
                <a:rPr lang="ar-EG" sz="2800" b="1" dirty="0">
                  <a:solidFill>
                    <a:srgbClr val="002060"/>
                  </a:solidFill>
                  <a:latin typeface="Sakkal Majalla" panose="02000000000000000000" pitchFamily="2" charset="-78"/>
                  <a:cs typeface="Sakkal Majalla" panose="02000000000000000000" pitchFamily="2" charset="-78"/>
                </a:rPr>
                <a:t>تنمي الناحية العقلية وتثير العقل على التفكير.</a:t>
              </a:r>
            </a:p>
          </p:txBody>
        </p:sp>
        <p:sp>
          <p:nvSpPr>
            <p:cNvPr id="25" name="Rectangle 24"/>
            <p:cNvSpPr/>
            <p:nvPr/>
          </p:nvSpPr>
          <p:spPr>
            <a:xfrm>
              <a:off x="8905396" y="1752952"/>
              <a:ext cx="589476" cy="584775"/>
            </a:xfrm>
            <a:prstGeom prst="rect">
              <a:avLst/>
            </a:prstGeom>
          </p:spPr>
          <p:txBody>
            <a:bodyPr wrap="square">
              <a:spAutoFit/>
            </a:bodyPr>
            <a:lstStyle/>
            <a:p>
              <a:pPr algn="ctr"/>
              <a:r>
                <a:rPr lang="ar-EG" sz="3200" b="1" dirty="0">
                  <a:solidFill>
                    <a:prstClr val="white"/>
                  </a:solidFill>
                  <a:latin typeface="Adobe Arabic" panose="02040503050201020203" pitchFamily="18" charset="-78"/>
                  <a:cs typeface="Adobe Arabic" panose="02040503050201020203" pitchFamily="18" charset="-78"/>
                </a:rPr>
                <a:t>6</a:t>
              </a:r>
            </a:p>
          </p:txBody>
        </p:sp>
      </p:grpSp>
      <p:grpSp>
        <p:nvGrpSpPr>
          <p:cNvPr id="26" name="Group 25"/>
          <p:cNvGrpSpPr/>
          <p:nvPr/>
        </p:nvGrpSpPr>
        <p:grpSpPr>
          <a:xfrm>
            <a:off x="1208384" y="3665468"/>
            <a:ext cx="3896118" cy="656311"/>
            <a:chOff x="5342636" y="2110319"/>
            <a:chExt cx="3896118" cy="656311"/>
          </a:xfrm>
        </p:grpSpPr>
        <p:sp>
          <p:nvSpPr>
            <p:cNvPr id="27" name="Rectangle 26"/>
            <p:cNvSpPr/>
            <p:nvPr/>
          </p:nvSpPr>
          <p:spPr>
            <a:xfrm>
              <a:off x="5342636" y="2110319"/>
              <a:ext cx="3297929" cy="523220"/>
            </a:xfrm>
            <a:prstGeom prst="rect">
              <a:avLst/>
            </a:prstGeom>
          </p:spPr>
          <p:txBody>
            <a:bodyPr wrap="square">
              <a:spAutoFit/>
            </a:bodyPr>
            <a:lstStyle/>
            <a:p>
              <a:r>
                <a:rPr lang="ar-EG" sz="2800" b="1" dirty="0">
                  <a:solidFill>
                    <a:srgbClr val="002060"/>
                  </a:solidFill>
                  <a:latin typeface="Sakkal Majalla" panose="02000000000000000000" pitchFamily="2" charset="-78"/>
                  <a:cs typeface="Sakkal Majalla" panose="02000000000000000000" pitchFamily="2" charset="-78"/>
                </a:rPr>
                <a:t>زيادة التفاعل الصفي الإيجابي.</a:t>
              </a:r>
            </a:p>
          </p:txBody>
        </p:sp>
        <p:sp>
          <p:nvSpPr>
            <p:cNvPr id="28" name="Rectangle 27"/>
            <p:cNvSpPr/>
            <p:nvPr/>
          </p:nvSpPr>
          <p:spPr>
            <a:xfrm>
              <a:off x="8905008" y="2181855"/>
              <a:ext cx="333746" cy="584775"/>
            </a:xfrm>
            <a:prstGeom prst="rect">
              <a:avLst/>
            </a:prstGeom>
          </p:spPr>
          <p:txBody>
            <a:bodyPr wrap="none">
              <a:spAutoFit/>
            </a:bodyPr>
            <a:lstStyle/>
            <a:p>
              <a:pPr algn="ctr"/>
              <a:r>
                <a:rPr lang="ar-EG" sz="3200" b="1" dirty="0">
                  <a:solidFill>
                    <a:prstClr val="white"/>
                  </a:solidFill>
                  <a:latin typeface="Adobe Arabic" panose="02040503050201020203" pitchFamily="18" charset="-78"/>
                  <a:cs typeface="Adobe Arabic" panose="02040503050201020203" pitchFamily="18" charset="-78"/>
                </a:rPr>
                <a:t>7</a:t>
              </a:r>
            </a:p>
          </p:txBody>
        </p:sp>
      </p:grpSp>
      <p:grpSp>
        <p:nvGrpSpPr>
          <p:cNvPr id="29" name="Group 28"/>
          <p:cNvGrpSpPr/>
          <p:nvPr/>
        </p:nvGrpSpPr>
        <p:grpSpPr>
          <a:xfrm>
            <a:off x="1525319" y="1937487"/>
            <a:ext cx="4068227" cy="1232303"/>
            <a:chOff x="5659571" y="1552599"/>
            <a:chExt cx="4068227" cy="1232303"/>
          </a:xfrm>
        </p:grpSpPr>
        <p:sp>
          <p:nvSpPr>
            <p:cNvPr id="30" name="Rectangle 29"/>
            <p:cNvSpPr/>
            <p:nvPr/>
          </p:nvSpPr>
          <p:spPr>
            <a:xfrm>
              <a:off x="5659571" y="1552599"/>
              <a:ext cx="3623281" cy="954107"/>
            </a:xfrm>
            <a:prstGeom prst="rect">
              <a:avLst/>
            </a:prstGeom>
          </p:spPr>
          <p:txBody>
            <a:bodyPr wrap="square">
              <a:spAutoFit/>
            </a:bodyPr>
            <a:lstStyle/>
            <a:p>
              <a:pPr algn="ctr"/>
              <a:r>
                <a:rPr lang="ar-EG" sz="2800" b="1" dirty="0">
                  <a:solidFill>
                    <a:srgbClr val="002060"/>
                  </a:solidFill>
                  <a:latin typeface="Sakkal Majalla" panose="02000000000000000000" pitchFamily="2" charset="-78"/>
                  <a:cs typeface="Sakkal Majalla" panose="02000000000000000000" pitchFamily="2" charset="-78"/>
                </a:rPr>
                <a:t>انتقال أثر التعلم وإعطاء معنى لما يتعلمه الفرد.</a:t>
              </a:r>
            </a:p>
          </p:txBody>
        </p:sp>
        <p:sp>
          <p:nvSpPr>
            <p:cNvPr id="31" name="Rectangle 30"/>
            <p:cNvSpPr/>
            <p:nvPr/>
          </p:nvSpPr>
          <p:spPr>
            <a:xfrm>
              <a:off x="9394052" y="2200127"/>
              <a:ext cx="333746" cy="584775"/>
            </a:xfrm>
            <a:prstGeom prst="rect">
              <a:avLst/>
            </a:prstGeom>
          </p:spPr>
          <p:txBody>
            <a:bodyPr wrap="none">
              <a:spAutoFit/>
            </a:bodyPr>
            <a:lstStyle/>
            <a:p>
              <a:pPr algn="ctr"/>
              <a:r>
                <a:rPr lang="ar-EG" sz="3200" b="1" dirty="0">
                  <a:solidFill>
                    <a:prstClr val="white"/>
                  </a:solidFill>
                  <a:latin typeface="Adobe Arabic" panose="02040503050201020203" pitchFamily="18" charset="-78"/>
                  <a:cs typeface="Adobe Arabic" panose="02040503050201020203" pitchFamily="18" charset="-78"/>
                </a:rPr>
                <a:t>8</a:t>
              </a:r>
            </a:p>
          </p:txBody>
        </p:sp>
      </p:grpSp>
      <p:sp>
        <p:nvSpPr>
          <p:cNvPr id="32" name="مربع نص 31"/>
          <p:cNvSpPr txBox="1"/>
          <p:nvPr/>
        </p:nvSpPr>
        <p:spPr>
          <a:xfrm>
            <a:off x="-16597" y="6437890"/>
            <a:ext cx="2023311" cy="369332"/>
          </a:xfrm>
          <a:prstGeom prst="rect">
            <a:avLst/>
          </a:prstGeom>
          <a:noFill/>
        </p:spPr>
        <p:txBody>
          <a:bodyPr wrap="none" rtlCol="1">
            <a:spAutoFit/>
          </a:bodyPr>
          <a:lstStyle/>
          <a:p>
            <a:r>
              <a:rPr lang="en-US" dirty="0">
                <a:latin typeface="Sakkal Majalla" panose="02000000000000000000" pitchFamily="2" charset="-78"/>
                <a:cs typeface="Sakkal Majalla" panose="02000000000000000000" pitchFamily="2" charset="-78"/>
                <a:hlinkClick r:id="rId6"/>
              </a:rPr>
              <a:t>www.dawliatarining.com</a:t>
            </a:r>
            <a:r>
              <a:rPr lang="ar-SA" dirty="0">
                <a:latin typeface="Sakkal Majalla" panose="02000000000000000000" pitchFamily="2" charset="-78"/>
                <a:cs typeface="Sakkal Majalla" panose="02000000000000000000" pitchFamily="2" charset="-78"/>
              </a:rPr>
              <a:t> </a:t>
            </a:r>
          </a:p>
        </p:txBody>
      </p:sp>
    </p:spTree>
    <p:extLst>
      <p:ext uri="{BB962C8B-B14F-4D97-AF65-F5344CB8AC3E}">
        <p14:creationId xmlns:p14="http://schemas.microsoft.com/office/powerpoint/2010/main" val="232020890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500" fill="hold"/>
                                        <p:tgtEl>
                                          <p:spTgt spid="11"/>
                                        </p:tgtEl>
                                        <p:attrNameLst>
                                          <p:attrName>ppt_w</p:attrName>
                                        </p:attrNameLst>
                                      </p:cBhvr>
                                      <p:tavLst>
                                        <p:tav tm="0">
                                          <p:val>
                                            <p:fltVal val="0"/>
                                          </p:val>
                                        </p:tav>
                                        <p:tav tm="100000">
                                          <p:val>
                                            <p:strVal val="#ppt_w"/>
                                          </p:val>
                                        </p:tav>
                                      </p:tavLst>
                                    </p:anim>
                                    <p:anim calcmode="lin" valueType="num">
                                      <p:cBhvr>
                                        <p:cTn id="23" dur="500" fill="hold"/>
                                        <p:tgtEl>
                                          <p:spTgt spid="11"/>
                                        </p:tgtEl>
                                        <p:attrNameLst>
                                          <p:attrName>ppt_h</p:attrName>
                                        </p:attrNameLst>
                                      </p:cBhvr>
                                      <p:tavLst>
                                        <p:tav tm="0">
                                          <p:val>
                                            <p:fltVal val="0"/>
                                          </p:val>
                                        </p:tav>
                                        <p:tav tm="100000">
                                          <p:val>
                                            <p:strVal val="#ppt_h"/>
                                          </p:val>
                                        </p:tav>
                                      </p:tavLst>
                                    </p:anim>
                                    <p:animEffect transition="in" filter="fade">
                                      <p:cBhvr>
                                        <p:cTn id="24" dur="500"/>
                                        <p:tgtEl>
                                          <p:spTgt spid="11"/>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nodeType="click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p:cTn id="29" dur="500" fill="hold"/>
                                        <p:tgtEl>
                                          <p:spTgt spid="14"/>
                                        </p:tgtEl>
                                        <p:attrNameLst>
                                          <p:attrName>ppt_w</p:attrName>
                                        </p:attrNameLst>
                                      </p:cBhvr>
                                      <p:tavLst>
                                        <p:tav tm="0">
                                          <p:val>
                                            <p:fltVal val="0"/>
                                          </p:val>
                                        </p:tav>
                                        <p:tav tm="100000">
                                          <p:val>
                                            <p:strVal val="#ppt_w"/>
                                          </p:val>
                                        </p:tav>
                                      </p:tavLst>
                                    </p:anim>
                                    <p:anim calcmode="lin" valueType="num">
                                      <p:cBhvr>
                                        <p:cTn id="30" dur="500" fill="hold"/>
                                        <p:tgtEl>
                                          <p:spTgt spid="14"/>
                                        </p:tgtEl>
                                        <p:attrNameLst>
                                          <p:attrName>ppt_h</p:attrName>
                                        </p:attrNameLst>
                                      </p:cBhvr>
                                      <p:tavLst>
                                        <p:tav tm="0">
                                          <p:val>
                                            <p:fltVal val="0"/>
                                          </p:val>
                                        </p:tav>
                                        <p:tav tm="100000">
                                          <p:val>
                                            <p:strVal val="#ppt_h"/>
                                          </p:val>
                                        </p:tav>
                                      </p:tavLst>
                                    </p:anim>
                                    <p:animEffect transition="in" filter="fade">
                                      <p:cBhvr>
                                        <p:cTn id="31" dur="500"/>
                                        <p:tgtEl>
                                          <p:spTgt spid="14"/>
                                        </p:tgtEl>
                                      </p:cBhvr>
                                    </p:animEffect>
                                  </p:childTnLst>
                                </p:cTn>
                              </p:par>
                            </p:childTnLst>
                          </p:cTn>
                        </p:par>
                      </p:childTnLst>
                    </p:cTn>
                  </p:par>
                  <p:par>
                    <p:cTn id="32" fill="hold">
                      <p:stCondLst>
                        <p:cond delay="indefinite"/>
                      </p:stCondLst>
                      <p:childTnLst>
                        <p:par>
                          <p:cTn id="33" fill="hold">
                            <p:stCondLst>
                              <p:cond delay="0"/>
                            </p:stCondLst>
                            <p:childTnLst>
                              <p:par>
                                <p:cTn id="34" presetID="53" presetClass="entr" presetSubtype="16" fill="hold" nodeType="click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p:cTn id="36" dur="500" fill="hold"/>
                                        <p:tgtEl>
                                          <p:spTgt spid="17"/>
                                        </p:tgtEl>
                                        <p:attrNameLst>
                                          <p:attrName>ppt_w</p:attrName>
                                        </p:attrNameLst>
                                      </p:cBhvr>
                                      <p:tavLst>
                                        <p:tav tm="0">
                                          <p:val>
                                            <p:fltVal val="0"/>
                                          </p:val>
                                        </p:tav>
                                        <p:tav tm="100000">
                                          <p:val>
                                            <p:strVal val="#ppt_w"/>
                                          </p:val>
                                        </p:tav>
                                      </p:tavLst>
                                    </p:anim>
                                    <p:anim calcmode="lin" valueType="num">
                                      <p:cBhvr>
                                        <p:cTn id="37" dur="500" fill="hold"/>
                                        <p:tgtEl>
                                          <p:spTgt spid="17"/>
                                        </p:tgtEl>
                                        <p:attrNameLst>
                                          <p:attrName>ppt_h</p:attrName>
                                        </p:attrNameLst>
                                      </p:cBhvr>
                                      <p:tavLst>
                                        <p:tav tm="0">
                                          <p:val>
                                            <p:fltVal val="0"/>
                                          </p:val>
                                        </p:tav>
                                        <p:tav tm="100000">
                                          <p:val>
                                            <p:strVal val="#ppt_h"/>
                                          </p:val>
                                        </p:tav>
                                      </p:tavLst>
                                    </p:anim>
                                    <p:animEffect transition="in" filter="fade">
                                      <p:cBhvr>
                                        <p:cTn id="38" dur="500"/>
                                        <p:tgtEl>
                                          <p:spTgt spid="17"/>
                                        </p:tgtEl>
                                      </p:cBhvr>
                                    </p:animEffect>
                                  </p:childTnLst>
                                </p:cTn>
                              </p:par>
                            </p:childTnLst>
                          </p:cTn>
                        </p:par>
                      </p:childTnLst>
                    </p:cTn>
                  </p:par>
                  <p:par>
                    <p:cTn id="39" fill="hold">
                      <p:stCondLst>
                        <p:cond delay="indefinite"/>
                      </p:stCondLst>
                      <p:childTnLst>
                        <p:par>
                          <p:cTn id="40" fill="hold">
                            <p:stCondLst>
                              <p:cond delay="0"/>
                            </p:stCondLst>
                            <p:childTnLst>
                              <p:par>
                                <p:cTn id="41" presetID="53" presetClass="entr" presetSubtype="16" fill="hold" nodeType="click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p:cTn id="43" dur="500" fill="hold"/>
                                        <p:tgtEl>
                                          <p:spTgt spid="20"/>
                                        </p:tgtEl>
                                        <p:attrNameLst>
                                          <p:attrName>ppt_w</p:attrName>
                                        </p:attrNameLst>
                                      </p:cBhvr>
                                      <p:tavLst>
                                        <p:tav tm="0">
                                          <p:val>
                                            <p:fltVal val="0"/>
                                          </p:val>
                                        </p:tav>
                                        <p:tav tm="100000">
                                          <p:val>
                                            <p:strVal val="#ppt_w"/>
                                          </p:val>
                                        </p:tav>
                                      </p:tavLst>
                                    </p:anim>
                                    <p:anim calcmode="lin" valueType="num">
                                      <p:cBhvr>
                                        <p:cTn id="44" dur="500" fill="hold"/>
                                        <p:tgtEl>
                                          <p:spTgt spid="20"/>
                                        </p:tgtEl>
                                        <p:attrNameLst>
                                          <p:attrName>ppt_h</p:attrName>
                                        </p:attrNameLst>
                                      </p:cBhvr>
                                      <p:tavLst>
                                        <p:tav tm="0">
                                          <p:val>
                                            <p:fltVal val="0"/>
                                          </p:val>
                                        </p:tav>
                                        <p:tav tm="100000">
                                          <p:val>
                                            <p:strVal val="#ppt_h"/>
                                          </p:val>
                                        </p:tav>
                                      </p:tavLst>
                                    </p:anim>
                                    <p:animEffect transition="in" filter="fade">
                                      <p:cBhvr>
                                        <p:cTn id="45" dur="500"/>
                                        <p:tgtEl>
                                          <p:spTgt spid="20"/>
                                        </p:tgtEl>
                                      </p:cBhvr>
                                    </p:animEffect>
                                  </p:childTnLst>
                                </p:cTn>
                              </p:par>
                            </p:childTnLst>
                          </p:cTn>
                        </p:par>
                      </p:childTnLst>
                    </p:cTn>
                  </p:par>
                  <p:par>
                    <p:cTn id="46" fill="hold">
                      <p:stCondLst>
                        <p:cond delay="indefinite"/>
                      </p:stCondLst>
                      <p:childTnLst>
                        <p:par>
                          <p:cTn id="47" fill="hold">
                            <p:stCondLst>
                              <p:cond delay="0"/>
                            </p:stCondLst>
                            <p:childTnLst>
                              <p:par>
                                <p:cTn id="48" presetID="53" presetClass="entr" presetSubtype="16" fill="hold" nodeType="clickEffect">
                                  <p:stCondLst>
                                    <p:cond delay="0"/>
                                  </p:stCondLst>
                                  <p:childTnLst>
                                    <p:set>
                                      <p:cBhvr>
                                        <p:cTn id="49" dur="1" fill="hold">
                                          <p:stCondLst>
                                            <p:cond delay="0"/>
                                          </p:stCondLst>
                                        </p:cTn>
                                        <p:tgtEl>
                                          <p:spTgt spid="23"/>
                                        </p:tgtEl>
                                        <p:attrNameLst>
                                          <p:attrName>style.visibility</p:attrName>
                                        </p:attrNameLst>
                                      </p:cBhvr>
                                      <p:to>
                                        <p:strVal val="visible"/>
                                      </p:to>
                                    </p:set>
                                    <p:anim calcmode="lin" valueType="num">
                                      <p:cBhvr>
                                        <p:cTn id="50" dur="500" fill="hold"/>
                                        <p:tgtEl>
                                          <p:spTgt spid="23"/>
                                        </p:tgtEl>
                                        <p:attrNameLst>
                                          <p:attrName>ppt_w</p:attrName>
                                        </p:attrNameLst>
                                      </p:cBhvr>
                                      <p:tavLst>
                                        <p:tav tm="0">
                                          <p:val>
                                            <p:fltVal val="0"/>
                                          </p:val>
                                        </p:tav>
                                        <p:tav tm="100000">
                                          <p:val>
                                            <p:strVal val="#ppt_w"/>
                                          </p:val>
                                        </p:tav>
                                      </p:tavLst>
                                    </p:anim>
                                    <p:anim calcmode="lin" valueType="num">
                                      <p:cBhvr>
                                        <p:cTn id="51" dur="500" fill="hold"/>
                                        <p:tgtEl>
                                          <p:spTgt spid="23"/>
                                        </p:tgtEl>
                                        <p:attrNameLst>
                                          <p:attrName>ppt_h</p:attrName>
                                        </p:attrNameLst>
                                      </p:cBhvr>
                                      <p:tavLst>
                                        <p:tav tm="0">
                                          <p:val>
                                            <p:fltVal val="0"/>
                                          </p:val>
                                        </p:tav>
                                        <p:tav tm="100000">
                                          <p:val>
                                            <p:strVal val="#ppt_h"/>
                                          </p:val>
                                        </p:tav>
                                      </p:tavLst>
                                    </p:anim>
                                    <p:animEffect transition="in" filter="fade">
                                      <p:cBhvr>
                                        <p:cTn id="52" dur="500"/>
                                        <p:tgtEl>
                                          <p:spTgt spid="23"/>
                                        </p:tgtEl>
                                      </p:cBhvr>
                                    </p:animEffect>
                                  </p:childTnLst>
                                </p:cTn>
                              </p:par>
                            </p:childTnLst>
                          </p:cTn>
                        </p:par>
                      </p:childTnLst>
                    </p:cTn>
                  </p:par>
                  <p:par>
                    <p:cTn id="53" fill="hold">
                      <p:stCondLst>
                        <p:cond delay="indefinite"/>
                      </p:stCondLst>
                      <p:childTnLst>
                        <p:par>
                          <p:cTn id="54" fill="hold">
                            <p:stCondLst>
                              <p:cond delay="0"/>
                            </p:stCondLst>
                            <p:childTnLst>
                              <p:par>
                                <p:cTn id="55" presetID="53" presetClass="entr" presetSubtype="16" fill="hold" nodeType="clickEffect">
                                  <p:stCondLst>
                                    <p:cond delay="0"/>
                                  </p:stCondLst>
                                  <p:childTnLst>
                                    <p:set>
                                      <p:cBhvr>
                                        <p:cTn id="56" dur="1" fill="hold">
                                          <p:stCondLst>
                                            <p:cond delay="0"/>
                                          </p:stCondLst>
                                        </p:cTn>
                                        <p:tgtEl>
                                          <p:spTgt spid="26"/>
                                        </p:tgtEl>
                                        <p:attrNameLst>
                                          <p:attrName>style.visibility</p:attrName>
                                        </p:attrNameLst>
                                      </p:cBhvr>
                                      <p:to>
                                        <p:strVal val="visible"/>
                                      </p:to>
                                    </p:set>
                                    <p:anim calcmode="lin" valueType="num">
                                      <p:cBhvr>
                                        <p:cTn id="57" dur="500" fill="hold"/>
                                        <p:tgtEl>
                                          <p:spTgt spid="26"/>
                                        </p:tgtEl>
                                        <p:attrNameLst>
                                          <p:attrName>ppt_w</p:attrName>
                                        </p:attrNameLst>
                                      </p:cBhvr>
                                      <p:tavLst>
                                        <p:tav tm="0">
                                          <p:val>
                                            <p:fltVal val="0"/>
                                          </p:val>
                                        </p:tav>
                                        <p:tav tm="100000">
                                          <p:val>
                                            <p:strVal val="#ppt_w"/>
                                          </p:val>
                                        </p:tav>
                                      </p:tavLst>
                                    </p:anim>
                                    <p:anim calcmode="lin" valueType="num">
                                      <p:cBhvr>
                                        <p:cTn id="58" dur="500" fill="hold"/>
                                        <p:tgtEl>
                                          <p:spTgt spid="26"/>
                                        </p:tgtEl>
                                        <p:attrNameLst>
                                          <p:attrName>ppt_h</p:attrName>
                                        </p:attrNameLst>
                                      </p:cBhvr>
                                      <p:tavLst>
                                        <p:tav tm="0">
                                          <p:val>
                                            <p:fltVal val="0"/>
                                          </p:val>
                                        </p:tav>
                                        <p:tav tm="100000">
                                          <p:val>
                                            <p:strVal val="#ppt_h"/>
                                          </p:val>
                                        </p:tav>
                                      </p:tavLst>
                                    </p:anim>
                                    <p:animEffect transition="in" filter="fade">
                                      <p:cBhvr>
                                        <p:cTn id="59" dur="500"/>
                                        <p:tgtEl>
                                          <p:spTgt spid="26"/>
                                        </p:tgtEl>
                                      </p:cBhvr>
                                    </p:animEffect>
                                  </p:childTnLst>
                                </p:cTn>
                              </p:par>
                            </p:childTnLst>
                          </p:cTn>
                        </p:par>
                      </p:childTnLst>
                    </p:cTn>
                  </p:par>
                  <p:par>
                    <p:cTn id="60" fill="hold">
                      <p:stCondLst>
                        <p:cond delay="indefinite"/>
                      </p:stCondLst>
                      <p:childTnLst>
                        <p:par>
                          <p:cTn id="61" fill="hold">
                            <p:stCondLst>
                              <p:cond delay="0"/>
                            </p:stCondLst>
                            <p:childTnLst>
                              <p:par>
                                <p:cTn id="62" presetID="53" presetClass="entr" presetSubtype="16" fill="hold" nodeType="clickEffect">
                                  <p:stCondLst>
                                    <p:cond delay="0"/>
                                  </p:stCondLst>
                                  <p:childTnLst>
                                    <p:set>
                                      <p:cBhvr>
                                        <p:cTn id="63" dur="1" fill="hold">
                                          <p:stCondLst>
                                            <p:cond delay="0"/>
                                          </p:stCondLst>
                                        </p:cTn>
                                        <p:tgtEl>
                                          <p:spTgt spid="29"/>
                                        </p:tgtEl>
                                        <p:attrNameLst>
                                          <p:attrName>style.visibility</p:attrName>
                                        </p:attrNameLst>
                                      </p:cBhvr>
                                      <p:to>
                                        <p:strVal val="visible"/>
                                      </p:to>
                                    </p:set>
                                    <p:anim calcmode="lin" valueType="num">
                                      <p:cBhvr>
                                        <p:cTn id="64" dur="500" fill="hold"/>
                                        <p:tgtEl>
                                          <p:spTgt spid="29"/>
                                        </p:tgtEl>
                                        <p:attrNameLst>
                                          <p:attrName>ppt_w</p:attrName>
                                        </p:attrNameLst>
                                      </p:cBhvr>
                                      <p:tavLst>
                                        <p:tav tm="0">
                                          <p:val>
                                            <p:fltVal val="0"/>
                                          </p:val>
                                        </p:tav>
                                        <p:tav tm="100000">
                                          <p:val>
                                            <p:strVal val="#ppt_w"/>
                                          </p:val>
                                        </p:tav>
                                      </p:tavLst>
                                    </p:anim>
                                    <p:anim calcmode="lin" valueType="num">
                                      <p:cBhvr>
                                        <p:cTn id="65" dur="500" fill="hold"/>
                                        <p:tgtEl>
                                          <p:spTgt spid="29"/>
                                        </p:tgtEl>
                                        <p:attrNameLst>
                                          <p:attrName>ppt_h</p:attrName>
                                        </p:attrNameLst>
                                      </p:cBhvr>
                                      <p:tavLst>
                                        <p:tav tm="0">
                                          <p:val>
                                            <p:fltVal val="0"/>
                                          </p:val>
                                        </p:tav>
                                        <p:tav tm="100000">
                                          <p:val>
                                            <p:strVal val="#ppt_h"/>
                                          </p:val>
                                        </p:tav>
                                      </p:tavLst>
                                    </p:anim>
                                    <p:animEffect transition="in" filter="fade">
                                      <p:cBhvr>
                                        <p:cTn id="66"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576306" y="249833"/>
            <a:ext cx="4474710" cy="630942"/>
          </a:xfrm>
          <a:prstGeom prst="rect">
            <a:avLst/>
          </a:prstGeom>
        </p:spPr>
        <p:txBody>
          <a:bodyPr wrap="square">
            <a:spAutoFit/>
          </a:bodyPr>
          <a:lstStyle/>
          <a:p>
            <a:pPr algn="ctr">
              <a:lnSpc>
                <a:spcPct val="125000"/>
              </a:lnSpc>
            </a:pPr>
            <a:r>
              <a:rPr lang="ar-EG" sz="2800" dirty="0">
                <a:solidFill>
                  <a:prstClr val="white"/>
                </a:solidFill>
                <a:latin typeface="Sakkal Majalla" pitchFamily="2" charset="-78"/>
                <a:cs typeface="Sakkal Majalla" pitchFamily="2" charset="-78"/>
              </a:rPr>
              <a:t>صفات الألعاب الذهنية وأهدافها وأنواعها</a:t>
            </a:r>
          </a:p>
        </p:txBody>
      </p:sp>
      <p:grpSp>
        <p:nvGrpSpPr>
          <p:cNvPr id="24" name="Group 23"/>
          <p:cNvGrpSpPr/>
          <p:nvPr/>
        </p:nvGrpSpPr>
        <p:grpSpPr>
          <a:xfrm>
            <a:off x="4354689" y="2086240"/>
            <a:ext cx="3450801" cy="2954215"/>
            <a:chOff x="3009366" y="1776046"/>
            <a:chExt cx="3450801" cy="2954215"/>
          </a:xfrm>
        </p:grpSpPr>
        <p:pic>
          <p:nvPicPr>
            <p:cNvPr id="25" name="Picture 2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09366" y="1776046"/>
              <a:ext cx="3450801" cy="2954215"/>
            </a:xfrm>
            <a:prstGeom prst="rect">
              <a:avLst/>
            </a:prstGeom>
          </p:spPr>
        </p:pic>
        <p:sp>
          <p:nvSpPr>
            <p:cNvPr id="26" name="Rectangle 25"/>
            <p:cNvSpPr/>
            <p:nvPr/>
          </p:nvSpPr>
          <p:spPr>
            <a:xfrm>
              <a:off x="3676881" y="2803221"/>
              <a:ext cx="2057401" cy="954107"/>
            </a:xfrm>
            <a:prstGeom prst="rect">
              <a:avLst/>
            </a:prstGeom>
          </p:spPr>
          <p:txBody>
            <a:bodyPr wrap="square">
              <a:spAutoFit/>
            </a:bodyPr>
            <a:lstStyle/>
            <a:p>
              <a:pPr algn="ctr"/>
              <a:r>
                <a:rPr lang="ar-EG" sz="2800" b="1" dirty="0">
                  <a:solidFill>
                    <a:srgbClr val="FF0000"/>
                  </a:solidFill>
                  <a:latin typeface="Sakkal Majalla" panose="02000000000000000000" pitchFamily="2" charset="-78"/>
                  <a:cs typeface="Sakkal Majalla" panose="02000000000000000000" pitchFamily="2" charset="-78"/>
                </a:rPr>
                <a:t>أهداف الألعاب الذهنية</a:t>
              </a:r>
            </a:p>
          </p:txBody>
        </p:sp>
      </p:grpSp>
      <p:sp>
        <p:nvSpPr>
          <p:cNvPr id="27" name="Rectangle 26"/>
          <p:cNvSpPr/>
          <p:nvPr/>
        </p:nvSpPr>
        <p:spPr>
          <a:xfrm>
            <a:off x="609276" y="3127748"/>
            <a:ext cx="3884169" cy="954107"/>
          </a:xfrm>
          <a:prstGeom prst="rect">
            <a:avLst/>
          </a:prstGeom>
        </p:spPr>
        <p:txBody>
          <a:bodyPr wrap="square">
            <a:spAutoFit/>
          </a:bodyPr>
          <a:lstStyle/>
          <a:p>
            <a:pPr algn="ctr"/>
            <a:r>
              <a:rPr lang="ar-EG" sz="2800" b="1" dirty="0">
                <a:solidFill>
                  <a:srgbClr val="FF6600"/>
                </a:solidFill>
                <a:latin typeface="Sakkal Majalla" panose="02000000000000000000" pitchFamily="2" charset="-78"/>
                <a:cs typeface="Sakkal Majalla" panose="02000000000000000000" pitchFamily="2" charset="-78"/>
              </a:rPr>
              <a:t>إتاحة الفرصة للفرد للتعرف</a:t>
            </a:r>
            <a:br>
              <a:rPr lang="ar-EG" sz="2800" b="1" dirty="0">
                <a:solidFill>
                  <a:srgbClr val="FF6600"/>
                </a:solidFill>
                <a:latin typeface="Sakkal Majalla" panose="02000000000000000000" pitchFamily="2" charset="-78"/>
                <a:cs typeface="Sakkal Majalla" panose="02000000000000000000" pitchFamily="2" charset="-78"/>
              </a:rPr>
            </a:br>
            <a:r>
              <a:rPr lang="ar-EG" sz="2800" b="1" dirty="0">
                <a:solidFill>
                  <a:srgbClr val="FF6600"/>
                </a:solidFill>
                <a:latin typeface="Sakkal Majalla" panose="02000000000000000000" pitchFamily="2" charset="-78"/>
                <a:cs typeface="Sakkal Majalla" panose="02000000000000000000" pitchFamily="2" charset="-78"/>
              </a:rPr>
              <a:t> على قدراته الطبيعية.</a:t>
            </a:r>
          </a:p>
        </p:txBody>
      </p:sp>
      <p:sp>
        <p:nvSpPr>
          <p:cNvPr id="28" name="Rectangle 27"/>
          <p:cNvSpPr/>
          <p:nvPr/>
        </p:nvSpPr>
        <p:spPr>
          <a:xfrm>
            <a:off x="449958" y="4720165"/>
            <a:ext cx="5093647" cy="523220"/>
          </a:xfrm>
          <a:prstGeom prst="rect">
            <a:avLst/>
          </a:prstGeom>
        </p:spPr>
        <p:txBody>
          <a:bodyPr wrap="square">
            <a:spAutoFit/>
          </a:bodyPr>
          <a:lstStyle/>
          <a:p>
            <a:pPr algn="ctr"/>
            <a:r>
              <a:rPr lang="ar-EG" sz="2800" b="1" dirty="0">
                <a:solidFill>
                  <a:srgbClr val="34979C"/>
                </a:solidFill>
                <a:latin typeface="Sakkal Majalla" panose="02000000000000000000" pitchFamily="2" charset="-78"/>
                <a:cs typeface="Sakkal Majalla" panose="02000000000000000000" pitchFamily="2" charset="-78"/>
              </a:rPr>
              <a:t>تنمية التفكير الإبداعي.</a:t>
            </a:r>
          </a:p>
        </p:txBody>
      </p:sp>
      <p:sp>
        <p:nvSpPr>
          <p:cNvPr id="29" name="Rectangle 28"/>
          <p:cNvSpPr/>
          <p:nvPr/>
        </p:nvSpPr>
        <p:spPr>
          <a:xfrm>
            <a:off x="7608364" y="3334287"/>
            <a:ext cx="3881629" cy="523220"/>
          </a:xfrm>
          <a:prstGeom prst="rect">
            <a:avLst/>
          </a:prstGeom>
        </p:spPr>
        <p:txBody>
          <a:bodyPr wrap="square">
            <a:spAutoFit/>
          </a:bodyPr>
          <a:lstStyle/>
          <a:p>
            <a:pPr algn="ctr"/>
            <a:r>
              <a:rPr lang="ar-EG" sz="2800" b="1" dirty="0">
                <a:solidFill>
                  <a:srgbClr val="CC00CC"/>
                </a:solidFill>
                <a:latin typeface="Sakkal Majalla" panose="02000000000000000000" pitchFamily="2" charset="-78"/>
                <a:cs typeface="Sakkal Majalla" panose="02000000000000000000" pitchFamily="2" charset="-78"/>
              </a:rPr>
              <a:t>تنمية الجوانب المعرفية.</a:t>
            </a:r>
          </a:p>
        </p:txBody>
      </p:sp>
      <p:sp>
        <p:nvSpPr>
          <p:cNvPr id="30" name="Rectangle 29"/>
          <p:cNvSpPr/>
          <p:nvPr/>
        </p:nvSpPr>
        <p:spPr>
          <a:xfrm>
            <a:off x="6901876" y="1924428"/>
            <a:ext cx="3299619" cy="523220"/>
          </a:xfrm>
          <a:prstGeom prst="rect">
            <a:avLst/>
          </a:prstGeom>
        </p:spPr>
        <p:txBody>
          <a:bodyPr wrap="square">
            <a:spAutoFit/>
          </a:bodyPr>
          <a:lstStyle/>
          <a:p>
            <a:pPr algn="ctr"/>
            <a:r>
              <a:rPr lang="ar-EG" sz="2800" b="1" dirty="0">
                <a:solidFill>
                  <a:srgbClr val="FF0066"/>
                </a:solidFill>
                <a:latin typeface="Sakkal Majalla" panose="02000000000000000000" pitchFamily="2" charset="-78"/>
                <a:cs typeface="Sakkal Majalla" panose="02000000000000000000" pitchFamily="2" charset="-78"/>
              </a:rPr>
              <a:t>الألعاب الذهنية أداة تعلم.</a:t>
            </a:r>
          </a:p>
        </p:txBody>
      </p:sp>
      <p:sp>
        <p:nvSpPr>
          <p:cNvPr id="31" name="Rectangle 30"/>
          <p:cNvSpPr/>
          <p:nvPr/>
        </p:nvSpPr>
        <p:spPr>
          <a:xfrm>
            <a:off x="1371172" y="1524083"/>
            <a:ext cx="3926795" cy="954107"/>
          </a:xfrm>
          <a:prstGeom prst="rect">
            <a:avLst/>
          </a:prstGeom>
        </p:spPr>
        <p:txBody>
          <a:bodyPr wrap="square">
            <a:spAutoFit/>
          </a:bodyPr>
          <a:lstStyle/>
          <a:p>
            <a:pPr algn="ctr"/>
            <a:r>
              <a:rPr lang="ar-EG" sz="2800" b="1" dirty="0">
                <a:solidFill>
                  <a:srgbClr val="FF0000"/>
                </a:solidFill>
                <a:latin typeface="Sakkal Majalla" panose="02000000000000000000" pitchFamily="2" charset="-78"/>
                <a:cs typeface="Sakkal Majalla" panose="02000000000000000000" pitchFamily="2" charset="-78"/>
              </a:rPr>
              <a:t>تعتمد الألعاب الذهنية في تحقيقها للأهداف على عنصر المنافسة.</a:t>
            </a:r>
          </a:p>
        </p:txBody>
      </p:sp>
      <p:sp>
        <p:nvSpPr>
          <p:cNvPr id="32" name="Rectangle 31"/>
          <p:cNvSpPr/>
          <p:nvPr/>
        </p:nvSpPr>
        <p:spPr>
          <a:xfrm>
            <a:off x="6474168" y="2214421"/>
            <a:ext cx="568571" cy="523220"/>
          </a:xfrm>
          <a:prstGeom prst="rect">
            <a:avLst/>
          </a:prstGeom>
        </p:spPr>
        <p:txBody>
          <a:bodyPr wrap="square">
            <a:spAutoFit/>
          </a:bodyPr>
          <a:lstStyle/>
          <a:p>
            <a:pPr algn="ctr"/>
            <a:r>
              <a:rPr lang="ar-EG" sz="2800" b="1" dirty="0">
                <a:solidFill>
                  <a:prstClr val="white"/>
                </a:solidFill>
                <a:latin typeface="Sakkal Majalla" panose="02000000000000000000" pitchFamily="2" charset="-78"/>
                <a:cs typeface="Sakkal Majalla" panose="02000000000000000000" pitchFamily="2" charset="-78"/>
              </a:rPr>
              <a:t>1</a:t>
            </a:r>
          </a:p>
        </p:txBody>
      </p:sp>
      <p:sp>
        <p:nvSpPr>
          <p:cNvPr id="33" name="Rectangle 32"/>
          <p:cNvSpPr/>
          <p:nvPr/>
        </p:nvSpPr>
        <p:spPr>
          <a:xfrm>
            <a:off x="7189276" y="3298805"/>
            <a:ext cx="568571" cy="523220"/>
          </a:xfrm>
          <a:prstGeom prst="rect">
            <a:avLst/>
          </a:prstGeom>
        </p:spPr>
        <p:txBody>
          <a:bodyPr wrap="square">
            <a:spAutoFit/>
          </a:bodyPr>
          <a:lstStyle/>
          <a:p>
            <a:pPr algn="ctr"/>
            <a:r>
              <a:rPr lang="ar-EG" sz="2800" b="1" dirty="0">
                <a:solidFill>
                  <a:prstClr val="white"/>
                </a:solidFill>
                <a:latin typeface="Sakkal Majalla" panose="02000000000000000000" pitchFamily="2" charset="-78"/>
                <a:cs typeface="Sakkal Majalla" panose="02000000000000000000" pitchFamily="2" charset="-78"/>
              </a:rPr>
              <a:t>2</a:t>
            </a:r>
          </a:p>
        </p:txBody>
      </p:sp>
      <p:sp>
        <p:nvSpPr>
          <p:cNvPr id="34" name="Rectangle 33"/>
          <p:cNvSpPr/>
          <p:nvPr/>
        </p:nvSpPr>
        <p:spPr>
          <a:xfrm>
            <a:off x="6497614" y="4400774"/>
            <a:ext cx="568571" cy="523220"/>
          </a:xfrm>
          <a:prstGeom prst="rect">
            <a:avLst/>
          </a:prstGeom>
        </p:spPr>
        <p:txBody>
          <a:bodyPr wrap="square">
            <a:spAutoFit/>
          </a:bodyPr>
          <a:lstStyle/>
          <a:p>
            <a:pPr algn="ctr"/>
            <a:r>
              <a:rPr lang="ar-EG" sz="2800" b="1" dirty="0">
                <a:solidFill>
                  <a:prstClr val="white"/>
                </a:solidFill>
                <a:latin typeface="Sakkal Majalla" panose="02000000000000000000" pitchFamily="2" charset="-78"/>
                <a:cs typeface="Sakkal Majalla" panose="02000000000000000000" pitchFamily="2" charset="-78"/>
              </a:rPr>
              <a:t>3</a:t>
            </a:r>
          </a:p>
        </p:txBody>
      </p:sp>
      <p:sp>
        <p:nvSpPr>
          <p:cNvPr id="35" name="Rectangle 34"/>
          <p:cNvSpPr/>
          <p:nvPr/>
        </p:nvSpPr>
        <p:spPr>
          <a:xfrm>
            <a:off x="5067398" y="4394913"/>
            <a:ext cx="568571" cy="523220"/>
          </a:xfrm>
          <a:prstGeom prst="rect">
            <a:avLst/>
          </a:prstGeom>
        </p:spPr>
        <p:txBody>
          <a:bodyPr wrap="square">
            <a:spAutoFit/>
          </a:bodyPr>
          <a:lstStyle/>
          <a:p>
            <a:pPr algn="ctr"/>
            <a:r>
              <a:rPr lang="ar-EG" sz="2800" b="1" dirty="0">
                <a:solidFill>
                  <a:prstClr val="white"/>
                </a:solidFill>
                <a:latin typeface="Sakkal Majalla" panose="02000000000000000000" pitchFamily="2" charset="-78"/>
                <a:cs typeface="Sakkal Majalla" panose="02000000000000000000" pitchFamily="2" charset="-78"/>
              </a:rPr>
              <a:t>4</a:t>
            </a:r>
          </a:p>
        </p:txBody>
      </p:sp>
      <p:sp>
        <p:nvSpPr>
          <p:cNvPr id="36" name="Rectangle 35"/>
          <p:cNvSpPr/>
          <p:nvPr/>
        </p:nvSpPr>
        <p:spPr>
          <a:xfrm>
            <a:off x="4358152" y="3281222"/>
            <a:ext cx="568571" cy="523220"/>
          </a:xfrm>
          <a:prstGeom prst="rect">
            <a:avLst/>
          </a:prstGeom>
        </p:spPr>
        <p:txBody>
          <a:bodyPr wrap="square">
            <a:spAutoFit/>
          </a:bodyPr>
          <a:lstStyle/>
          <a:p>
            <a:pPr algn="ctr"/>
            <a:r>
              <a:rPr lang="ar-EG" sz="2800" b="1" dirty="0">
                <a:solidFill>
                  <a:prstClr val="white"/>
                </a:solidFill>
                <a:latin typeface="Sakkal Majalla" panose="02000000000000000000" pitchFamily="2" charset="-78"/>
                <a:cs typeface="Sakkal Majalla" panose="02000000000000000000" pitchFamily="2" charset="-78"/>
              </a:rPr>
              <a:t>5</a:t>
            </a:r>
          </a:p>
        </p:txBody>
      </p:sp>
      <p:sp>
        <p:nvSpPr>
          <p:cNvPr id="37" name="Rectangle 36"/>
          <p:cNvSpPr/>
          <p:nvPr/>
        </p:nvSpPr>
        <p:spPr>
          <a:xfrm>
            <a:off x="5055675" y="2202698"/>
            <a:ext cx="568571" cy="523220"/>
          </a:xfrm>
          <a:prstGeom prst="rect">
            <a:avLst/>
          </a:prstGeom>
        </p:spPr>
        <p:txBody>
          <a:bodyPr wrap="square">
            <a:spAutoFit/>
          </a:bodyPr>
          <a:lstStyle/>
          <a:p>
            <a:pPr algn="ctr"/>
            <a:r>
              <a:rPr lang="ar-EG" sz="2800" b="1" dirty="0">
                <a:solidFill>
                  <a:prstClr val="white"/>
                </a:solidFill>
                <a:latin typeface="Sakkal Majalla" panose="02000000000000000000" pitchFamily="2" charset="-78"/>
                <a:cs typeface="Sakkal Majalla" panose="02000000000000000000" pitchFamily="2" charset="-78"/>
              </a:rPr>
              <a:t>6</a:t>
            </a:r>
          </a:p>
        </p:txBody>
      </p:sp>
      <p:sp>
        <p:nvSpPr>
          <p:cNvPr id="38" name="Rectangle 37"/>
          <p:cNvSpPr/>
          <p:nvPr/>
        </p:nvSpPr>
        <p:spPr>
          <a:xfrm>
            <a:off x="7103319" y="4624840"/>
            <a:ext cx="3495408" cy="523220"/>
          </a:xfrm>
          <a:prstGeom prst="rect">
            <a:avLst/>
          </a:prstGeom>
        </p:spPr>
        <p:txBody>
          <a:bodyPr wrap="square">
            <a:spAutoFit/>
          </a:bodyPr>
          <a:lstStyle/>
          <a:p>
            <a:pPr algn="ctr"/>
            <a:r>
              <a:rPr lang="ar-EG" sz="2800" b="1" dirty="0">
                <a:solidFill>
                  <a:srgbClr val="0070C0"/>
                </a:solidFill>
                <a:latin typeface="Sakkal Majalla" panose="02000000000000000000" pitchFamily="2" charset="-78"/>
                <a:cs typeface="Sakkal Majalla" panose="02000000000000000000" pitchFamily="2" charset="-78"/>
              </a:rPr>
              <a:t>تنمية الجوانب الاجتماعية.</a:t>
            </a:r>
          </a:p>
        </p:txBody>
      </p:sp>
      <p:sp>
        <p:nvSpPr>
          <p:cNvPr id="18" name="مربع نص 17"/>
          <p:cNvSpPr txBox="1"/>
          <p:nvPr/>
        </p:nvSpPr>
        <p:spPr>
          <a:xfrm>
            <a:off x="-16597" y="6437890"/>
            <a:ext cx="2023311" cy="369332"/>
          </a:xfrm>
          <a:prstGeom prst="rect">
            <a:avLst/>
          </a:prstGeom>
          <a:noFill/>
        </p:spPr>
        <p:txBody>
          <a:bodyPr wrap="none" rtlCol="1">
            <a:spAutoFit/>
          </a:bodyPr>
          <a:lstStyle/>
          <a:p>
            <a:r>
              <a:rPr lang="en-US" dirty="0">
                <a:latin typeface="Sakkal Majalla" panose="02000000000000000000" pitchFamily="2" charset="-78"/>
                <a:cs typeface="Sakkal Majalla" panose="02000000000000000000" pitchFamily="2" charset="-78"/>
                <a:hlinkClick r:id="rId5"/>
              </a:rPr>
              <a:t>www.dawliatarining.com</a:t>
            </a:r>
            <a:r>
              <a:rPr lang="ar-SA" dirty="0">
                <a:latin typeface="Sakkal Majalla" panose="02000000000000000000" pitchFamily="2" charset="-78"/>
                <a:cs typeface="Sakkal Majalla" panose="02000000000000000000" pitchFamily="2" charset="-78"/>
              </a:rPr>
              <a:t> </a:t>
            </a:r>
          </a:p>
        </p:txBody>
      </p:sp>
    </p:spTree>
    <p:extLst>
      <p:ext uri="{BB962C8B-B14F-4D97-AF65-F5344CB8AC3E}">
        <p14:creationId xmlns:p14="http://schemas.microsoft.com/office/powerpoint/2010/main" val="14011605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fade">
                                      <p:cBhvr>
                                        <p:cTn id="12" dur="1000"/>
                                        <p:tgtEl>
                                          <p:spTgt spid="32"/>
                                        </p:tgtEl>
                                      </p:cBhvr>
                                    </p:animEffect>
                                    <p:anim calcmode="lin" valueType="num">
                                      <p:cBhvr>
                                        <p:cTn id="13" dur="1000" fill="hold"/>
                                        <p:tgtEl>
                                          <p:spTgt spid="32"/>
                                        </p:tgtEl>
                                        <p:attrNameLst>
                                          <p:attrName>ppt_x</p:attrName>
                                        </p:attrNameLst>
                                      </p:cBhvr>
                                      <p:tavLst>
                                        <p:tav tm="0">
                                          <p:val>
                                            <p:strVal val="#ppt_x"/>
                                          </p:val>
                                        </p:tav>
                                        <p:tav tm="100000">
                                          <p:val>
                                            <p:strVal val="#ppt_x"/>
                                          </p:val>
                                        </p:tav>
                                      </p:tavLst>
                                    </p:anim>
                                    <p:anim calcmode="lin" valueType="num">
                                      <p:cBhvr>
                                        <p:cTn id="14"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7" presetClass="entr" presetSubtype="0" fill="hold" grpId="0" nodeType="click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1000"/>
                                        <p:tgtEl>
                                          <p:spTgt spid="29"/>
                                        </p:tgtEl>
                                      </p:cBhvr>
                                    </p:animEffect>
                                    <p:anim calcmode="lin" valueType="num">
                                      <p:cBhvr>
                                        <p:cTn id="20" dur="1000" fill="hold"/>
                                        <p:tgtEl>
                                          <p:spTgt spid="29"/>
                                        </p:tgtEl>
                                        <p:attrNameLst>
                                          <p:attrName>ppt_x</p:attrName>
                                        </p:attrNameLst>
                                      </p:cBhvr>
                                      <p:tavLst>
                                        <p:tav tm="0">
                                          <p:val>
                                            <p:strVal val="#ppt_x"/>
                                          </p:val>
                                        </p:tav>
                                        <p:tav tm="100000">
                                          <p:val>
                                            <p:strVal val="#ppt_x"/>
                                          </p:val>
                                        </p:tav>
                                      </p:tavLst>
                                    </p:anim>
                                    <p:anim calcmode="lin" valueType="num">
                                      <p:cBhvr>
                                        <p:cTn id="21" dur="1000" fill="hold"/>
                                        <p:tgtEl>
                                          <p:spTgt spid="29"/>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fade">
                                      <p:cBhvr>
                                        <p:cTn id="24" dur="1000"/>
                                        <p:tgtEl>
                                          <p:spTgt spid="33"/>
                                        </p:tgtEl>
                                      </p:cBhvr>
                                    </p:animEffect>
                                    <p:anim calcmode="lin" valueType="num">
                                      <p:cBhvr>
                                        <p:cTn id="25" dur="1000" fill="hold"/>
                                        <p:tgtEl>
                                          <p:spTgt spid="33"/>
                                        </p:tgtEl>
                                        <p:attrNameLst>
                                          <p:attrName>ppt_x</p:attrName>
                                        </p:attrNameLst>
                                      </p:cBhvr>
                                      <p:tavLst>
                                        <p:tav tm="0">
                                          <p:val>
                                            <p:strVal val="#ppt_x"/>
                                          </p:val>
                                        </p:tav>
                                        <p:tav tm="100000">
                                          <p:val>
                                            <p:strVal val="#ppt_x"/>
                                          </p:val>
                                        </p:tav>
                                      </p:tavLst>
                                    </p:anim>
                                    <p:anim calcmode="lin" valueType="num">
                                      <p:cBhvr>
                                        <p:cTn id="26"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7" presetClass="entr" presetSubtype="0" fill="hold" grpId="0" nodeType="click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1000"/>
                                        <p:tgtEl>
                                          <p:spTgt spid="38"/>
                                        </p:tgtEl>
                                      </p:cBhvr>
                                    </p:animEffect>
                                    <p:anim calcmode="lin" valueType="num">
                                      <p:cBhvr>
                                        <p:cTn id="32" dur="1000" fill="hold"/>
                                        <p:tgtEl>
                                          <p:spTgt spid="38"/>
                                        </p:tgtEl>
                                        <p:attrNameLst>
                                          <p:attrName>ppt_x</p:attrName>
                                        </p:attrNameLst>
                                      </p:cBhvr>
                                      <p:tavLst>
                                        <p:tav tm="0">
                                          <p:val>
                                            <p:strVal val="#ppt_x"/>
                                          </p:val>
                                        </p:tav>
                                        <p:tav tm="100000">
                                          <p:val>
                                            <p:strVal val="#ppt_x"/>
                                          </p:val>
                                        </p:tav>
                                      </p:tavLst>
                                    </p:anim>
                                    <p:anim calcmode="lin" valueType="num">
                                      <p:cBhvr>
                                        <p:cTn id="33" dur="1000" fill="hold"/>
                                        <p:tgtEl>
                                          <p:spTgt spid="38"/>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34"/>
                                        </p:tgtEl>
                                        <p:attrNameLst>
                                          <p:attrName>style.visibility</p:attrName>
                                        </p:attrNameLst>
                                      </p:cBhvr>
                                      <p:to>
                                        <p:strVal val="visible"/>
                                      </p:to>
                                    </p:set>
                                    <p:animEffect transition="in" filter="fade">
                                      <p:cBhvr>
                                        <p:cTn id="36" dur="1000"/>
                                        <p:tgtEl>
                                          <p:spTgt spid="34"/>
                                        </p:tgtEl>
                                      </p:cBhvr>
                                    </p:animEffect>
                                    <p:anim calcmode="lin" valueType="num">
                                      <p:cBhvr>
                                        <p:cTn id="37" dur="1000" fill="hold"/>
                                        <p:tgtEl>
                                          <p:spTgt spid="34"/>
                                        </p:tgtEl>
                                        <p:attrNameLst>
                                          <p:attrName>ppt_x</p:attrName>
                                        </p:attrNameLst>
                                      </p:cBhvr>
                                      <p:tavLst>
                                        <p:tav tm="0">
                                          <p:val>
                                            <p:strVal val="#ppt_x"/>
                                          </p:val>
                                        </p:tav>
                                        <p:tav tm="100000">
                                          <p:val>
                                            <p:strVal val="#ppt_x"/>
                                          </p:val>
                                        </p:tav>
                                      </p:tavLst>
                                    </p:anim>
                                    <p:anim calcmode="lin" valueType="num">
                                      <p:cBhvr>
                                        <p:cTn id="38"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7" presetClass="entr" presetSubtype="0" fill="hold" grpId="0" nodeType="click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fade">
                                      <p:cBhvr>
                                        <p:cTn id="43" dur="1000"/>
                                        <p:tgtEl>
                                          <p:spTgt spid="28"/>
                                        </p:tgtEl>
                                      </p:cBhvr>
                                    </p:animEffect>
                                    <p:anim calcmode="lin" valueType="num">
                                      <p:cBhvr>
                                        <p:cTn id="44" dur="1000" fill="hold"/>
                                        <p:tgtEl>
                                          <p:spTgt spid="28"/>
                                        </p:tgtEl>
                                        <p:attrNameLst>
                                          <p:attrName>ppt_x</p:attrName>
                                        </p:attrNameLst>
                                      </p:cBhvr>
                                      <p:tavLst>
                                        <p:tav tm="0">
                                          <p:val>
                                            <p:strVal val="#ppt_x"/>
                                          </p:val>
                                        </p:tav>
                                        <p:tav tm="100000">
                                          <p:val>
                                            <p:strVal val="#ppt_x"/>
                                          </p:val>
                                        </p:tav>
                                      </p:tavLst>
                                    </p:anim>
                                    <p:anim calcmode="lin" valueType="num">
                                      <p:cBhvr>
                                        <p:cTn id="45" dur="1000" fill="hold"/>
                                        <p:tgtEl>
                                          <p:spTgt spid="28"/>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35"/>
                                        </p:tgtEl>
                                        <p:attrNameLst>
                                          <p:attrName>style.visibility</p:attrName>
                                        </p:attrNameLst>
                                      </p:cBhvr>
                                      <p:to>
                                        <p:strVal val="visible"/>
                                      </p:to>
                                    </p:set>
                                    <p:animEffect transition="in" filter="fade">
                                      <p:cBhvr>
                                        <p:cTn id="48" dur="1000"/>
                                        <p:tgtEl>
                                          <p:spTgt spid="35"/>
                                        </p:tgtEl>
                                      </p:cBhvr>
                                    </p:animEffect>
                                    <p:anim calcmode="lin" valueType="num">
                                      <p:cBhvr>
                                        <p:cTn id="49" dur="1000" fill="hold"/>
                                        <p:tgtEl>
                                          <p:spTgt spid="35"/>
                                        </p:tgtEl>
                                        <p:attrNameLst>
                                          <p:attrName>ppt_x</p:attrName>
                                        </p:attrNameLst>
                                      </p:cBhvr>
                                      <p:tavLst>
                                        <p:tav tm="0">
                                          <p:val>
                                            <p:strVal val="#ppt_x"/>
                                          </p:val>
                                        </p:tav>
                                        <p:tav tm="100000">
                                          <p:val>
                                            <p:strVal val="#ppt_x"/>
                                          </p:val>
                                        </p:tav>
                                      </p:tavLst>
                                    </p:anim>
                                    <p:anim calcmode="lin" valueType="num">
                                      <p:cBhvr>
                                        <p:cTn id="50"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47" presetClass="entr" presetSubtype="0" fill="hold" grpId="0" nodeType="clickEffect">
                                  <p:stCondLst>
                                    <p:cond delay="0"/>
                                  </p:stCondLst>
                                  <p:childTnLst>
                                    <p:set>
                                      <p:cBhvr>
                                        <p:cTn id="54" dur="1" fill="hold">
                                          <p:stCondLst>
                                            <p:cond delay="0"/>
                                          </p:stCondLst>
                                        </p:cTn>
                                        <p:tgtEl>
                                          <p:spTgt spid="27"/>
                                        </p:tgtEl>
                                        <p:attrNameLst>
                                          <p:attrName>style.visibility</p:attrName>
                                        </p:attrNameLst>
                                      </p:cBhvr>
                                      <p:to>
                                        <p:strVal val="visible"/>
                                      </p:to>
                                    </p:set>
                                    <p:animEffect transition="in" filter="fade">
                                      <p:cBhvr>
                                        <p:cTn id="55" dur="1000"/>
                                        <p:tgtEl>
                                          <p:spTgt spid="27"/>
                                        </p:tgtEl>
                                      </p:cBhvr>
                                    </p:animEffect>
                                    <p:anim calcmode="lin" valueType="num">
                                      <p:cBhvr>
                                        <p:cTn id="56" dur="1000" fill="hold"/>
                                        <p:tgtEl>
                                          <p:spTgt spid="27"/>
                                        </p:tgtEl>
                                        <p:attrNameLst>
                                          <p:attrName>ppt_x</p:attrName>
                                        </p:attrNameLst>
                                      </p:cBhvr>
                                      <p:tavLst>
                                        <p:tav tm="0">
                                          <p:val>
                                            <p:strVal val="#ppt_x"/>
                                          </p:val>
                                        </p:tav>
                                        <p:tav tm="100000">
                                          <p:val>
                                            <p:strVal val="#ppt_x"/>
                                          </p:val>
                                        </p:tav>
                                      </p:tavLst>
                                    </p:anim>
                                    <p:anim calcmode="lin" valueType="num">
                                      <p:cBhvr>
                                        <p:cTn id="57" dur="1000" fill="hold"/>
                                        <p:tgtEl>
                                          <p:spTgt spid="27"/>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36"/>
                                        </p:tgtEl>
                                        <p:attrNameLst>
                                          <p:attrName>style.visibility</p:attrName>
                                        </p:attrNameLst>
                                      </p:cBhvr>
                                      <p:to>
                                        <p:strVal val="visible"/>
                                      </p:to>
                                    </p:set>
                                    <p:animEffect transition="in" filter="fade">
                                      <p:cBhvr>
                                        <p:cTn id="60" dur="1000"/>
                                        <p:tgtEl>
                                          <p:spTgt spid="36"/>
                                        </p:tgtEl>
                                      </p:cBhvr>
                                    </p:animEffect>
                                    <p:anim calcmode="lin" valueType="num">
                                      <p:cBhvr>
                                        <p:cTn id="61" dur="1000" fill="hold"/>
                                        <p:tgtEl>
                                          <p:spTgt spid="36"/>
                                        </p:tgtEl>
                                        <p:attrNameLst>
                                          <p:attrName>ppt_x</p:attrName>
                                        </p:attrNameLst>
                                      </p:cBhvr>
                                      <p:tavLst>
                                        <p:tav tm="0">
                                          <p:val>
                                            <p:strVal val="#ppt_x"/>
                                          </p:val>
                                        </p:tav>
                                        <p:tav tm="100000">
                                          <p:val>
                                            <p:strVal val="#ppt_x"/>
                                          </p:val>
                                        </p:tav>
                                      </p:tavLst>
                                    </p:anim>
                                    <p:anim calcmode="lin" valueType="num">
                                      <p:cBhvr>
                                        <p:cTn id="62"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47" presetClass="entr" presetSubtype="0" fill="hold" grpId="0" nodeType="clickEffect">
                                  <p:stCondLst>
                                    <p:cond delay="0"/>
                                  </p:stCondLst>
                                  <p:childTnLst>
                                    <p:set>
                                      <p:cBhvr>
                                        <p:cTn id="66" dur="1" fill="hold">
                                          <p:stCondLst>
                                            <p:cond delay="0"/>
                                          </p:stCondLst>
                                        </p:cTn>
                                        <p:tgtEl>
                                          <p:spTgt spid="31"/>
                                        </p:tgtEl>
                                        <p:attrNameLst>
                                          <p:attrName>style.visibility</p:attrName>
                                        </p:attrNameLst>
                                      </p:cBhvr>
                                      <p:to>
                                        <p:strVal val="visible"/>
                                      </p:to>
                                    </p:set>
                                    <p:animEffect transition="in" filter="fade">
                                      <p:cBhvr>
                                        <p:cTn id="67" dur="1000"/>
                                        <p:tgtEl>
                                          <p:spTgt spid="31"/>
                                        </p:tgtEl>
                                      </p:cBhvr>
                                    </p:animEffect>
                                    <p:anim calcmode="lin" valueType="num">
                                      <p:cBhvr>
                                        <p:cTn id="68" dur="1000" fill="hold"/>
                                        <p:tgtEl>
                                          <p:spTgt spid="31"/>
                                        </p:tgtEl>
                                        <p:attrNameLst>
                                          <p:attrName>ppt_x</p:attrName>
                                        </p:attrNameLst>
                                      </p:cBhvr>
                                      <p:tavLst>
                                        <p:tav tm="0">
                                          <p:val>
                                            <p:strVal val="#ppt_x"/>
                                          </p:val>
                                        </p:tav>
                                        <p:tav tm="100000">
                                          <p:val>
                                            <p:strVal val="#ppt_x"/>
                                          </p:val>
                                        </p:tav>
                                      </p:tavLst>
                                    </p:anim>
                                    <p:anim calcmode="lin" valueType="num">
                                      <p:cBhvr>
                                        <p:cTn id="69" dur="1000" fill="hold"/>
                                        <p:tgtEl>
                                          <p:spTgt spid="31"/>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37"/>
                                        </p:tgtEl>
                                        <p:attrNameLst>
                                          <p:attrName>style.visibility</p:attrName>
                                        </p:attrNameLst>
                                      </p:cBhvr>
                                      <p:to>
                                        <p:strVal val="visible"/>
                                      </p:to>
                                    </p:set>
                                    <p:animEffect transition="in" filter="fade">
                                      <p:cBhvr>
                                        <p:cTn id="72" dur="1000"/>
                                        <p:tgtEl>
                                          <p:spTgt spid="37"/>
                                        </p:tgtEl>
                                      </p:cBhvr>
                                    </p:animEffect>
                                    <p:anim calcmode="lin" valueType="num">
                                      <p:cBhvr>
                                        <p:cTn id="73" dur="1000" fill="hold"/>
                                        <p:tgtEl>
                                          <p:spTgt spid="37"/>
                                        </p:tgtEl>
                                        <p:attrNameLst>
                                          <p:attrName>ppt_x</p:attrName>
                                        </p:attrNameLst>
                                      </p:cBhvr>
                                      <p:tavLst>
                                        <p:tav tm="0">
                                          <p:val>
                                            <p:strVal val="#ppt_x"/>
                                          </p:val>
                                        </p:tav>
                                        <p:tav tm="100000">
                                          <p:val>
                                            <p:strVal val="#ppt_x"/>
                                          </p:val>
                                        </p:tav>
                                      </p:tavLst>
                                    </p:anim>
                                    <p:anim calcmode="lin" valueType="num">
                                      <p:cBhvr>
                                        <p:cTn id="74"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P spid="32" grpId="0"/>
      <p:bldP spid="33" grpId="0"/>
      <p:bldP spid="34" grpId="0"/>
      <p:bldP spid="35" grpId="0"/>
      <p:bldP spid="36" grpId="0"/>
      <p:bldP spid="37" grpId="0"/>
      <p:bldP spid="38" grpId="0"/>
    </p:bldLst>
  </p:timing>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1">
          <a:blip r:embed="rId4"/>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576306" y="249833"/>
            <a:ext cx="4474710" cy="630942"/>
          </a:xfrm>
          <a:prstGeom prst="rect">
            <a:avLst/>
          </a:prstGeom>
        </p:spPr>
        <p:txBody>
          <a:bodyPr wrap="square">
            <a:spAutoFit/>
          </a:bodyPr>
          <a:lstStyle/>
          <a:p>
            <a:pPr algn="ctr">
              <a:lnSpc>
                <a:spcPct val="125000"/>
              </a:lnSpc>
            </a:pPr>
            <a:r>
              <a:rPr lang="ar-EG" sz="2800" dirty="0">
                <a:solidFill>
                  <a:prstClr val="white"/>
                </a:solidFill>
                <a:latin typeface="Sakkal Majalla" pitchFamily="2" charset="-78"/>
                <a:cs typeface="Sakkal Majalla" pitchFamily="2" charset="-78"/>
              </a:rPr>
              <a:t>صفات الألعاب الذهنية وأهدافها وأنواعها</a:t>
            </a:r>
          </a:p>
        </p:txBody>
      </p:sp>
      <p:grpSp>
        <p:nvGrpSpPr>
          <p:cNvPr id="3" name="Group 2"/>
          <p:cNvGrpSpPr/>
          <p:nvPr/>
        </p:nvGrpSpPr>
        <p:grpSpPr>
          <a:xfrm>
            <a:off x="2472279" y="3286574"/>
            <a:ext cx="3002278" cy="2591872"/>
            <a:chOff x="1228020" y="2833545"/>
            <a:chExt cx="3046719" cy="2800009"/>
          </a:xfrm>
        </p:grpSpPr>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28020" y="2833545"/>
              <a:ext cx="3046719" cy="2800009"/>
            </a:xfrm>
            <a:prstGeom prst="rect">
              <a:avLst/>
            </a:prstGeom>
          </p:spPr>
        </p:pic>
        <p:sp>
          <p:nvSpPr>
            <p:cNvPr id="8" name="Rectangle 7"/>
            <p:cNvSpPr/>
            <p:nvPr/>
          </p:nvSpPr>
          <p:spPr>
            <a:xfrm>
              <a:off x="1918699" y="3750976"/>
              <a:ext cx="2020899" cy="1279460"/>
            </a:xfrm>
            <a:prstGeom prst="rect">
              <a:avLst/>
            </a:prstGeom>
          </p:spPr>
          <p:txBody>
            <a:bodyPr wrap="square">
              <a:spAutoFit/>
            </a:bodyPr>
            <a:lst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ctr"/>
              <a:r>
                <a:rPr lang="ar-EG" sz="3200" b="1" dirty="0">
                  <a:solidFill>
                    <a:srgbClr val="002060"/>
                  </a:solidFill>
                  <a:latin typeface="Sakkal Majalla" panose="02000000000000000000" pitchFamily="2" charset="-78"/>
                  <a:cs typeface="Sakkal Majalla" panose="02000000000000000000" pitchFamily="2" charset="-78"/>
                </a:rPr>
                <a:t>ألعاب ذهنية فردية</a:t>
              </a:r>
            </a:p>
          </p:txBody>
        </p:sp>
      </p:grpSp>
      <p:grpSp>
        <p:nvGrpSpPr>
          <p:cNvPr id="4" name="Group 3"/>
          <p:cNvGrpSpPr/>
          <p:nvPr/>
        </p:nvGrpSpPr>
        <p:grpSpPr>
          <a:xfrm>
            <a:off x="6744015" y="3286574"/>
            <a:ext cx="3069646" cy="2591872"/>
            <a:chOff x="4786710" y="2833545"/>
            <a:chExt cx="3115084" cy="2800009"/>
          </a:xfrm>
        </p:grpSpPr>
        <p:pic>
          <p:nvPicPr>
            <p:cNvPr id="5" name="Picture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786710" y="2833545"/>
              <a:ext cx="3115084" cy="2800009"/>
            </a:xfrm>
            <a:prstGeom prst="rect">
              <a:avLst/>
            </a:prstGeom>
          </p:spPr>
        </p:pic>
        <p:sp>
          <p:nvSpPr>
            <p:cNvPr id="6" name="Rectangle 5"/>
            <p:cNvSpPr/>
            <p:nvPr/>
          </p:nvSpPr>
          <p:spPr>
            <a:xfrm>
              <a:off x="5645963" y="3826386"/>
              <a:ext cx="1770773" cy="1163723"/>
            </a:xfrm>
            <a:prstGeom prst="rect">
              <a:avLst/>
            </a:prstGeom>
          </p:spPr>
          <p:txBody>
            <a:bodyPr wrap="square">
              <a:spAutoFit/>
            </a:bodyPr>
            <a:lst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pPr algn="ctr"/>
              <a:r>
                <a:rPr lang="ar-EG" sz="3200" b="1" dirty="0">
                  <a:solidFill>
                    <a:srgbClr val="002060"/>
                  </a:solidFill>
                  <a:latin typeface="Sakkal Majalla" panose="02000000000000000000" pitchFamily="2" charset="-78"/>
                  <a:cs typeface="Sakkal Majalla" panose="02000000000000000000" pitchFamily="2" charset="-78"/>
                </a:rPr>
                <a:t>ألعاب ذهنية جماعية</a:t>
              </a:r>
            </a:p>
          </p:txBody>
        </p:sp>
      </p:grpSp>
      <p:grpSp>
        <p:nvGrpSpPr>
          <p:cNvPr id="10" name="Group 9"/>
          <p:cNvGrpSpPr/>
          <p:nvPr/>
        </p:nvGrpSpPr>
        <p:grpSpPr>
          <a:xfrm>
            <a:off x="2472279" y="228153"/>
            <a:ext cx="3670125" cy="1008505"/>
            <a:chOff x="374072" y="70134"/>
            <a:chExt cx="3213678" cy="552799"/>
          </a:xfrm>
        </p:grpSpPr>
        <p:pic>
          <p:nvPicPr>
            <p:cNvPr id="11" name="Picture 10" descr="E:\صور\أشرقت\ضصثؤصثثثثثثثثثثثثث_0003_Vector-Smart-Object.png"/>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flipV="1">
              <a:off x="374072" y="96980"/>
              <a:ext cx="3213678" cy="525953"/>
            </a:xfrm>
            <a:prstGeom prst="rect">
              <a:avLst/>
            </a:prstGeom>
            <a:noFill/>
            <a:ln>
              <a:noFill/>
            </a:ln>
          </p:spPr>
        </p:pic>
        <p:sp>
          <p:nvSpPr>
            <p:cNvPr id="12" name="Rectangle 11"/>
            <p:cNvSpPr/>
            <p:nvPr/>
          </p:nvSpPr>
          <p:spPr>
            <a:xfrm>
              <a:off x="374072" y="70134"/>
              <a:ext cx="3173599" cy="552488"/>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SA" sz="3200" b="1" dirty="0">
                  <a:solidFill>
                    <a:srgbClr val="0070C0"/>
                  </a:solidFill>
                  <a:effectLst/>
                  <a:latin typeface="Calibri" panose="020F0502020204030204" pitchFamily="34" charset="0"/>
                  <a:ea typeface="Calibri" panose="020F0502020204030204" pitchFamily="34" charset="0"/>
                  <a:cs typeface="Adobe Arabic" panose="02040503050201020203" pitchFamily="18" charset="-78"/>
                </a:rPr>
                <a:t>أنواع الألعاب الذهنية</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grpSp>
      <p:sp>
        <p:nvSpPr>
          <p:cNvPr id="2" name="Rectangle 1"/>
          <p:cNvSpPr/>
          <p:nvPr/>
        </p:nvSpPr>
        <p:spPr>
          <a:xfrm>
            <a:off x="4845864" y="1951980"/>
            <a:ext cx="3058851" cy="619272"/>
          </a:xfrm>
          <a:prstGeom prst="rect">
            <a:avLst/>
          </a:prstGeom>
        </p:spPr>
        <p:txBody>
          <a:bodyPr wrap="none">
            <a:spAutoFit/>
          </a:bodyPr>
          <a:lstStyle/>
          <a:p>
            <a:pPr>
              <a:lnSpc>
                <a:spcPct val="107000"/>
              </a:lnSpc>
              <a:spcAft>
                <a:spcPts val="800"/>
              </a:spcAft>
            </a:pPr>
            <a:r>
              <a:rPr lang="ar-SA" sz="3200" b="1" dirty="0">
                <a:solidFill>
                  <a:srgbClr val="C00000"/>
                </a:solidFill>
                <a:latin typeface="Calibri" panose="020F0502020204030204" pitchFamily="34" charset="0"/>
                <a:ea typeface="Calibri" panose="020F0502020204030204" pitchFamily="34" charset="0"/>
                <a:cs typeface="Sakkal Majalla" panose="02000000000000000000" pitchFamily="2" charset="-78"/>
              </a:rPr>
              <a:t>من حيث عدد المشاركين:</a:t>
            </a:r>
            <a:endParaRPr lang="en-US" sz="20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13" name="مربع نص 12"/>
          <p:cNvSpPr txBox="1"/>
          <p:nvPr/>
        </p:nvSpPr>
        <p:spPr>
          <a:xfrm>
            <a:off x="-16597" y="6437890"/>
            <a:ext cx="2023311" cy="369332"/>
          </a:xfrm>
          <a:prstGeom prst="rect">
            <a:avLst/>
          </a:prstGeom>
          <a:noFill/>
        </p:spPr>
        <p:txBody>
          <a:bodyPr wrap="none" rtlCol="1">
            <a:spAutoFit/>
          </a:bodyPr>
          <a:lstStyle/>
          <a:p>
            <a:r>
              <a:rPr lang="en-US" dirty="0">
                <a:latin typeface="Sakkal Majalla" panose="02000000000000000000" pitchFamily="2" charset="-78"/>
                <a:cs typeface="Sakkal Majalla" panose="02000000000000000000" pitchFamily="2" charset="-78"/>
                <a:hlinkClick r:id="rId8"/>
              </a:rPr>
              <a:t>www.dawliatarining.com</a:t>
            </a:r>
            <a:r>
              <a:rPr lang="ar-SA" dirty="0">
                <a:latin typeface="Sakkal Majalla" panose="02000000000000000000" pitchFamily="2" charset="-78"/>
                <a:cs typeface="Sakkal Majalla" panose="02000000000000000000" pitchFamily="2" charset="-78"/>
              </a:rPr>
              <a:t> </a:t>
            </a:r>
          </a:p>
        </p:txBody>
      </p:sp>
    </p:spTree>
    <p:extLst>
      <p:ext uri="{BB962C8B-B14F-4D97-AF65-F5344CB8AC3E}">
        <p14:creationId xmlns:p14="http://schemas.microsoft.com/office/powerpoint/2010/main" val="368420011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circle(in)">
                                      <p:cBhvr>
                                        <p:cTn id="13" dur="20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6" presetClass="entr" presetSubtype="16"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circle(in)">
                                      <p:cBhvr>
                                        <p:cTn id="18"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6.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576306" y="249833"/>
            <a:ext cx="4474710" cy="630942"/>
          </a:xfrm>
          <a:prstGeom prst="rect">
            <a:avLst/>
          </a:prstGeom>
        </p:spPr>
        <p:txBody>
          <a:bodyPr wrap="square">
            <a:spAutoFit/>
          </a:bodyPr>
          <a:lstStyle/>
          <a:p>
            <a:pPr algn="ctr">
              <a:lnSpc>
                <a:spcPct val="125000"/>
              </a:lnSpc>
            </a:pPr>
            <a:r>
              <a:rPr lang="ar-EG" sz="2800" dirty="0">
                <a:solidFill>
                  <a:prstClr val="white"/>
                </a:solidFill>
                <a:latin typeface="Sakkal Majalla" pitchFamily="2" charset="-78"/>
                <a:cs typeface="Sakkal Majalla" pitchFamily="2" charset="-78"/>
              </a:rPr>
              <a:t>صفات الألعاب الذهنية وأهدافها وأنواعها</a:t>
            </a:r>
          </a:p>
        </p:txBody>
      </p:sp>
      <p:grpSp>
        <p:nvGrpSpPr>
          <p:cNvPr id="10" name="Group 9"/>
          <p:cNvGrpSpPr/>
          <p:nvPr/>
        </p:nvGrpSpPr>
        <p:grpSpPr>
          <a:xfrm>
            <a:off x="2472279" y="228153"/>
            <a:ext cx="3670125" cy="1008505"/>
            <a:chOff x="374072" y="70134"/>
            <a:chExt cx="3213678" cy="552799"/>
          </a:xfrm>
        </p:grpSpPr>
        <p:pic>
          <p:nvPicPr>
            <p:cNvPr id="11" name="Picture 10" descr="E:\صور\أشرقت\ضصثؤصثثثثثثثثثثثثث_0003_Vector-Smart-Object.pn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V="1">
              <a:off x="374072" y="96980"/>
              <a:ext cx="3213678" cy="525953"/>
            </a:xfrm>
            <a:prstGeom prst="rect">
              <a:avLst/>
            </a:prstGeom>
            <a:noFill/>
            <a:ln>
              <a:noFill/>
            </a:ln>
          </p:spPr>
        </p:pic>
        <p:sp>
          <p:nvSpPr>
            <p:cNvPr id="12" name="Rectangle 11"/>
            <p:cNvSpPr/>
            <p:nvPr/>
          </p:nvSpPr>
          <p:spPr>
            <a:xfrm>
              <a:off x="374072" y="70134"/>
              <a:ext cx="3173599" cy="552488"/>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SA" sz="3200" b="1" dirty="0">
                  <a:solidFill>
                    <a:srgbClr val="0070C0"/>
                  </a:solidFill>
                  <a:effectLst/>
                  <a:latin typeface="Calibri" panose="020F0502020204030204" pitchFamily="34" charset="0"/>
                  <a:ea typeface="Calibri" panose="020F0502020204030204" pitchFamily="34" charset="0"/>
                  <a:cs typeface="Adobe Arabic" panose="02040503050201020203" pitchFamily="18" charset="-78"/>
                </a:rPr>
                <a:t>أنواع الألعاب الذهنية</a:t>
              </a:r>
              <a:endParaRPr lang="en-US" sz="1600" dirty="0">
                <a:effectLst/>
                <a:latin typeface="Calibri" panose="020F0502020204030204" pitchFamily="34" charset="0"/>
                <a:ea typeface="Calibri" panose="020F0502020204030204" pitchFamily="34" charset="0"/>
                <a:cs typeface="Arial" panose="020B0604020202020204" pitchFamily="34" charset="0"/>
              </a:endParaRPr>
            </a:p>
          </p:txBody>
        </p:sp>
      </p:grpSp>
      <p:sp>
        <p:nvSpPr>
          <p:cNvPr id="2" name="Rectangle 1"/>
          <p:cNvSpPr/>
          <p:nvPr/>
        </p:nvSpPr>
        <p:spPr>
          <a:xfrm>
            <a:off x="8732064" y="1619471"/>
            <a:ext cx="3058851" cy="619272"/>
          </a:xfrm>
          <a:prstGeom prst="rect">
            <a:avLst/>
          </a:prstGeom>
        </p:spPr>
        <p:txBody>
          <a:bodyPr wrap="none">
            <a:spAutoFit/>
          </a:bodyPr>
          <a:lstStyle/>
          <a:p>
            <a:pPr>
              <a:lnSpc>
                <a:spcPct val="107000"/>
              </a:lnSpc>
              <a:spcAft>
                <a:spcPts val="800"/>
              </a:spcAft>
            </a:pPr>
            <a:r>
              <a:rPr lang="ar-SA" sz="3200" b="1" dirty="0">
                <a:solidFill>
                  <a:srgbClr val="C00000"/>
                </a:solidFill>
                <a:latin typeface="Calibri" panose="020F0502020204030204" pitchFamily="34" charset="0"/>
                <a:ea typeface="Calibri" panose="020F0502020204030204" pitchFamily="34" charset="0"/>
                <a:cs typeface="Sakkal Majalla" panose="02000000000000000000" pitchFamily="2" charset="-78"/>
              </a:rPr>
              <a:t>من حيث المكان المناسب:</a:t>
            </a:r>
            <a:endParaRPr lang="en-US" sz="20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13" name="Rectangle 12"/>
          <p:cNvSpPr/>
          <p:nvPr/>
        </p:nvSpPr>
        <p:spPr>
          <a:xfrm>
            <a:off x="6946100" y="1633990"/>
            <a:ext cx="1867819" cy="619272"/>
          </a:xfrm>
          <a:prstGeom prst="rect">
            <a:avLst/>
          </a:prstGeom>
        </p:spPr>
        <p:txBody>
          <a:bodyPr wrap="none">
            <a:spAutoFit/>
          </a:bodyPr>
          <a:lstStyle/>
          <a:p>
            <a:pPr>
              <a:lnSpc>
                <a:spcPct val="107000"/>
              </a:lnSpc>
              <a:spcAft>
                <a:spcPts val="800"/>
              </a:spcAft>
            </a:pPr>
            <a:r>
              <a:rPr lang="ar-SA" sz="32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ألعاب داخلية.</a:t>
            </a:r>
            <a:endParaRPr lang="en-US" sz="2000" dirty="0">
              <a:solidFill>
                <a:srgbClr val="00206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14" name="Rectangle 13"/>
          <p:cNvSpPr/>
          <p:nvPr/>
        </p:nvSpPr>
        <p:spPr>
          <a:xfrm>
            <a:off x="3555817" y="5485794"/>
            <a:ext cx="4532011" cy="619272"/>
          </a:xfrm>
          <a:prstGeom prst="rect">
            <a:avLst/>
          </a:prstGeom>
        </p:spPr>
        <p:txBody>
          <a:bodyPr wrap="none">
            <a:spAutoFit/>
          </a:bodyPr>
          <a:lstStyle/>
          <a:p>
            <a:pPr>
              <a:lnSpc>
                <a:spcPct val="107000"/>
              </a:lnSpc>
              <a:spcAft>
                <a:spcPts val="800"/>
              </a:spcAft>
            </a:pPr>
            <a:r>
              <a:rPr lang="ar-SA" sz="3200" b="1" dirty="0">
                <a:solidFill>
                  <a:srgbClr val="C00000"/>
                </a:solidFill>
                <a:latin typeface="Calibri" panose="020F0502020204030204" pitchFamily="34" charset="0"/>
                <a:ea typeface="Calibri" panose="020F0502020204030204" pitchFamily="34" charset="0"/>
                <a:cs typeface="Sakkal Majalla" panose="02000000000000000000" pitchFamily="2" charset="-78"/>
              </a:rPr>
              <a:t>من حيث الجانب الإنساني المستخدم:</a:t>
            </a:r>
            <a:endParaRPr lang="en-US" sz="20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15" name="Rectangle 14"/>
          <p:cNvSpPr/>
          <p:nvPr/>
        </p:nvSpPr>
        <p:spPr>
          <a:xfrm>
            <a:off x="719783" y="5485794"/>
            <a:ext cx="2836034" cy="619272"/>
          </a:xfrm>
          <a:prstGeom prst="rect">
            <a:avLst/>
          </a:prstGeom>
        </p:spPr>
        <p:txBody>
          <a:bodyPr wrap="none">
            <a:spAutoFit/>
          </a:bodyPr>
          <a:lstStyle/>
          <a:p>
            <a:pPr>
              <a:lnSpc>
                <a:spcPct val="107000"/>
              </a:lnSpc>
              <a:spcAft>
                <a:spcPts val="800"/>
              </a:spcAft>
            </a:pPr>
            <a:r>
              <a:rPr lang="ar-SA" sz="32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ألعاب القوى الذهنية. </a:t>
            </a:r>
            <a:endParaRPr lang="en-US" sz="2000" dirty="0">
              <a:solidFill>
                <a:srgbClr val="002060"/>
              </a:solidFill>
              <a:effectLst/>
              <a:latin typeface="Calibri" panose="020F0502020204030204" pitchFamily="34" charset="0"/>
              <a:ea typeface="Calibri" panose="020F0502020204030204" pitchFamily="34" charset="0"/>
              <a:cs typeface="Arial" panose="020B0604020202020204" pitchFamily="34" charset="0"/>
            </a:endParaRPr>
          </a:p>
        </p:txBody>
      </p:sp>
      <p:pic>
        <p:nvPicPr>
          <p:cNvPr id="16" name="Picture 15" descr="ÙÙØ§Ø±Ø§Øª Ø§ÙØªÙÙÙØ± ØªØ¹Ø±ÙÙÙØ§ ÙØ£ÙÙØ§Ø¹ÙØ§ ÙØ´Ø±Ø­ Ø£Ø³Ø§ÙÙØ¨ Ø§ÙØªÙÙÙØ± | Ø§ÙÙØ·ÙØ± Ø§ÙØ³ÙØ¯Ø§ÙÙ"/>
          <p:cNvPicPr/>
          <p:nvPr/>
        </p:nvPicPr>
        <p:blipFill rotWithShape="1">
          <a:blip r:embed="rId5">
            <a:extLst>
              <a:ext uri="{BEBA8EAE-BF5A-486C-A8C5-ECC9F3942E4B}">
                <a14:imgProps xmlns:a14="http://schemas.microsoft.com/office/drawing/2010/main">
                  <a14:imgLayer r:embed="rId6">
                    <a14:imgEffect>
                      <a14:backgroundRemoval t="1018" b="89822" l="3063" r="99541">
                        <a14:foregroundMark x1="6891" y1="14758" x2="6891" y2="14758"/>
                        <a14:foregroundMark x1="5360" y1="18066" x2="5360" y2="18066"/>
                        <a14:foregroundMark x1="9342" y1="13995" x2="9342" y2="13995"/>
                        <a14:foregroundMark x1="14548" y1="7888" x2="14548" y2="7888"/>
                        <a14:foregroundMark x1="25268" y1="6107" x2="25268" y2="6107"/>
                        <a14:foregroundMark x1="34150" y1="13995" x2="34150" y2="13995"/>
                        <a14:foregroundMark x1="40123" y1="21628" x2="40123" y2="21628"/>
                        <a14:foregroundMark x1="43032" y1="40458" x2="43032" y2="40458"/>
                        <a14:foregroundMark x1="40123" y1="22137" x2="21899" y2="69720"/>
                        <a14:foregroundMark x1="30934" y1="47328" x2="40582" y2="74809"/>
                        <a14:foregroundMark x1="35988" y1="61578" x2="20521" y2="89059"/>
                        <a14:foregroundMark x1="3063" y1="16539" x2="3063" y2="16539"/>
                        <a14:foregroundMark x1="25421" y1="1018" x2="25421" y2="1018"/>
                        <a14:foregroundMark x1="93874" y1="7125" x2="93874" y2="7125"/>
                        <a14:foregroundMark x1="99541" y1="27226" x2="99541" y2="27226"/>
                        <a14:foregroundMark x1="91424" y1="12214" x2="67688" y2="58779"/>
                        <a14:foregroundMark x1="65237" y1="16285" x2="88668" y2="85496"/>
                        <a14:foregroundMark x1="81930" y1="6107" x2="59571" y2="34097"/>
                        <a14:foregroundMark x1="67228" y1="26209" x2="64012" y2="76336"/>
                        <a14:foregroundMark x1="81776" y1="82697" x2="81776" y2="88295"/>
                        <a14:foregroundMark x1="81317" y1="88550" x2="81317" y2="89059"/>
                        <a14:foregroundMark x1="20674" y1="88804" x2="19296" y2="89822"/>
                        <a14:foregroundMark x1="15314" y1="85751" x2="14701" y2="88295"/>
                        <a14:foregroundMark x1="17611" y1="3562" x2="17611" y2="3562"/>
                        <a14:foregroundMark x1="21286" y1="2799" x2="21286" y2="2799"/>
                        <a14:foregroundMark x1="25115" y1="3562" x2="25115" y2="3562"/>
                        <a14:foregroundMark x1="29096" y1="4835" x2="29096" y2="4835"/>
                        <a14:foregroundMark x1="33078" y1="6616" x2="33078" y2="6616"/>
                        <a14:foregroundMark x1="37519" y1="11196" x2="37519" y2="11196"/>
                        <a14:foregroundMark x1="40735" y1="16539" x2="40735" y2="16539"/>
                        <a14:foregroundMark x1="44257" y1="25445" x2="44257" y2="25445"/>
                        <a14:foregroundMark x1="74119" y1="4071" x2="74119" y2="4071"/>
                        <a14:foregroundMark x1="70291" y1="5598" x2="70291" y2="5598"/>
                        <a14:foregroundMark x1="80704" y1="3562" x2="80704" y2="3562"/>
                        <a14:foregroundMark x1="44410" y1="31552" x2="44410" y2="31552"/>
                        <a14:foregroundMark x1="59418" y1="21120" x2="59418" y2="21120"/>
                        <a14:foregroundMark x1="29096" y1="83461" x2="29096" y2="83461"/>
                        <a14:foregroundMark x1="63706" y1="77863" x2="63706" y2="77863"/>
                        <a14:foregroundMark x1="69525" y1="77863" x2="69525" y2="77863"/>
                        <a14:foregroundMark x1="72894" y1="82952" x2="72894" y2="82952"/>
                        <a14:foregroundMark x1="88974" y1="73537" x2="88974" y2="73537"/>
                        <a14:foregroundMark x1="98622" y1="35878" x2="98622" y2="35878"/>
                        <a14:foregroundMark x1="58959" y1="73028" x2="58959" y2="73028"/>
                        <a14:foregroundMark x1="58652" y1="69466" x2="58652" y2="69466"/>
                        <a14:foregroundMark x1="44257" y1="68702" x2="44257" y2="68702"/>
                      </a14:backgroundRemoval>
                    </a14:imgEffect>
                  </a14:imgLayer>
                </a14:imgProps>
              </a:ext>
              <a:ext uri="{28A0092B-C50C-407E-A947-70E740481C1C}">
                <a14:useLocalDpi xmlns:a14="http://schemas.microsoft.com/office/drawing/2010/main" val="0"/>
              </a:ext>
            </a:extLst>
          </a:blip>
          <a:srcRect b="14060"/>
          <a:stretch/>
        </p:blipFill>
        <p:spPr bwMode="auto">
          <a:xfrm>
            <a:off x="3118649" y="2193293"/>
            <a:ext cx="6047509" cy="3291934"/>
          </a:xfrm>
          <a:prstGeom prst="rect">
            <a:avLst/>
          </a:prstGeom>
          <a:noFill/>
          <a:ln>
            <a:noFill/>
          </a:ln>
          <a:extLst>
            <a:ext uri="{53640926-AAD7-44D8-BBD7-CCE9431645EC}">
              <a14:shadowObscured xmlns:a14="http://schemas.microsoft.com/office/drawing/2010/main"/>
            </a:ext>
          </a:extLst>
        </p:spPr>
      </p:pic>
      <p:sp>
        <p:nvSpPr>
          <p:cNvPr id="17" name="مربع نص 16"/>
          <p:cNvSpPr txBox="1"/>
          <p:nvPr/>
        </p:nvSpPr>
        <p:spPr>
          <a:xfrm>
            <a:off x="-16597" y="6437890"/>
            <a:ext cx="2023311" cy="369332"/>
          </a:xfrm>
          <a:prstGeom prst="rect">
            <a:avLst/>
          </a:prstGeom>
          <a:noFill/>
        </p:spPr>
        <p:txBody>
          <a:bodyPr wrap="none" rtlCol="1">
            <a:spAutoFit/>
          </a:bodyPr>
          <a:lstStyle/>
          <a:p>
            <a:r>
              <a:rPr lang="en-US" dirty="0">
                <a:latin typeface="Sakkal Majalla" panose="02000000000000000000" pitchFamily="2" charset="-78"/>
                <a:cs typeface="Sakkal Majalla" panose="02000000000000000000" pitchFamily="2" charset="-78"/>
                <a:hlinkClick r:id="rId7"/>
              </a:rPr>
              <a:t>www.dawliatarining.com</a:t>
            </a:r>
            <a:r>
              <a:rPr lang="ar-SA" dirty="0">
                <a:latin typeface="Sakkal Majalla" panose="02000000000000000000" pitchFamily="2" charset="-78"/>
                <a:cs typeface="Sakkal Majalla" panose="02000000000000000000" pitchFamily="2" charset="-78"/>
              </a:rPr>
              <a:t> </a:t>
            </a:r>
          </a:p>
        </p:txBody>
      </p:sp>
    </p:spTree>
    <p:extLst>
      <p:ext uri="{BB962C8B-B14F-4D97-AF65-F5344CB8AC3E}">
        <p14:creationId xmlns:p14="http://schemas.microsoft.com/office/powerpoint/2010/main" val="84328797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barn(inVertical)">
                                      <p:cBhvr>
                                        <p:cTn id="13" dur="500"/>
                                        <p:tgtEl>
                                          <p:spTgt spid="13"/>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additive="base">
                                        <p:cTn id="18" dur="500" fill="hold"/>
                                        <p:tgtEl>
                                          <p:spTgt spid="14"/>
                                        </p:tgtEl>
                                        <p:attrNameLst>
                                          <p:attrName>ppt_x</p:attrName>
                                        </p:attrNameLst>
                                      </p:cBhvr>
                                      <p:tavLst>
                                        <p:tav tm="0">
                                          <p:val>
                                            <p:strVal val="#ppt_x"/>
                                          </p:val>
                                        </p:tav>
                                        <p:tav tm="100000">
                                          <p:val>
                                            <p:strVal val="#ppt_x"/>
                                          </p:val>
                                        </p:tav>
                                      </p:tavLst>
                                    </p:anim>
                                    <p:anim calcmode="lin" valueType="num">
                                      <p:cBhvr additive="base">
                                        <p:cTn id="19" dur="500" fill="hold"/>
                                        <p:tgtEl>
                                          <p:spTgt spid="14"/>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additive="base">
                                        <p:cTn id="22" dur="500" fill="hold"/>
                                        <p:tgtEl>
                                          <p:spTgt spid="16"/>
                                        </p:tgtEl>
                                        <p:attrNameLst>
                                          <p:attrName>ppt_x</p:attrName>
                                        </p:attrNameLst>
                                      </p:cBhvr>
                                      <p:tavLst>
                                        <p:tav tm="0">
                                          <p:val>
                                            <p:strVal val="#ppt_x"/>
                                          </p:val>
                                        </p:tav>
                                        <p:tav tm="100000">
                                          <p:val>
                                            <p:strVal val="#ppt_x"/>
                                          </p:val>
                                        </p:tav>
                                      </p:tavLst>
                                    </p:anim>
                                    <p:anim calcmode="lin" valueType="num">
                                      <p:cBhvr additive="base">
                                        <p:cTn id="2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barn(inVertical)">
                                      <p:cBhvr>
                                        <p:cTn id="2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P spid="14" grpId="0"/>
      <p:bldP spid="15" grpId="0"/>
    </p:bldLst>
  </p:timing>
</p:sld>
</file>

<file path=ppt/slides/slide47.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7E5A0D50-BD01-48CF-9E1E-6EBE3CFE0757}"/>
              </a:ext>
            </a:extLst>
          </p:cNvPr>
          <p:cNvSpPr txBox="1"/>
          <p:nvPr/>
        </p:nvSpPr>
        <p:spPr>
          <a:xfrm>
            <a:off x="3714750" y="4931746"/>
            <a:ext cx="7974225" cy="990271"/>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defRPr/>
            </a:pPr>
            <a:r>
              <a:rPr lang="ar-EG" b="1" kern="0" dirty="0">
                <a:solidFill>
                  <a:srgbClr val="009FEB"/>
                </a:solidFill>
                <a:latin typeface="Adobe Arabic" panose="02040503050201020203" pitchFamily="18" charset="-78"/>
                <a:cs typeface="Adobe Arabic" panose="02040503050201020203" pitchFamily="18" charset="-78"/>
              </a:rPr>
              <a:t>خطوات تصميم وإنتاج الألعاب التدريبية</a:t>
            </a:r>
            <a:endParaRPr lang="en-US" b="1" kern="0" dirty="0">
              <a:solidFill>
                <a:srgbClr val="009FEB"/>
              </a:solidFill>
              <a:latin typeface="Adobe Arabic" panose="02040503050201020203" pitchFamily="18" charset="-78"/>
              <a:cs typeface="Adobe Arabic" panose="02040503050201020203" pitchFamily="18" charset="-78"/>
            </a:endParaRPr>
          </a:p>
        </p:txBody>
      </p:sp>
      <p:pic>
        <p:nvPicPr>
          <p:cNvPr id="4" name="Picture 3" descr="Ø®Ø¯ÙØ© ØªØµÙÙÙ Ø£ÙØ´Ø·Ø© ÙØ­ÙÙØ¨Ø© ØªØ¯Ø±ÙØ¨ÙØ©"/>
          <p:cNvPicPr/>
          <p:nvPr/>
        </p:nvPicPr>
        <p:blipFill rotWithShape="1">
          <a:blip r:embed="rId4" cstate="print">
            <a:extLst>
              <a:ext uri="{28A0092B-C50C-407E-A947-70E740481C1C}">
                <a14:useLocalDpi xmlns:a14="http://schemas.microsoft.com/office/drawing/2010/main" val="0"/>
              </a:ext>
            </a:extLst>
          </a:blip>
          <a:srcRect l="-2360" b="32609"/>
          <a:stretch/>
        </p:blipFill>
        <p:spPr bwMode="auto">
          <a:xfrm>
            <a:off x="7854025" y="2036619"/>
            <a:ext cx="3388939" cy="2895128"/>
          </a:xfrm>
          <a:prstGeom prst="rect">
            <a:avLst/>
          </a:prstGeom>
          <a:noFill/>
          <a:ln>
            <a:noFill/>
          </a:ln>
          <a:extLst>
            <a:ext uri="{53640926-AAD7-44D8-BBD7-CCE9431645EC}">
              <a14:shadowObscured xmlns:a14="http://schemas.microsoft.com/office/drawing/2010/main"/>
            </a:ext>
          </a:extLst>
        </p:spPr>
      </p:pic>
      <p:sp>
        <p:nvSpPr>
          <p:cNvPr id="5" name="مربع نص 4"/>
          <p:cNvSpPr txBox="1"/>
          <p:nvPr/>
        </p:nvSpPr>
        <p:spPr>
          <a:xfrm>
            <a:off x="-16597" y="6437890"/>
            <a:ext cx="2023311" cy="369332"/>
          </a:xfrm>
          <a:prstGeom prst="rect">
            <a:avLst/>
          </a:prstGeom>
          <a:noFill/>
        </p:spPr>
        <p:txBody>
          <a:bodyPr wrap="none" rtlCol="1">
            <a:spAutoFit/>
          </a:bodyPr>
          <a:lstStyle/>
          <a:p>
            <a:r>
              <a:rPr lang="en-US" dirty="0">
                <a:latin typeface="Sakkal Majalla" panose="02000000000000000000" pitchFamily="2" charset="-78"/>
                <a:cs typeface="Sakkal Majalla" panose="02000000000000000000" pitchFamily="2" charset="-78"/>
                <a:hlinkClick r:id="rId5"/>
              </a:rPr>
              <a:t>www.dawliatarining.com</a:t>
            </a:r>
            <a:r>
              <a:rPr lang="ar-SA" dirty="0">
                <a:latin typeface="Sakkal Majalla" panose="02000000000000000000" pitchFamily="2" charset="-78"/>
                <a:cs typeface="Sakkal Majalla" panose="02000000000000000000" pitchFamily="2" charset="-78"/>
              </a:rPr>
              <a:t> </a:t>
            </a:r>
          </a:p>
        </p:txBody>
      </p:sp>
    </p:spTree>
    <p:extLst>
      <p:ext uri="{BB962C8B-B14F-4D97-AF65-F5344CB8AC3E}">
        <p14:creationId xmlns:p14="http://schemas.microsoft.com/office/powerpoint/2010/main" val="162101676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576306" y="249833"/>
            <a:ext cx="4474710" cy="630942"/>
          </a:xfrm>
          <a:prstGeom prst="rect">
            <a:avLst/>
          </a:prstGeom>
        </p:spPr>
        <p:txBody>
          <a:bodyPr wrap="square">
            <a:spAutoFit/>
          </a:bodyPr>
          <a:lstStyle/>
          <a:p>
            <a:pPr algn="ctr">
              <a:lnSpc>
                <a:spcPct val="125000"/>
              </a:lnSpc>
            </a:pPr>
            <a:r>
              <a:rPr lang="ar-EG" sz="2800" b="1" dirty="0">
                <a:solidFill>
                  <a:prstClr val="white"/>
                </a:solidFill>
                <a:latin typeface="Sakkal Majalla" pitchFamily="2" charset="-78"/>
                <a:cs typeface="Sakkal Majalla" pitchFamily="2" charset="-78"/>
              </a:rPr>
              <a:t>خطوات تصميم وإنتاج الألعاب التدريبية</a:t>
            </a:r>
          </a:p>
        </p:txBody>
      </p:sp>
      <p:grpSp>
        <p:nvGrpSpPr>
          <p:cNvPr id="2" name="Group 1"/>
          <p:cNvGrpSpPr/>
          <p:nvPr/>
        </p:nvGrpSpPr>
        <p:grpSpPr>
          <a:xfrm>
            <a:off x="557948" y="1138418"/>
            <a:ext cx="11634052" cy="758395"/>
            <a:chOff x="416963" y="1263109"/>
            <a:chExt cx="11634052" cy="758395"/>
          </a:xfrm>
        </p:grpSpPr>
        <p:pic>
          <p:nvPicPr>
            <p:cNvPr id="17410" name="Picture 2" descr="5 Steps to apply for a job â TutorialBrain"/>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097490" y="1263109"/>
              <a:ext cx="953525" cy="758395"/>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416963" y="1349541"/>
              <a:ext cx="10680527" cy="630942"/>
            </a:xfrm>
            <a:prstGeom prst="rect">
              <a:avLst/>
            </a:prstGeom>
          </p:spPr>
          <p:txBody>
            <a:bodyPr wrap="square">
              <a:spAutoFit/>
            </a:bodyPr>
            <a:lstStyle/>
            <a:p>
              <a:pPr>
                <a:lnSpc>
                  <a:spcPct val="125000"/>
                </a:lnSpc>
                <a:tabLst>
                  <a:tab pos="1794510" algn="l"/>
                  <a:tab pos="3326130" algn="ctr"/>
                </a:tabLst>
              </a:pPr>
              <a:r>
                <a:rPr lang="ar-EG" sz="2800" b="1" dirty="0">
                  <a:solidFill>
                    <a:srgbClr val="002060"/>
                  </a:solidFill>
                  <a:latin typeface="Sakkal Majalla" panose="02000000000000000000" pitchFamily="2" charset="-78"/>
                  <a:cs typeface="Sakkal Majalla" panose="02000000000000000000" pitchFamily="2" charset="-78"/>
                </a:rPr>
                <a:t>	اختيار الموضوع أو المحتوى والأفكار الرئيسة والثانوية التي تتضمنها اللعبة .</a:t>
              </a:r>
            </a:p>
          </p:txBody>
        </p:sp>
      </p:grpSp>
      <p:grpSp>
        <p:nvGrpSpPr>
          <p:cNvPr id="8" name="Group 7"/>
          <p:cNvGrpSpPr/>
          <p:nvPr/>
        </p:nvGrpSpPr>
        <p:grpSpPr>
          <a:xfrm>
            <a:off x="557948" y="2240888"/>
            <a:ext cx="11628344" cy="1169551"/>
            <a:chOff x="416963" y="1349541"/>
            <a:chExt cx="11628344" cy="1169551"/>
          </a:xfrm>
        </p:grpSpPr>
        <p:pic>
          <p:nvPicPr>
            <p:cNvPr id="10" name="Picture 2" descr="5 Steps to apply for a job â TutorialBrain"/>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091782" y="1555118"/>
              <a:ext cx="953525" cy="758395"/>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p:cNvSpPr/>
            <p:nvPr/>
          </p:nvSpPr>
          <p:spPr>
            <a:xfrm>
              <a:off x="416963" y="1349541"/>
              <a:ext cx="10680527" cy="1169551"/>
            </a:xfrm>
            <a:prstGeom prst="rect">
              <a:avLst/>
            </a:prstGeom>
          </p:spPr>
          <p:txBody>
            <a:bodyPr wrap="square">
              <a:spAutoFit/>
            </a:bodyPr>
            <a:lstStyle/>
            <a:p>
              <a:pPr algn="justLow">
                <a:lnSpc>
                  <a:spcPct val="125000"/>
                </a:lnSpc>
                <a:tabLst>
                  <a:tab pos="1794510" algn="l"/>
                  <a:tab pos="3326130" algn="ctr"/>
                </a:tabLst>
              </a:pPr>
              <a:r>
                <a:rPr lang="ar-EG" sz="2800" b="1" dirty="0">
                  <a:solidFill>
                    <a:srgbClr val="002060"/>
                  </a:solidFill>
                  <a:latin typeface="Sakkal Majalla" panose="02000000000000000000" pitchFamily="2" charset="-78"/>
                  <a:cs typeface="Sakkal Majalla" panose="02000000000000000000" pitchFamily="2" charset="-78"/>
                </a:rPr>
                <a:t>	تحديد الأهداف التدريبية بشكل يوضـح مـا يمكـن أن يفعلـه المتدربين بعـد ممارسـتهم اللعـب ولـم يكونـوا يفعلونه قبل ذلك.</a:t>
              </a:r>
            </a:p>
          </p:txBody>
        </p:sp>
      </p:grpSp>
      <p:grpSp>
        <p:nvGrpSpPr>
          <p:cNvPr id="12" name="Group 11"/>
          <p:cNvGrpSpPr/>
          <p:nvPr/>
        </p:nvGrpSpPr>
        <p:grpSpPr>
          <a:xfrm>
            <a:off x="416964" y="3821593"/>
            <a:ext cx="11634052" cy="758395"/>
            <a:chOff x="411255" y="1555118"/>
            <a:chExt cx="11634052" cy="758395"/>
          </a:xfrm>
        </p:grpSpPr>
        <p:pic>
          <p:nvPicPr>
            <p:cNvPr id="13" name="Picture 2" descr="5 Steps to apply for a job â TutorialBrain"/>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091782" y="1555118"/>
              <a:ext cx="953525" cy="758395"/>
            </a:xfrm>
            <a:prstGeom prst="rect">
              <a:avLst/>
            </a:prstGeom>
            <a:noFill/>
            <a:extLst>
              <a:ext uri="{909E8E84-426E-40DD-AFC4-6F175D3DCCD1}">
                <a14:hiddenFill xmlns:a14="http://schemas.microsoft.com/office/drawing/2010/main">
                  <a:solidFill>
                    <a:srgbClr val="FFFFFF"/>
                  </a:solidFill>
                </a14:hiddenFill>
              </a:ext>
            </a:extLst>
          </p:spPr>
        </p:pic>
        <p:sp>
          <p:nvSpPr>
            <p:cNvPr id="14" name="Rectangle 13"/>
            <p:cNvSpPr/>
            <p:nvPr/>
          </p:nvSpPr>
          <p:spPr>
            <a:xfrm>
              <a:off x="411255" y="1581525"/>
              <a:ext cx="10680527" cy="630942"/>
            </a:xfrm>
            <a:prstGeom prst="rect">
              <a:avLst/>
            </a:prstGeom>
          </p:spPr>
          <p:txBody>
            <a:bodyPr wrap="square">
              <a:spAutoFit/>
            </a:bodyPr>
            <a:lstStyle/>
            <a:p>
              <a:pPr algn="justLow">
                <a:lnSpc>
                  <a:spcPct val="125000"/>
                </a:lnSpc>
                <a:tabLst>
                  <a:tab pos="1794510" algn="l"/>
                  <a:tab pos="3326130" algn="ctr"/>
                </a:tabLst>
              </a:pPr>
              <a:r>
                <a:rPr lang="ar-EG" sz="2800" b="1" dirty="0">
                  <a:solidFill>
                    <a:srgbClr val="002060"/>
                  </a:solidFill>
                  <a:latin typeface="Sakkal Majalla" panose="02000000000000000000" pitchFamily="2" charset="-78"/>
                  <a:cs typeface="Sakkal Majalla" panose="02000000000000000000" pitchFamily="2" charset="-78"/>
                </a:rPr>
                <a:t>تحديد خصائص الوقت اللازم لتنفيذ اللعبة وبيان استراتيجياتها الرئيسة .</a:t>
              </a:r>
            </a:p>
          </p:txBody>
        </p:sp>
      </p:grpSp>
      <p:grpSp>
        <p:nvGrpSpPr>
          <p:cNvPr id="15" name="Group 14"/>
          <p:cNvGrpSpPr/>
          <p:nvPr/>
        </p:nvGrpSpPr>
        <p:grpSpPr>
          <a:xfrm>
            <a:off x="416964" y="4912197"/>
            <a:ext cx="11634052" cy="758395"/>
            <a:chOff x="411255" y="1555118"/>
            <a:chExt cx="11634052" cy="758395"/>
          </a:xfrm>
        </p:grpSpPr>
        <p:pic>
          <p:nvPicPr>
            <p:cNvPr id="16" name="Picture 2" descr="5 Steps to apply for a job â TutorialBrain"/>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091782" y="1555118"/>
              <a:ext cx="953525" cy="758395"/>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16"/>
            <p:cNvSpPr/>
            <p:nvPr/>
          </p:nvSpPr>
          <p:spPr>
            <a:xfrm>
              <a:off x="411255" y="1581525"/>
              <a:ext cx="10680527" cy="630942"/>
            </a:xfrm>
            <a:prstGeom prst="rect">
              <a:avLst/>
            </a:prstGeom>
          </p:spPr>
          <p:txBody>
            <a:bodyPr wrap="square">
              <a:spAutoFit/>
            </a:bodyPr>
            <a:lstStyle/>
            <a:p>
              <a:pPr algn="justLow">
                <a:lnSpc>
                  <a:spcPct val="125000"/>
                </a:lnSpc>
                <a:tabLst>
                  <a:tab pos="1794510" algn="l"/>
                  <a:tab pos="3326130" algn="ctr"/>
                </a:tabLst>
              </a:pPr>
              <a:r>
                <a:rPr lang="ar-EG" sz="2800" b="1" dirty="0">
                  <a:solidFill>
                    <a:srgbClr val="002060"/>
                  </a:solidFill>
                  <a:latin typeface="Sakkal Majalla" panose="02000000000000000000" pitchFamily="2" charset="-78"/>
                  <a:cs typeface="Sakkal Majalla" panose="02000000000000000000" pitchFamily="2" charset="-78"/>
                </a:rPr>
                <a:t>تحديد خصائص الفئة المستهدفة وبيان أدوار اللاعبين .</a:t>
              </a:r>
            </a:p>
          </p:txBody>
        </p:sp>
      </p:grpSp>
      <p:grpSp>
        <p:nvGrpSpPr>
          <p:cNvPr id="18" name="Group 17"/>
          <p:cNvGrpSpPr/>
          <p:nvPr/>
        </p:nvGrpSpPr>
        <p:grpSpPr>
          <a:xfrm>
            <a:off x="416964" y="6036634"/>
            <a:ext cx="11634052" cy="758395"/>
            <a:chOff x="411255" y="1555118"/>
            <a:chExt cx="11634052" cy="758395"/>
          </a:xfrm>
        </p:grpSpPr>
        <p:pic>
          <p:nvPicPr>
            <p:cNvPr id="19" name="Picture 2" descr="5 Steps to apply for a job â TutorialBrain"/>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091782" y="1555118"/>
              <a:ext cx="953525" cy="758395"/>
            </a:xfrm>
            <a:prstGeom prst="rect">
              <a:avLst/>
            </a:prstGeom>
            <a:noFill/>
            <a:extLst>
              <a:ext uri="{909E8E84-426E-40DD-AFC4-6F175D3DCCD1}">
                <a14:hiddenFill xmlns:a14="http://schemas.microsoft.com/office/drawing/2010/main">
                  <a:solidFill>
                    <a:srgbClr val="FFFFFF"/>
                  </a:solidFill>
                </a14:hiddenFill>
              </a:ext>
            </a:extLst>
          </p:spPr>
        </p:pic>
        <p:sp>
          <p:nvSpPr>
            <p:cNvPr id="20" name="Rectangle 19"/>
            <p:cNvSpPr/>
            <p:nvPr/>
          </p:nvSpPr>
          <p:spPr>
            <a:xfrm>
              <a:off x="411255" y="1581525"/>
              <a:ext cx="10680527" cy="630942"/>
            </a:xfrm>
            <a:prstGeom prst="rect">
              <a:avLst/>
            </a:prstGeom>
          </p:spPr>
          <p:txBody>
            <a:bodyPr wrap="square">
              <a:spAutoFit/>
            </a:bodyPr>
            <a:lstStyle/>
            <a:p>
              <a:pPr algn="justLow">
                <a:lnSpc>
                  <a:spcPct val="125000"/>
                </a:lnSpc>
                <a:tabLst>
                  <a:tab pos="1794510" algn="l"/>
                  <a:tab pos="3326130" algn="ctr"/>
                </a:tabLst>
              </a:pPr>
              <a:r>
                <a:rPr lang="ar-EG" sz="2800" b="1" dirty="0">
                  <a:solidFill>
                    <a:srgbClr val="002060"/>
                  </a:solidFill>
                  <a:latin typeface="Sakkal Majalla" panose="02000000000000000000" pitchFamily="2" charset="-78"/>
                  <a:cs typeface="Sakkal Majalla" panose="02000000000000000000" pitchFamily="2" charset="-78"/>
                </a:rPr>
                <a:t>	تحديد المصادر التي ستستخدم في اللعبة من أدوات وأجهزة ومواد تعليمية .</a:t>
              </a:r>
            </a:p>
          </p:txBody>
        </p:sp>
      </p:grpSp>
      <p:sp>
        <p:nvSpPr>
          <p:cNvPr id="21" name="مربع نص 20"/>
          <p:cNvSpPr txBox="1"/>
          <p:nvPr/>
        </p:nvSpPr>
        <p:spPr>
          <a:xfrm>
            <a:off x="-16597" y="6437890"/>
            <a:ext cx="2023311" cy="369332"/>
          </a:xfrm>
          <a:prstGeom prst="rect">
            <a:avLst/>
          </a:prstGeom>
          <a:noFill/>
        </p:spPr>
        <p:txBody>
          <a:bodyPr wrap="none" rtlCol="1">
            <a:spAutoFit/>
          </a:bodyPr>
          <a:lstStyle/>
          <a:p>
            <a:r>
              <a:rPr lang="en-US" dirty="0">
                <a:latin typeface="Sakkal Majalla" panose="02000000000000000000" pitchFamily="2" charset="-78"/>
                <a:cs typeface="Sakkal Majalla" panose="02000000000000000000" pitchFamily="2" charset="-78"/>
                <a:hlinkClick r:id="rId5"/>
              </a:rPr>
              <a:t>www.dawliatarining.com</a:t>
            </a:r>
            <a:r>
              <a:rPr lang="ar-SA" dirty="0">
                <a:latin typeface="Sakkal Majalla" panose="02000000000000000000" pitchFamily="2" charset="-78"/>
                <a:cs typeface="Sakkal Majalla" panose="02000000000000000000" pitchFamily="2" charset="-78"/>
              </a:rPr>
              <a:t> </a:t>
            </a:r>
          </a:p>
        </p:txBody>
      </p:sp>
    </p:spTree>
    <p:extLst>
      <p:ext uri="{BB962C8B-B14F-4D97-AF65-F5344CB8AC3E}">
        <p14:creationId xmlns:p14="http://schemas.microsoft.com/office/powerpoint/2010/main" val="267943186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ppt_x"/>
                                          </p:val>
                                        </p:tav>
                                        <p:tav tm="100000">
                                          <p:val>
                                            <p:strVal val="#ppt_x"/>
                                          </p:val>
                                        </p:tav>
                                      </p:tavLst>
                                    </p:anim>
                                    <p:anim calcmode="lin" valueType="num">
                                      <p:cBhvr additive="base">
                                        <p:cTn id="2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fill="hold"/>
                                        <p:tgtEl>
                                          <p:spTgt spid="18"/>
                                        </p:tgtEl>
                                        <p:attrNameLst>
                                          <p:attrName>ppt_x</p:attrName>
                                        </p:attrNameLst>
                                      </p:cBhvr>
                                      <p:tavLst>
                                        <p:tav tm="0">
                                          <p:val>
                                            <p:strVal val="#ppt_x"/>
                                          </p:val>
                                        </p:tav>
                                        <p:tav tm="100000">
                                          <p:val>
                                            <p:strVal val="#ppt_x"/>
                                          </p:val>
                                        </p:tav>
                                      </p:tavLst>
                                    </p:anim>
                                    <p:anim calcmode="lin" valueType="num">
                                      <p:cBhvr additive="base">
                                        <p:cTn id="32"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blipFill dpi="0" rotWithShape="1">
          <a:blip r:embed="rId4"/>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576306" y="249833"/>
            <a:ext cx="4474710" cy="630942"/>
          </a:xfrm>
          <a:prstGeom prst="rect">
            <a:avLst/>
          </a:prstGeom>
        </p:spPr>
        <p:txBody>
          <a:bodyPr wrap="square">
            <a:spAutoFit/>
          </a:bodyPr>
          <a:lstStyle/>
          <a:p>
            <a:pPr algn="ctr">
              <a:lnSpc>
                <a:spcPct val="125000"/>
              </a:lnSpc>
            </a:pPr>
            <a:r>
              <a:rPr lang="ar-EG" sz="2800" b="1" dirty="0">
                <a:solidFill>
                  <a:prstClr val="white"/>
                </a:solidFill>
                <a:latin typeface="Sakkal Majalla" pitchFamily="2" charset="-78"/>
                <a:cs typeface="Sakkal Majalla" pitchFamily="2" charset="-78"/>
              </a:rPr>
              <a:t>خطوات تصميم وإنتاج الألعاب التدريبية</a:t>
            </a:r>
          </a:p>
        </p:txBody>
      </p:sp>
      <p:grpSp>
        <p:nvGrpSpPr>
          <p:cNvPr id="2" name="Group 1"/>
          <p:cNvGrpSpPr/>
          <p:nvPr/>
        </p:nvGrpSpPr>
        <p:grpSpPr>
          <a:xfrm>
            <a:off x="557948" y="1138418"/>
            <a:ext cx="11634052" cy="758395"/>
            <a:chOff x="416963" y="1263109"/>
            <a:chExt cx="11634052" cy="758395"/>
          </a:xfrm>
        </p:grpSpPr>
        <p:pic>
          <p:nvPicPr>
            <p:cNvPr id="17410" name="Picture 2" descr="5 Steps to apply for a job â TutorialBrain"/>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097490" y="1263109"/>
              <a:ext cx="953525" cy="758395"/>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416963" y="1349541"/>
              <a:ext cx="10680527" cy="630942"/>
            </a:xfrm>
            <a:prstGeom prst="rect">
              <a:avLst/>
            </a:prstGeom>
          </p:spPr>
          <p:txBody>
            <a:bodyPr wrap="square">
              <a:spAutoFit/>
            </a:bodyPr>
            <a:lstStyle/>
            <a:p>
              <a:pPr>
                <a:lnSpc>
                  <a:spcPct val="125000"/>
                </a:lnSpc>
                <a:tabLst>
                  <a:tab pos="1794510" algn="l"/>
                  <a:tab pos="3326130" algn="ctr"/>
                </a:tabLst>
              </a:pPr>
              <a:r>
                <a:rPr lang="ar-EG" sz="2800" b="1" dirty="0">
                  <a:solidFill>
                    <a:srgbClr val="002060"/>
                  </a:solidFill>
                  <a:latin typeface="Sakkal Majalla" panose="02000000000000000000" pitchFamily="2" charset="-78"/>
                  <a:cs typeface="Sakkal Majalla" panose="02000000000000000000" pitchFamily="2" charset="-78"/>
                </a:rPr>
                <a:t>	تحديد قوانين اللعبة وبيان كيفية تفاعل اللاعبين مع بعضهم بعضا .</a:t>
              </a:r>
            </a:p>
          </p:txBody>
        </p:sp>
      </p:grpSp>
      <p:grpSp>
        <p:nvGrpSpPr>
          <p:cNvPr id="8" name="Group 7"/>
          <p:cNvGrpSpPr/>
          <p:nvPr/>
        </p:nvGrpSpPr>
        <p:grpSpPr>
          <a:xfrm>
            <a:off x="557948" y="2240888"/>
            <a:ext cx="11628344" cy="1169551"/>
            <a:chOff x="416963" y="1349541"/>
            <a:chExt cx="11628344" cy="1169551"/>
          </a:xfrm>
        </p:grpSpPr>
        <p:pic>
          <p:nvPicPr>
            <p:cNvPr id="10" name="Picture 2" descr="5 Steps to apply for a job â TutorialBrain"/>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091782" y="1555118"/>
              <a:ext cx="953525" cy="758395"/>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p:cNvSpPr/>
            <p:nvPr/>
          </p:nvSpPr>
          <p:spPr>
            <a:xfrm>
              <a:off x="416963" y="1349541"/>
              <a:ext cx="10680527" cy="1169551"/>
            </a:xfrm>
            <a:prstGeom prst="rect">
              <a:avLst/>
            </a:prstGeom>
          </p:spPr>
          <p:txBody>
            <a:bodyPr wrap="square">
              <a:spAutoFit/>
            </a:bodyPr>
            <a:lstStyle/>
            <a:p>
              <a:pPr algn="justLow">
                <a:lnSpc>
                  <a:spcPct val="125000"/>
                </a:lnSpc>
                <a:tabLst>
                  <a:tab pos="1794510" algn="l"/>
                  <a:tab pos="3326130" algn="ctr"/>
                </a:tabLst>
              </a:pPr>
              <a:r>
                <a:rPr lang="ar-EG" sz="2800" b="1" dirty="0">
                  <a:solidFill>
                    <a:srgbClr val="002060"/>
                  </a:solidFill>
                  <a:latin typeface="Sakkal Majalla" panose="02000000000000000000" pitchFamily="2" charset="-78"/>
                  <a:cs typeface="Sakkal Majalla" panose="02000000000000000000" pitchFamily="2" charset="-78"/>
                </a:rPr>
                <a:t>توضيح كيفيـة فـوز  فريـق مـن اللاعبـين علـى الفريـق الآخـر ومتـى يكـون ذلـك أي هـل الوصـول إلـى تقانه أو لا يعني الفوز؟ أم هل يعتمد ذلك على نوعية ومقدار تحقيق هدف محدد وا الأهداف؟</a:t>
              </a:r>
            </a:p>
          </p:txBody>
        </p:sp>
      </p:grpSp>
      <p:grpSp>
        <p:nvGrpSpPr>
          <p:cNvPr id="12" name="Group 11"/>
          <p:cNvGrpSpPr/>
          <p:nvPr/>
        </p:nvGrpSpPr>
        <p:grpSpPr>
          <a:xfrm>
            <a:off x="416964" y="3821593"/>
            <a:ext cx="11634052" cy="758395"/>
            <a:chOff x="411255" y="1555118"/>
            <a:chExt cx="11634052" cy="758395"/>
          </a:xfrm>
        </p:grpSpPr>
        <p:pic>
          <p:nvPicPr>
            <p:cNvPr id="13" name="Picture 2" descr="5 Steps to apply for a job â TutorialBrain"/>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091782" y="1555118"/>
              <a:ext cx="953525" cy="758395"/>
            </a:xfrm>
            <a:prstGeom prst="rect">
              <a:avLst/>
            </a:prstGeom>
            <a:noFill/>
            <a:extLst>
              <a:ext uri="{909E8E84-426E-40DD-AFC4-6F175D3DCCD1}">
                <a14:hiddenFill xmlns:a14="http://schemas.microsoft.com/office/drawing/2010/main">
                  <a:solidFill>
                    <a:srgbClr val="FFFFFF"/>
                  </a:solidFill>
                </a14:hiddenFill>
              </a:ext>
            </a:extLst>
          </p:spPr>
        </p:pic>
        <p:sp>
          <p:nvSpPr>
            <p:cNvPr id="14" name="Rectangle 13"/>
            <p:cNvSpPr/>
            <p:nvPr/>
          </p:nvSpPr>
          <p:spPr>
            <a:xfrm>
              <a:off x="411255" y="1581525"/>
              <a:ext cx="10680527" cy="630942"/>
            </a:xfrm>
            <a:prstGeom prst="rect">
              <a:avLst/>
            </a:prstGeom>
          </p:spPr>
          <p:txBody>
            <a:bodyPr wrap="square">
              <a:spAutoFit/>
            </a:bodyPr>
            <a:lstStyle/>
            <a:p>
              <a:pPr algn="justLow">
                <a:lnSpc>
                  <a:spcPct val="125000"/>
                </a:lnSpc>
                <a:tabLst>
                  <a:tab pos="1794510" algn="l"/>
                  <a:tab pos="3326130" algn="ctr"/>
                </a:tabLst>
              </a:pPr>
              <a:r>
                <a:rPr lang="ar-EG" sz="2800" b="1" dirty="0">
                  <a:solidFill>
                    <a:srgbClr val="002060"/>
                  </a:solidFill>
                  <a:latin typeface="Sakkal Majalla" panose="02000000000000000000" pitchFamily="2" charset="-78"/>
                  <a:cs typeface="Sakkal Majalla" panose="02000000000000000000" pitchFamily="2" charset="-78"/>
                </a:rPr>
                <a:t>	وصف وتحديد المواد والأجهزة والإمكانيات المتوافرة لتنفيذ اللعبة .</a:t>
              </a:r>
            </a:p>
          </p:txBody>
        </p:sp>
      </p:grpSp>
      <p:grpSp>
        <p:nvGrpSpPr>
          <p:cNvPr id="15" name="Group 14"/>
          <p:cNvGrpSpPr/>
          <p:nvPr/>
        </p:nvGrpSpPr>
        <p:grpSpPr>
          <a:xfrm>
            <a:off x="416964" y="4912197"/>
            <a:ext cx="11634052" cy="758395"/>
            <a:chOff x="411255" y="1555118"/>
            <a:chExt cx="11634052" cy="758395"/>
          </a:xfrm>
        </p:grpSpPr>
        <p:pic>
          <p:nvPicPr>
            <p:cNvPr id="16" name="Picture 2" descr="5 Steps to apply for a job â TutorialBrain"/>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091782" y="1555118"/>
              <a:ext cx="953525" cy="758395"/>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16"/>
            <p:cNvSpPr/>
            <p:nvPr/>
          </p:nvSpPr>
          <p:spPr>
            <a:xfrm>
              <a:off x="411255" y="1581525"/>
              <a:ext cx="10680527" cy="630942"/>
            </a:xfrm>
            <a:prstGeom prst="rect">
              <a:avLst/>
            </a:prstGeom>
          </p:spPr>
          <p:txBody>
            <a:bodyPr wrap="square">
              <a:spAutoFit/>
            </a:bodyPr>
            <a:lstStyle/>
            <a:p>
              <a:pPr algn="justLow">
                <a:lnSpc>
                  <a:spcPct val="125000"/>
                </a:lnSpc>
                <a:tabLst>
                  <a:tab pos="1794510" algn="l"/>
                  <a:tab pos="3326130" algn="ctr"/>
                </a:tabLst>
              </a:pPr>
              <a:r>
                <a:rPr lang="ar-EG" sz="2800" b="1" dirty="0">
                  <a:solidFill>
                    <a:srgbClr val="002060"/>
                  </a:solidFill>
                  <a:latin typeface="Sakkal Majalla" panose="02000000000000000000" pitchFamily="2" charset="-78"/>
                  <a:cs typeface="Sakkal Majalla" panose="02000000000000000000" pitchFamily="2" charset="-78"/>
                </a:rPr>
                <a:t>	تجربة اللعبة على عينة من الطلبة بغرض حل المشاكل التي قد تطرأ أثناء تطبيقها .</a:t>
              </a:r>
            </a:p>
          </p:txBody>
        </p:sp>
      </p:grpSp>
      <p:grpSp>
        <p:nvGrpSpPr>
          <p:cNvPr id="18" name="Group 17"/>
          <p:cNvGrpSpPr/>
          <p:nvPr/>
        </p:nvGrpSpPr>
        <p:grpSpPr>
          <a:xfrm>
            <a:off x="416964" y="6036634"/>
            <a:ext cx="11634052" cy="758395"/>
            <a:chOff x="411255" y="1555118"/>
            <a:chExt cx="11634052" cy="758395"/>
          </a:xfrm>
        </p:grpSpPr>
        <p:pic>
          <p:nvPicPr>
            <p:cNvPr id="19" name="Picture 2" descr="5 Steps to apply for a job â TutorialBrain"/>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091782" y="1555118"/>
              <a:ext cx="953525" cy="758395"/>
            </a:xfrm>
            <a:prstGeom prst="rect">
              <a:avLst/>
            </a:prstGeom>
            <a:noFill/>
            <a:extLst>
              <a:ext uri="{909E8E84-426E-40DD-AFC4-6F175D3DCCD1}">
                <a14:hiddenFill xmlns:a14="http://schemas.microsoft.com/office/drawing/2010/main">
                  <a:solidFill>
                    <a:srgbClr val="FFFFFF"/>
                  </a:solidFill>
                </a14:hiddenFill>
              </a:ext>
            </a:extLst>
          </p:spPr>
        </p:pic>
        <p:sp>
          <p:nvSpPr>
            <p:cNvPr id="20" name="Rectangle 19"/>
            <p:cNvSpPr/>
            <p:nvPr/>
          </p:nvSpPr>
          <p:spPr>
            <a:xfrm>
              <a:off x="411255" y="1581525"/>
              <a:ext cx="10680527" cy="630942"/>
            </a:xfrm>
            <a:prstGeom prst="rect">
              <a:avLst/>
            </a:prstGeom>
          </p:spPr>
          <p:txBody>
            <a:bodyPr wrap="square">
              <a:spAutoFit/>
            </a:bodyPr>
            <a:lstStyle/>
            <a:p>
              <a:pPr algn="justLow">
                <a:lnSpc>
                  <a:spcPct val="125000"/>
                </a:lnSpc>
                <a:tabLst>
                  <a:tab pos="1794510" algn="l"/>
                  <a:tab pos="3326130" algn="ctr"/>
                </a:tabLst>
              </a:pPr>
              <a:r>
                <a:rPr lang="ar-EG" sz="2800" b="1" dirty="0">
                  <a:solidFill>
                    <a:srgbClr val="002060"/>
                  </a:solidFill>
                  <a:latin typeface="Sakkal Majalla" panose="02000000000000000000" pitchFamily="2" charset="-78"/>
                  <a:cs typeface="Sakkal Majalla" panose="02000000000000000000" pitchFamily="2" charset="-78"/>
                </a:rPr>
                <a:t>	إعداد اقتراحات للمناقشة بعد الانتهاء من اللعبة.</a:t>
              </a:r>
            </a:p>
          </p:txBody>
        </p:sp>
      </p:grpSp>
      <p:sp>
        <p:nvSpPr>
          <p:cNvPr id="21" name="مربع نص 20"/>
          <p:cNvSpPr txBox="1"/>
          <p:nvPr/>
        </p:nvSpPr>
        <p:spPr>
          <a:xfrm>
            <a:off x="-16597" y="6437890"/>
            <a:ext cx="2023311" cy="369332"/>
          </a:xfrm>
          <a:prstGeom prst="rect">
            <a:avLst/>
          </a:prstGeom>
          <a:noFill/>
        </p:spPr>
        <p:txBody>
          <a:bodyPr wrap="none" rtlCol="1">
            <a:spAutoFit/>
          </a:bodyPr>
          <a:lstStyle/>
          <a:p>
            <a:r>
              <a:rPr lang="en-US" dirty="0">
                <a:latin typeface="Sakkal Majalla" panose="02000000000000000000" pitchFamily="2" charset="-78"/>
                <a:cs typeface="Sakkal Majalla" panose="02000000000000000000" pitchFamily="2" charset="-78"/>
                <a:hlinkClick r:id="rId6"/>
              </a:rPr>
              <a:t>www.dawliatarining.com</a:t>
            </a:r>
            <a:r>
              <a:rPr lang="ar-SA" dirty="0">
                <a:latin typeface="Sakkal Majalla" panose="02000000000000000000" pitchFamily="2" charset="-78"/>
                <a:cs typeface="Sakkal Majalla" panose="02000000000000000000" pitchFamily="2" charset="-78"/>
              </a:rPr>
              <a:t> </a:t>
            </a:r>
          </a:p>
        </p:txBody>
      </p:sp>
    </p:spTree>
    <p:extLst>
      <p:ext uri="{BB962C8B-B14F-4D97-AF65-F5344CB8AC3E}">
        <p14:creationId xmlns:p14="http://schemas.microsoft.com/office/powerpoint/2010/main" val="393164105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ppt_x"/>
                                          </p:val>
                                        </p:tav>
                                        <p:tav tm="100000">
                                          <p:val>
                                            <p:strVal val="#ppt_x"/>
                                          </p:val>
                                        </p:tav>
                                      </p:tavLst>
                                    </p:anim>
                                    <p:anim calcmode="lin" valueType="num">
                                      <p:cBhvr additive="base">
                                        <p:cTn id="2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fill="hold"/>
                                        <p:tgtEl>
                                          <p:spTgt spid="18"/>
                                        </p:tgtEl>
                                        <p:attrNameLst>
                                          <p:attrName>ppt_x</p:attrName>
                                        </p:attrNameLst>
                                      </p:cBhvr>
                                      <p:tavLst>
                                        <p:tav tm="0">
                                          <p:val>
                                            <p:strVal val="#ppt_x"/>
                                          </p:val>
                                        </p:tav>
                                        <p:tav tm="100000">
                                          <p:val>
                                            <p:strVal val="#ppt_x"/>
                                          </p:val>
                                        </p:tav>
                                      </p:tavLst>
                                    </p:anim>
                                    <p:anim calcmode="lin" valueType="num">
                                      <p:cBhvr additive="base">
                                        <p:cTn id="32"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8000" b="-8000"/>
          </a:stretch>
        </a:blipFill>
        <a:effectLst/>
      </p:bgPr>
    </p:bg>
    <p:spTree>
      <p:nvGrpSpPr>
        <p:cNvPr id="1" name=""/>
        <p:cNvGrpSpPr/>
        <p:nvPr/>
      </p:nvGrpSpPr>
      <p:grpSpPr>
        <a:xfrm>
          <a:off x="0" y="0"/>
          <a:ext cx="0" cy="0"/>
          <a:chOff x="0" y="0"/>
          <a:chExt cx="0" cy="0"/>
        </a:xfrm>
      </p:grpSpPr>
      <p:sp>
        <p:nvSpPr>
          <p:cNvPr id="2" name="Rectangle 1"/>
          <p:cNvSpPr/>
          <p:nvPr/>
        </p:nvSpPr>
        <p:spPr>
          <a:xfrm>
            <a:off x="295268" y="307516"/>
            <a:ext cx="3800451" cy="6076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EG" sz="5400" b="1" dirty="0">
                <a:ln>
                  <a:solidFill>
                    <a:prstClr val="white"/>
                  </a:solidFill>
                </a:ln>
                <a:solidFill>
                  <a:prstClr val="white"/>
                </a:solidFill>
                <a:latin typeface="Sakkal Majalla" pitchFamily="2" charset="-78"/>
                <a:cs typeface="Sakkal Majalla" pitchFamily="2" charset="-78"/>
              </a:rPr>
              <a:t>الهدف العام</a:t>
            </a:r>
          </a:p>
        </p:txBody>
      </p:sp>
      <p:sp>
        <p:nvSpPr>
          <p:cNvPr id="3" name="Rectangle 2"/>
          <p:cNvSpPr/>
          <p:nvPr/>
        </p:nvSpPr>
        <p:spPr>
          <a:xfrm>
            <a:off x="6877050" y="2096065"/>
            <a:ext cx="5067300" cy="3785652"/>
          </a:xfrm>
          <a:prstGeom prst="rect">
            <a:avLst/>
          </a:prstGeom>
        </p:spPr>
        <p:txBody>
          <a:bodyPr wrap="square">
            <a:spAutoFit/>
          </a:bodyPr>
          <a:lstStyle/>
          <a:p>
            <a:pPr algn="ctr">
              <a:lnSpc>
                <a:spcPct val="150000"/>
              </a:lnSpc>
            </a:pPr>
            <a:r>
              <a:rPr lang="ar-EG" sz="3200" b="1" dirty="0">
                <a:solidFill>
                  <a:srgbClr val="002060"/>
                </a:solidFill>
                <a:latin typeface="Sakkal Majalla" pitchFamily="2" charset="-78"/>
                <a:cs typeface="Sakkal Majalla" pitchFamily="2" charset="-78"/>
              </a:rPr>
              <a:t>بيان دور الألعاب التدريبية، وأهدافها، وفوائدها، وخطوات تصميمها، ومتى تستخدم، وكيفية استخدامها بشكل صحيح، وكيف يتم إعدادها، وإدارتها داخل قاعة التدريب.</a:t>
            </a:r>
          </a:p>
        </p:txBody>
      </p:sp>
      <p:sp>
        <p:nvSpPr>
          <p:cNvPr id="4" name="مربع نص 3"/>
          <p:cNvSpPr txBox="1"/>
          <p:nvPr/>
        </p:nvSpPr>
        <p:spPr>
          <a:xfrm>
            <a:off x="-16597" y="6437890"/>
            <a:ext cx="2023311" cy="369332"/>
          </a:xfrm>
          <a:prstGeom prst="rect">
            <a:avLst/>
          </a:prstGeom>
          <a:noFill/>
        </p:spPr>
        <p:txBody>
          <a:bodyPr wrap="none" rtlCol="1">
            <a:spAutoFit/>
          </a:bodyPr>
          <a:lstStyle/>
          <a:p>
            <a:r>
              <a:rPr lang="en-US" dirty="0">
                <a:latin typeface="Sakkal Majalla" panose="02000000000000000000" pitchFamily="2" charset="-78"/>
                <a:cs typeface="Sakkal Majalla" panose="02000000000000000000" pitchFamily="2" charset="-78"/>
                <a:hlinkClick r:id="rId4"/>
              </a:rPr>
              <a:t>www.dawliatarining.com</a:t>
            </a:r>
            <a:r>
              <a:rPr lang="ar-SA" dirty="0">
                <a:latin typeface="Sakkal Majalla" panose="02000000000000000000" pitchFamily="2" charset="-78"/>
                <a:cs typeface="Sakkal Majalla" panose="02000000000000000000" pitchFamily="2" charset="-78"/>
              </a:rPr>
              <a:t> </a:t>
            </a:r>
          </a:p>
        </p:txBody>
      </p:sp>
    </p:spTree>
    <p:extLst>
      <p:ext uri="{BB962C8B-B14F-4D97-AF65-F5344CB8AC3E}">
        <p14:creationId xmlns:p14="http://schemas.microsoft.com/office/powerpoint/2010/main" val="406488449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7E5A0D50-BD01-48CF-9E1E-6EBE3CFE0757}"/>
              </a:ext>
            </a:extLst>
          </p:cNvPr>
          <p:cNvSpPr txBox="1"/>
          <p:nvPr/>
        </p:nvSpPr>
        <p:spPr>
          <a:xfrm>
            <a:off x="3714750" y="4931746"/>
            <a:ext cx="7974225" cy="990271"/>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defRPr/>
            </a:pPr>
            <a:r>
              <a:rPr lang="ar-EG" sz="4800" b="1" kern="0" dirty="0">
                <a:solidFill>
                  <a:srgbClr val="009FEB"/>
                </a:solidFill>
                <a:latin typeface="Adobe Arabic" panose="02040503050201020203" pitchFamily="18" charset="-78"/>
                <a:cs typeface="Adobe Arabic" panose="02040503050201020203" pitchFamily="18" charset="-78"/>
              </a:rPr>
              <a:t>مراحل إستخدام الألعاب التعليمية في التدريب</a:t>
            </a:r>
            <a:endParaRPr lang="en-US" sz="4800" b="1" kern="0" dirty="0">
              <a:solidFill>
                <a:srgbClr val="009FEB"/>
              </a:solidFill>
              <a:latin typeface="Adobe Arabic" panose="02040503050201020203" pitchFamily="18" charset="-78"/>
              <a:cs typeface="Adobe Arabic" panose="02040503050201020203" pitchFamily="18" charset="-78"/>
            </a:endParaRPr>
          </a:p>
        </p:txBody>
      </p:sp>
      <p:pic>
        <p:nvPicPr>
          <p:cNvPr id="4" name="Picture 3" descr="Ø®Ø¯ÙØ© ØªØµÙÙÙ Ø£ÙØ´Ø·Ø© ÙØ­ÙÙØ¨Ø© ØªØ¯Ø±ÙØ¨ÙØ©"/>
          <p:cNvPicPr/>
          <p:nvPr/>
        </p:nvPicPr>
        <p:blipFill rotWithShape="1">
          <a:blip r:embed="rId3" cstate="print">
            <a:extLst>
              <a:ext uri="{28A0092B-C50C-407E-A947-70E740481C1C}">
                <a14:useLocalDpi xmlns:a14="http://schemas.microsoft.com/office/drawing/2010/main" val="0"/>
              </a:ext>
            </a:extLst>
          </a:blip>
          <a:srcRect l="-2360" b="32609"/>
          <a:stretch/>
        </p:blipFill>
        <p:spPr bwMode="auto">
          <a:xfrm>
            <a:off x="7854025" y="2036619"/>
            <a:ext cx="3388939" cy="2895128"/>
          </a:xfrm>
          <a:prstGeom prst="rect">
            <a:avLst/>
          </a:prstGeom>
          <a:noFill/>
          <a:ln>
            <a:noFill/>
          </a:ln>
          <a:extLst>
            <a:ext uri="{53640926-AAD7-44D8-BBD7-CCE9431645EC}">
              <a14:shadowObscured xmlns:a14="http://schemas.microsoft.com/office/drawing/2010/main"/>
            </a:ext>
          </a:extLst>
        </p:spPr>
      </p:pic>
      <p:sp>
        <p:nvSpPr>
          <p:cNvPr id="5" name="مربع نص 4"/>
          <p:cNvSpPr txBox="1"/>
          <p:nvPr/>
        </p:nvSpPr>
        <p:spPr>
          <a:xfrm>
            <a:off x="-16597" y="6437890"/>
            <a:ext cx="2023311" cy="369332"/>
          </a:xfrm>
          <a:prstGeom prst="rect">
            <a:avLst/>
          </a:prstGeom>
          <a:noFill/>
        </p:spPr>
        <p:txBody>
          <a:bodyPr wrap="none" rtlCol="1">
            <a:spAutoFit/>
          </a:bodyPr>
          <a:lstStyle/>
          <a:p>
            <a:r>
              <a:rPr lang="en-US" dirty="0">
                <a:latin typeface="Sakkal Majalla" panose="02000000000000000000" pitchFamily="2" charset="-78"/>
                <a:cs typeface="Sakkal Majalla" panose="02000000000000000000" pitchFamily="2" charset="-78"/>
                <a:hlinkClick r:id="rId4"/>
              </a:rPr>
              <a:t>www.dawliatarining.com</a:t>
            </a:r>
            <a:r>
              <a:rPr lang="ar-SA" dirty="0">
                <a:latin typeface="Sakkal Majalla" panose="02000000000000000000" pitchFamily="2" charset="-78"/>
                <a:cs typeface="Sakkal Majalla" panose="02000000000000000000" pitchFamily="2" charset="-78"/>
              </a:rPr>
              <a:t> </a:t>
            </a:r>
          </a:p>
        </p:txBody>
      </p:sp>
    </p:spTree>
    <p:extLst>
      <p:ext uri="{BB962C8B-B14F-4D97-AF65-F5344CB8AC3E}">
        <p14:creationId xmlns:p14="http://schemas.microsoft.com/office/powerpoint/2010/main" val="259809792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blipFill dpi="0" rotWithShape="1">
          <a:blip r:embed="rId4"/>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576306" y="249833"/>
            <a:ext cx="4474710" cy="553998"/>
          </a:xfrm>
          <a:prstGeom prst="rect">
            <a:avLst/>
          </a:prstGeom>
        </p:spPr>
        <p:txBody>
          <a:bodyPr wrap="square">
            <a:spAutoFit/>
          </a:bodyPr>
          <a:lstStyle/>
          <a:p>
            <a:pPr algn="ctr">
              <a:lnSpc>
                <a:spcPct val="125000"/>
              </a:lnSpc>
            </a:pPr>
            <a:r>
              <a:rPr lang="ar-EG" sz="2400" b="1" dirty="0">
                <a:solidFill>
                  <a:prstClr val="white"/>
                </a:solidFill>
                <a:latin typeface="Sakkal Majalla" pitchFamily="2" charset="-78"/>
                <a:cs typeface="Sakkal Majalla" pitchFamily="2" charset="-78"/>
              </a:rPr>
              <a:t>مراحل إستخدام الألعاب التعليمية في التدريب</a:t>
            </a:r>
          </a:p>
        </p:txBody>
      </p:sp>
      <p:grpSp>
        <p:nvGrpSpPr>
          <p:cNvPr id="4" name="Group 3"/>
          <p:cNvGrpSpPr/>
          <p:nvPr/>
        </p:nvGrpSpPr>
        <p:grpSpPr>
          <a:xfrm>
            <a:off x="2633353" y="490186"/>
            <a:ext cx="2498272" cy="627289"/>
            <a:chOff x="29833" y="27296"/>
            <a:chExt cx="2019300" cy="438150"/>
          </a:xfrm>
        </p:grpSpPr>
        <p:pic>
          <p:nvPicPr>
            <p:cNvPr id="5" name="Picture 4" descr="E:\الصف المقلوب\صور\16.pn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5400000">
              <a:off x="820408" y="-763279"/>
              <a:ext cx="438150" cy="2019300"/>
            </a:xfrm>
            <a:prstGeom prst="rect">
              <a:avLst/>
            </a:prstGeom>
            <a:noFill/>
            <a:ln>
              <a:noFill/>
            </a:ln>
          </p:spPr>
        </p:pic>
        <p:sp>
          <p:nvSpPr>
            <p:cNvPr id="6" name="Rectangle 5"/>
            <p:cNvSpPr/>
            <p:nvPr/>
          </p:nvSpPr>
          <p:spPr>
            <a:xfrm>
              <a:off x="113524" y="58102"/>
              <a:ext cx="1504950" cy="34816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a:lnSpc>
                  <a:spcPct val="107000"/>
                </a:lnSpc>
                <a:spcAft>
                  <a:spcPts val="800"/>
                </a:spcAft>
              </a:pPr>
              <a:r>
                <a:rPr lang="ar-SA"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مرحلــة الإعــداد</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7" name="Rectangle 6"/>
            <p:cNvSpPr/>
            <p:nvPr/>
          </p:nvSpPr>
          <p:spPr>
            <a:xfrm>
              <a:off x="1618474" y="47551"/>
              <a:ext cx="341221" cy="365678"/>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SA" sz="2800" b="1">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1</a:t>
              </a:r>
              <a:endParaRPr lang="en-US" sz="280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2" name="Group 1"/>
          <p:cNvGrpSpPr/>
          <p:nvPr/>
        </p:nvGrpSpPr>
        <p:grpSpPr>
          <a:xfrm>
            <a:off x="222077" y="1161580"/>
            <a:ext cx="11814897" cy="1080655"/>
            <a:chOff x="-530370" y="1599510"/>
            <a:chExt cx="11814897" cy="1080655"/>
          </a:xfrm>
        </p:grpSpPr>
        <p:pic>
          <p:nvPicPr>
            <p:cNvPr id="21" name="Picture 20" descr="ÙØ¸ÙÙØªÙ Â» Ø§ÙØ¥Ø¹Ø¯Ø§Ø¯ ÙÙÙÙØ§Ø¨ÙØ© Ø§ÙØ´Ø®ØµÙØ©"/>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055975" y="1599510"/>
              <a:ext cx="1228552" cy="1080655"/>
            </a:xfrm>
            <a:prstGeom prst="rect">
              <a:avLst/>
            </a:prstGeom>
            <a:noFill/>
            <a:ln>
              <a:noFill/>
            </a:ln>
          </p:spPr>
        </p:pic>
        <p:sp>
          <p:nvSpPr>
            <p:cNvPr id="24" name="Rectangle 23"/>
            <p:cNvSpPr/>
            <p:nvPr/>
          </p:nvSpPr>
          <p:spPr>
            <a:xfrm>
              <a:off x="-530370" y="1824367"/>
              <a:ext cx="10680527" cy="630942"/>
            </a:xfrm>
            <a:prstGeom prst="rect">
              <a:avLst/>
            </a:prstGeom>
          </p:spPr>
          <p:txBody>
            <a:bodyPr wrap="square">
              <a:spAutoFit/>
            </a:bodyPr>
            <a:lstStyle/>
            <a:p>
              <a:pPr>
                <a:lnSpc>
                  <a:spcPct val="125000"/>
                </a:lnSpc>
                <a:tabLst>
                  <a:tab pos="1794510" algn="l"/>
                  <a:tab pos="3326130" algn="ctr"/>
                </a:tabLst>
              </a:pPr>
              <a:r>
                <a:rPr lang="ar-EG" sz="2800" b="1" dirty="0">
                  <a:solidFill>
                    <a:srgbClr val="002060"/>
                  </a:solidFill>
                  <a:latin typeface="Sakkal Majalla" panose="02000000000000000000" pitchFamily="2" charset="-78"/>
                  <a:cs typeface="Sakkal Majalla" panose="02000000000000000000" pitchFamily="2" charset="-78"/>
                </a:rPr>
                <a:t>	اختيار موضوع اللعبة بتحديد المجال (الحركي والوجداني والعقلي) الذي سوف تستهدفه .</a:t>
              </a:r>
            </a:p>
          </p:txBody>
        </p:sp>
      </p:grpSp>
      <p:grpSp>
        <p:nvGrpSpPr>
          <p:cNvPr id="25" name="Group 24"/>
          <p:cNvGrpSpPr/>
          <p:nvPr/>
        </p:nvGrpSpPr>
        <p:grpSpPr>
          <a:xfrm>
            <a:off x="222077" y="2369812"/>
            <a:ext cx="11814897" cy="1080655"/>
            <a:chOff x="-530370" y="1599510"/>
            <a:chExt cx="11814897" cy="1080655"/>
          </a:xfrm>
        </p:grpSpPr>
        <p:pic>
          <p:nvPicPr>
            <p:cNvPr id="26" name="Picture 25" descr="ÙØ¸ÙÙØªÙ Â» Ø§ÙØ¥Ø¹Ø¯Ø§Ø¯ ÙÙÙÙØ§Ø¨ÙØ© Ø§ÙØ´Ø®ØµÙØ©"/>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055975" y="1599510"/>
              <a:ext cx="1228552" cy="1080655"/>
            </a:xfrm>
            <a:prstGeom prst="rect">
              <a:avLst/>
            </a:prstGeom>
            <a:noFill/>
            <a:ln>
              <a:noFill/>
            </a:ln>
          </p:spPr>
        </p:pic>
        <p:sp>
          <p:nvSpPr>
            <p:cNvPr id="27" name="Rectangle 26"/>
            <p:cNvSpPr/>
            <p:nvPr/>
          </p:nvSpPr>
          <p:spPr>
            <a:xfrm>
              <a:off x="-530370" y="1824367"/>
              <a:ext cx="10680527" cy="630942"/>
            </a:xfrm>
            <a:prstGeom prst="rect">
              <a:avLst/>
            </a:prstGeom>
          </p:spPr>
          <p:txBody>
            <a:bodyPr wrap="square">
              <a:spAutoFit/>
            </a:bodyPr>
            <a:lstStyle/>
            <a:p>
              <a:pPr>
                <a:lnSpc>
                  <a:spcPct val="125000"/>
                </a:lnSpc>
                <a:tabLst>
                  <a:tab pos="1794510" algn="l"/>
                  <a:tab pos="3326130" algn="ctr"/>
                </a:tabLst>
              </a:pPr>
              <a:r>
                <a:rPr lang="ar-EG" sz="2800" b="1" dirty="0">
                  <a:solidFill>
                    <a:srgbClr val="002060"/>
                  </a:solidFill>
                  <a:latin typeface="Sakkal Majalla" panose="02000000000000000000" pitchFamily="2" charset="-78"/>
                  <a:cs typeface="Sakkal Majalla" panose="02000000000000000000" pitchFamily="2" charset="-78"/>
                </a:rPr>
                <a:t>	صياغة الأهداف التدريبية المتوقعة من استخدام اللعبة .</a:t>
              </a:r>
            </a:p>
          </p:txBody>
        </p:sp>
      </p:grpSp>
      <p:grpSp>
        <p:nvGrpSpPr>
          <p:cNvPr id="28" name="Group 27"/>
          <p:cNvGrpSpPr/>
          <p:nvPr/>
        </p:nvGrpSpPr>
        <p:grpSpPr>
          <a:xfrm>
            <a:off x="222077" y="3500759"/>
            <a:ext cx="11814897" cy="1080655"/>
            <a:chOff x="-530370" y="1599510"/>
            <a:chExt cx="11814897" cy="1080655"/>
          </a:xfrm>
        </p:grpSpPr>
        <p:pic>
          <p:nvPicPr>
            <p:cNvPr id="29" name="Picture 28" descr="ÙØ¸ÙÙØªÙ Â» Ø§ÙØ¥Ø¹Ø¯Ø§Ø¯ ÙÙÙÙØ§Ø¨ÙØ© Ø§ÙØ´Ø®ØµÙØ©"/>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055975" y="1599510"/>
              <a:ext cx="1228552" cy="1080655"/>
            </a:xfrm>
            <a:prstGeom prst="rect">
              <a:avLst/>
            </a:prstGeom>
            <a:noFill/>
            <a:ln>
              <a:noFill/>
            </a:ln>
          </p:spPr>
        </p:pic>
        <p:sp>
          <p:nvSpPr>
            <p:cNvPr id="30" name="Rectangle 29"/>
            <p:cNvSpPr/>
            <p:nvPr/>
          </p:nvSpPr>
          <p:spPr>
            <a:xfrm>
              <a:off x="-530370" y="1824367"/>
              <a:ext cx="10680527" cy="630942"/>
            </a:xfrm>
            <a:prstGeom prst="rect">
              <a:avLst/>
            </a:prstGeom>
          </p:spPr>
          <p:txBody>
            <a:bodyPr wrap="square">
              <a:spAutoFit/>
            </a:bodyPr>
            <a:lstStyle/>
            <a:p>
              <a:pPr>
                <a:lnSpc>
                  <a:spcPct val="125000"/>
                </a:lnSpc>
                <a:tabLst>
                  <a:tab pos="1794510" algn="l"/>
                  <a:tab pos="3326130" algn="ctr"/>
                </a:tabLst>
              </a:pPr>
              <a:r>
                <a:rPr lang="ar-EG" sz="2800" b="1" dirty="0">
                  <a:solidFill>
                    <a:srgbClr val="002060"/>
                  </a:solidFill>
                  <a:latin typeface="Sakkal Majalla" panose="02000000000000000000" pitchFamily="2" charset="-78"/>
                  <a:cs typeface="Sakkal Majalla" panose="02000000000000000000" pitchFamily="2" charset="-78"/>
                </a:rPr>
                <a:t>	تجربة الألعاب وعمل الخطة المناسبة لاستخدامها من قبل المدرب .</a:t>
              </a:r>
            </a:p>
          </p:txBody>
        </p:sp>
      </p:grpSp>
      <p:grpSp>
        <p:nvGrpSpPr>
          <p:cNvPr id="31" name="Group 30"/>
          <p:cNvGrpSpPr/>
          <p:nvPr/>
        </p:nvGrpSpPr>
        <p:grpSpPr>
          <a:xfrm>
            <a:off x="222077" y="4631706"/>
            <a:ext cx="11814897" cy="1394408"/>
            <a:chOff x="-530370" y="1599510"/>
            <a:chExt cx="11814897" cy="1394408"/>
          </a:xfrm>
        </p:grpSpPr>
        <p:pic>
          <p:nvPicPr>
            <p:cNvPr id="32" name="Picture 31" descr="ÙØ¸ÙÙØªÙ Â» Ø§ÙØ¥Ø¹Ø¯Ø§Ø¯ ÙÙÙÙØ§Ø¨ÙØ© Ø§ÙØ´Ø®ØµÙØ©"/>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055975" y="1599510"/>
              <a:ext cx="1228552" cy="1080655"/>
            </a:xfrm>
            <a:prstGeom prst="rect">
              <a:avLst/>
            </a:prstGeom>
            <a:noFill/>
            <a:ln>
              <a:noFill/>
            </a:ln>
          </p:spPr>
        </p:pic>
        <p:sp>
          <p:nvSpPr>
            <p:cNvPr id="33" name="Rectangle 32"/>
            <p:cNvSpPr/>
            <p:nvPr/>
          </p:nvSpPr>
          <p:spPr>
            <a:xfrm>
              <a:off x="-530370" y="1824367"/>
              <a:ext cx="10680527" cy="1169551"/>
            </a:xfrm>
            <a:prstGeom prst="rect">
              <a:avLst/>
            </a:prstGeom>
          </p:spPr>
          <p:txBody>
            <a:bodyPr wrap="square">
              <a:spAutoFit/>
            </a:bodyPr>
            <a:lstStyle/>
            <a:p>
              <a:pPr>
                <a:lnSpc>
                  <a:spcPct val="125000"/>
                </a:lnSpc>
                <a:tabLst>
                  <a:tab pos="1794510" algn="l"/>
                  <a:tab pos="3326130" algn="ctr"/>
                </a:tabLst>
              </a:pPr>
              <a:r>
                <a:rPr lang="ar-EG" sz="2800" b="1" dirty="0">
                  <a:solidFill>
                    <a:srgbClr val="002060"/>
                  </a:solidFill>
                  <a:latin typeface="Sakkal Majalla" panose="02000000000000000000" pitchFamily="2" charset="-78"/>
                  <a:cs typeface="Sakkal Majalla" panose="02000000000000000000" pitchFamily="2" charset="-78"/>
                </a:rPr>
                <a:t>	تهيئـة البيئـة التعليميـة المناسـبة لإجـراء اللعبـة التدريبية بتجهيـز الأدوات اللازمـة والمـواد والأجهـزة الضرورية لتنفيذها .</a:t>
              </a:r>
            </a:p>
          </p:txBody>
        </p:sp>
      </p:grpSp>
      <p:grpSp>
        <p:nvGrpSpPr>
          <p:cNvPr id="34" name="Group 33"/>
          <p:cNvGrpSpPr/>
          <p:nvPr/>
        </p:nvGrpSpPr>
        <p:grpSpPr>
          <a:xfrm>
            <a:off x="222077" y="5782367"/>
            <a:ext cx="11814897" cy="1080655"/>
            <a:chOff x="-530370" y="1599510"/>
            <a:chExt cx="11814897" cy="1080655"/>
          </a:xfrm>
        </p:grpSpPr>
        <p:pic>
          <p:nvPicPr>
            <p:cNvPr id="35" name="Picture 34" descr="ÙØ¸ÙÙØªÙ Â» Ø§ÙØ¥Ø¹Ø¯Ø§Ø¯ ÙÙÙÙØ§Ø¨ÙØ© Ø§ÙØ´Ø®ØµÙØ©"/>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055975" y="1599510"/>
              <a:ext cx="1228552" cy="1080655"/>
            </a:xfrm>
            <a:prstGeom prst="rect">
              <a:avLst/>
            </a:prstGeom>
            <a:noFill/>
            <a:ln>
              <a:noFill/>
            </a:ln>
          </p:spPr>
        </p:pic>
        <p:sp>
          <p:nvSpPr>
            <p:cNvPr id="36" name="Rectangle 35"/>
            <p:cNvSpPr/>
            <p:nvPr/>
          </p:nvSpPr>
          <p:spPr>
            <a:xfrm>
              <a:off x="-530370" y="1824367"/>
              <a:ext cx="10680527" cy="630942"/>
            </a:xfrm>
            <a:prstGeom prst="rect">
              <a:avLst/>
            </a:prstGeom>
          </p:spPr>
          <p:txBody>
            <a:bodyPr wrap="square">
              <a:spAutoFit/>
            </a:bodyPr>
            <a:lstStyle/>
            <a:p>
              <a:pPr>
                <a:lnSpc>
                  <a:spcPct val="125000"/>
                </a:lnSpc>
                <a:tabLst>
                  <a:tab pos="1794510" algn="l"/>
                  <a:tab pos="3326130" algn="ctr"/>
                </a:tabLst>
              </a:pPr>
              <a:r>
                <a:rPr lang="ar-EG" sz="2800" b="1" dirty="0">
                  <a:solidFill>
                    <a:srgbClr val="002060"/>
                  </a:solidFill>
                  <a:latin typeface="Sakkal Majalla" panose="02000000000000000000" pitchFamily="2" charset="-78"/>
                  <a:cs typeface="Sakkal Majalla" panose="02000000000000000000" pitchFamily="2" charset="-78"/>
                </a:rPr>
                <a:t>	كتابة الأسئلة التي يتوقع المدرب أن يثيرها تلاميذه .</a:t>
              </a:r>
            </a:p>
          </p:txBody>
        </p:sp>
      </p:grpSp>
      <p:sp>
        <p:nvSpPr>
          <p:cNvPr id="22" name="مربع نص 21"/>
          <p:cNvSpPr txBox="1"/>
          <p:nvPr/>
        </p:nvSpPr>
        <p:spPr>
          <a:xfrm>
            <a:off x="-16597" y="6437890"/>
            <a:ext cx="2023311" cy="369332"/>
          </a:xfrm>
          <a:prstGeom prst="rect">
            <a:avLst/>
          </a:prstGeom>
          <a:noFill/>
        </p:spPr>
        <p:txBody>
          <a:bodyPr wrap="none" rtlCol="1">
            <a:spAutoFit/>
          </a:bodyPr>
          <a:lstStyle/>
          <a:p>
            <a:r>
              <a:rPr lang="en-US" dirty="0">
                <a:latin typeface="Sakkal Majalla" panose="02000000000000000000" pitchFamily="2" charset="-78"/>
                <a:cs typeface="Sakkal Majalla" panose="02000000000000000000" pitchFamily="2" charset="-78"/>
                <a:hlinkClick r:id="rId7"/>
              </a:rPr>
              <a:t>www.dawliatarining.com</a:t>
            </a:r>
            <a:r>
              <a:rPr lang="ar-SA" dirty="0">
                <a:latin typeface="Sakkal Majalla" panose="02000000000000000000" pitchFamily="2" charset="-78"/>
                <a:cs typeface="Sakkal Majalla" panose="02000000000000000000" pitchFamily="2" charset="-78"/>
              </a:rPr>
              <a:t> </a:t>
            </a:r>
          </a:p>
        </p:txBody>
      </p:sp>
    </p:spTree>
    <p:extLst>
      <p:ext uri="{BB962C8B-B14F-4D97-AF65-F5344CB8AC3E}">
        <p14:creationId xmlns:p14="http://schemas.microsoft.com/office/powerpoint/2010/main" val="51558408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80">
                                          <p:stCondLst>
                                            <p:cond delay="0"/>
                                          </p:stCondLst>
                                        </p:cTn>
                                        <p:tgtEl>
                                          <p:spTgt spid="2"/>
                                        </p:tgtEl>
                                      </p:cBhvr>
                                    </p:animEffect>
                                    <p:anim calcmode="lin" valueType="num">
                                      <p:cBhvr>
                                        <p:cTn id="13"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8" dur="26">
                                          <p:stCondLst>
                                            <p:cond delay="650"/>
                                          </p:stCondLst>
                                        </p:cTn>
                                        <p:tgtEl>
                                          <p:spTgt spid="2"/>
                                        </p:tgtEl>
                                      </p:cBhvr>
                                      <p:to x="100000" y="60000"/>
                                    </p:animScale>
                                    <p:animScale>
                                      <p:cBhvr>
                                        <p:cTn id="19" dur="166" decel="50000">
                                          <p:stCondLst>
                                            <p:cond delay="676"/>
                                          </p:stCondLst>
                                        </p:cTn>
                                        <p:tgtEl>
                                          <p:spTgt spid="2"/>
                                        </p:tgtEl>
                                      </p:cBhvr>
                                      <p:to x="100000" y="100000"/>
                                    </p:animScale>
                                    <p:animScale>
                                      <p:cBhvr>
                                        <p:cTn id="20" dur="26">
                                          <p:stCondLst>
                                            <p:cond delay="1312"/>
                                          </p:stCondLst>
                                        </p:cTn>
                                        <p:tgtEl>
                                          <p:spTgt spid="2"/>
                                        </p:tgtEl>
                                      </p:cBhvr>
                                      <p:to x="100000" y="80000"/>
                                    </p:animScale>
                                    <p:animScale>
                                      <p:cBhvr>
                                        <p:cTn id="21" dur="166" decel="50000">
                                          <p:stCondLst>
                                            <p:cond delay="1338"/>
                                          </p:stCondLst>
                                        </p:cTn>
                                        <p:tgtEl>
                                          <p:spTgt spid="2"/>
                                        </p:tgtEl>
                                      </p:cBhvr>
                                      <p:to x="100000" y="100000"/>
                                    </p:animScale>
                                    <p:animScale>
                                      <p:cBhvr>
                                        <p:cTn id="22" dur="26">
                                          <p:stCondLst>
                                            <p:cond delay="1642"/>
                                          </p:stCondLst>
                                        </p:cTn>
                                        <p:tgtEl>
                                          <p:spTgt spid="2"/>
                                        </p:tgtEl>
                                      </p:cBhvr>
                                      <p:to x="100000" y="90000"/>
                                    </p:animScale>
                                    <p:animScale>
                                      <p:cBhvr>
                                        <p:cTn id="23" dur="166" decel="50000">
                                          <p:stCondLst>
                                            <p:cond delay="1668"/>
                                          </p:stCondLst>
                                        </p:cTn>
                                        <p:tgtEl>
                                          <p:spTgt spid="2"/>
                                        </p:tgtEl>
                                      </p:cBhvr>
                                      <p:to x="100000" y="100000"/>
                                    </p:animScale>
                                    <p:animScale>
                                      <p:cBhvr>
                                        <p:cTn id="24" dur="26">
                                          <p:stCondLst>
                                            <p:cond delay="1808"/>
                                          </p:stCondLst>
                                        </p:cTn>
                                        <p:tgtEl>
                                          <p:spTgt spid="2"/>
                                        </p:tgtEl>
                                      </p:cBhvr>
                                      <p:to x="100000" y="95000"/>
                                    </p:animScale>
                                    <p:animScale>
                                      <p:cBhvr>
                                        <p:cTn id="25" dur="166" decel="50000">
                                          <p:stCondLst>
                                            <p:cond delay="1834"/>
                                          </p:stCondLst>
                                        </p:cTn>
                                        <p:tgtEl>
                                          <p:spTgt spid="2"/>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26" presetClass="entr" presetSubtype="0" fill="hold" nodeType="click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wipe(down)">
                                      <p:cBhvr>
                                        <p:cTn id="30" dur="580">
                                          <p:stCondLst>
                                            <p:cond delay="0"/>
                                          </p:stCondLst>
                                        </p:cTn>
                                        <p:tgtEl>
                                          <p:spTgt spid="25"/>
                                        </p:tgtEl>
                                      </p:cBhvr>
                                    </p:animEffect>
                                    <p:anim calcmode="lin" valueType="num">
                                      <p:cBhvr>
                                        <p:cTn id="31" dur="1822"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32" dur="664"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33" dur="664" tmFilter="0, 0; 0.125,0.2665; 0.25,0.4; 0.375,0.465; 0.5,0.5;  0.625,0.535; 0.75,0.6; 0.875,0.7335; 1,1">
                                          <p:stCondLst>
                                            <p:cond delay="664"/>
                                          </p:stCondLst>
                                        </p:cTn>
                                        <p:tgtEl>
                                          <p:spTgt spid="25"/>
                                        </p:tgtEl>
                                        <p:attrNameLst>
                                          <p:attrName>ppt_y</p:attrName>
                                        </p:attrNameLst>
                                      </p:cBhvr>
                                      <p:tavLst>
                                        <p:tav tm="0" fmla="#ppt_y-sin(pi*$)/9">
                                          <p:val>
                                            <p:fltVal val="0"/>
                                          </p:val>
                                        </p:tav>
                                        <p:tav tm="100000">
                                          <p:val>
                                            <p:fltVal val="1"/>
                                          </p:val>
                                        </p:tav>
                                      </p:tavLst>
                                    </p:anim>
                                    <p:anim calcmode="lin" valueType="num">
                                      <p:cBhvr>
                                        <p:cTn id="34" dur="332" tmFilter="0, 0; 0.125,0.2665; 0.25,0.4; 0.375,0.465; 0.5,0.5;  0.625,0.535; 0.75,0.6; 0.875,0.7335; 1,1">
                                          <p:stCondLst>
                                            <p:cond delay="1324"/>
                                          </p:stCondLst>
                                        </p:cTn>
                                        <p:tgtEl>
                                          <p:spTgt spid="25"/>
                                        </p:tgtEl>
                                        <p:attrNameLst>
                                          <p:attrName>ppt_y</p:attrName>
                                        </p:attrNameLst>
                                      </p:cBhvr>
                                      <p:tavLst>
                                        <p:tav tm="0" fmla="#ppt_y-sin(pi*$)/27">
                                          <p:val>
                                            <p:fltVal val="0"/>
                                          </p:val>
                                        </p:tav>
                                        <p:tav tm="100000">
                                          <p:val>
                                            <p:fltVal val="1"/>
                                          </p:val>
                                        </p:tav>
                                      </p:tavLst>
                                    </p:anim>
                                    <p:anim calcmode="lin" valueType="num">
                                      <p:cBhvr>
                                        <p:cTn id="35" dur="164" tmFilter="0, 0; 0.125,0.2665; 0.25,0.4; 0.375,0.465; 0.5,0.5;  0.625,0.535; 0.75,0.6; 0.875,0.7335; 1,1">
                                          <p:stCondLst>
                                            <p:cond delay="1656"/>
                                          </p:stCondLst>
                                        </p:cTn>
                                        <p:tgtEl>
                                          <p:spTgt spid="25"/>
                                        </p:tgtEl>
                                        <p:attrNameLst>
                                          <p:attrName>ppt_y</p:attrName>
                                        </p:attrNameLst>
                                      </p:cBhvr>
                                      <p:tavLst>
                                        <p:tav tm="0" fmla="#ppt_y-sin(pi*$)/81">
                                          <p:val>
                                            <p:fltVal val="0"/>
                                          </p:val>
                                        </p:tav>
                                        <p:tav tm="100000">
                                          <p:val>
                                            <p:fltVal val="1"/>
                                          </p:val>
                                        </p:tav>
                                      </p:tavLst>
                                    </p:anim>
                                    <p:animScale>
                                      <p:cBhvr>
                                        <p:cTn id="36" dur="26">
                                          <p:stCondLst>
                                            <p:cond delay="650"/>
                                          </p:stCondLst>
                                        </p:cTn>
                                        <p:tgtEl>
                                          <p:spTgt spid="25"/>
                                        </p:tgtEl>
                                      </p:cBhvr>
                                      <p:to x="100000" y="60000"/>
                                    </p:animScale>
                                    <p:animScale>
                                      <p:cBhvr>
                                        <p:cTn id="37" dur="166" decel="50000">
                                          <p:stCondLst>
                                            <p:cond delay="676"/>
                                          </p:stCondLst>
                                        </p:cTn>
                                        <p:tgtEl>
                                          <p:spTgt spid="25"/>
                                        </p:tgtEl>
                                      </p:cBhvr>
                                      <p:to x="100000" y="100000"/>
                                    </p:animScale>
                                    <p:animScale>
                                      <p:cBhvr>
                                        <p:cTn id="38" dur="26">
                                          <p:stCondLst>
                                            <p:cond delay="1312"/>
                                          </p:stCondLst>
                                        </p:cTn>
                                        <p:tgtEl>
                                          <p:spTgt spid="25"/>
                                        </p:tgtEl>
                                      </p:cBhvr>
                                      <p:to x="100000" y="80000"/>
                                    </p:animScale>
                                    <p:animScale>
                                      <p:cBhvr>
                                        <p:cTn id="39" dur="166" decel="50000">
                                          <p:stCondLst>
                                            <p:cond delay="1338"/>
                                          </p:stCondLst>
                                        </p:cTn>
                                        <p:tgtEl>
                                          <p:spTgt spid="25"/>
                                        </p:tgtEl>
                                      </p:cBhvr>
                                      <p:to x="100000" y="100000"/>
                                    </p:animScale>
                                    <p:animScale>
                                      <p:cBhvr>
                                        <p:cTn id="40" dur="26">
                                          <p:stCondLst>
                                            <p:cond delay="1642"/>
                                          </p:stCondLst>
                                        </p:cTn>
                                        <p:tgtEl>
                                          <p:spTgt spid="25"/>
                                        </p:tgtEl>
                                      </p:cBhvr>
                                      <p:to x="100000" y="90000"/>
                                    </p:animScale>
                                    <p:animScale>
                                      <p:cBhvr>
                                        <p:cTn id="41" dur="166" decel="50000">
                                          <p:stCondLst>
                                            <p:cond delay="1668"/>
                                          </p:stCondLst>
                                        </p:cTn>
                                        <p:tgtEl>
                                          <p:spTgt spid="25"/>
                                        </p:tgtEl>
                                      </p:cBhvr>
                                      <p:to x="100000" y="100000"/>
                                    </p:animScale>
                                    <p:animScale>
                                      <p:cBhvr>
                                        <p:cTn id="42" dur="26">
                                          <p:stCondLst>
                                            <p:cond delay="1808"/>
                                          </p:stCondLst>
                                        </p:cTn>
                                        <p:tgtEl>
                                          <p:spTgt spid="25"/>
                                        </p:tgtEl>
                                      </p:cBhvr>
                                      <p:to x="100000" y="95000"/>
                                    </p:animScale>
                                    <p:animScale>
                                      <p:cBhvr>
                                        <p:cTn id="43" dur="166" decel="50000">
                                          <p:stCondLst>
                                            <p:cond delay="1834"/>
                                          </p:stCondLst>
                                        </p:cTn>
                                        <p:tgtEl>
                                          <p:spTgt spid="25"/>
                                        </p:tgtEl>
                                      </p:cBhvr>
                                      <p:to x="100000" y="100000"/>
                                    </p:animScale>
                                  </p:childTnLst>
                                </p:cTn>
                              </p:par>
                            </p:childTnLst>
                          </p:cTn>
                        </p:par>
                      </p:childTnLst>
                    </p:cTn>
                  </p:par>
                  <p:par>
                    <p:cTn id="44" fill="hold">
                      <p:stCondLst>
                        <p:cond delay="indefinite"/>
                      </p:stCondLst>
                      <p:childTnLst>
                        <p:par>
                          <p:cTn id="45" fill="hold">
                            <p:stCondLst>
                              <p:cond delay="0"/>
                            </p:stCondLst>
                            <p:childTnLst>
                              <p:par>
                                <p:cTn id="46" presetID="26" presetClass="entr" presetSubtype="0" fill="hold" nodeType="click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wipe(down)">
                                      <p:cBhvr>
                                        <p:cTn id="48" dur="580">
                                          <p:stCondLst>
                                            <p:cond delay="0"/>
                                          </p:stCondLst>
                                        </p:cTn>
                                        <p:tgtEl>
                                          <p:spTgt spid="28"/>
                                        </p:tgtEl>
                                      </p:cBhvr>
                                    </p:animEffect>
                                    <p:anim calcmode="lin" valueType="num">
                                      <p:cBhvr>
                                        <p:cTn id="49" dur="1822"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50" dur="664"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51" dur="664" tmFilter="0, 0; 0.125,0.2665; 0.25,0.4; 0.375,0.465; 0.5,0.5;  0.625,0.535; 0.75,0.6; 0.875,0.7335; 1,1">
                                          <p:stCondLst>
                                            <p:cond delay="664"/>
                                          </p:stCondLst>
                                        </p:cTn>
                                        <p:tgtEl>
                                          <p:spTgt spid="28"/>
                                        </p:tgtEl>
                                        <p:attrNameLst>
                                          <p:attrName>ppt_y</p:attrName>
                                        </p:attrNameLst>
                                      </p:cBhvr>
                                      <p:tavLst>
                                        <p:tav tm="0" fmla="#ppt_y-sin(pi*$)/9">
                                          <p:val>
                                            <p:fltVal val="0"/>
                                          </p:val>
                                        </p:tav>
                                        <p:tav tm="100000">
                                          <p:val>
                                            <p:fltVal val="1"/>
                                          </p:val>
                                        </p:tav>
                                      </p:tavLst>
                                    </p:anim>
                                    <p:anim calcmode="lin" valueType="num">
                                      <p:cBhvr>
                                        <p:cTn id="52" dur="332" tmFilter="0, 0; 0.125,0.2665; 0.25,0.4; 0.375,0.465; 0.5,0.5;  0.625,0.535; 0.75,0.6; 0.875,0.7335; 1,1">
                                          <p:stCondLst>
                                            <p:cond delay="1324"/>
                                          </p:stCondLst>
                                        </p:cTn>
                                        <p:tgtEl>
                                          <p:spTgt spid="28"/>
                                        </p:tgtEl>
                                        <p:attrNameLst>
                                          <p:attrName>ppt_y</p:attrName>
                                        </p:attrNameLst>
                                      </p:cBhvr>
                                      <p:tavLst>
                                        <p:tav tm="0" fmla="#ppt_y-sin(pi*$)/27">
                                          <p:val>
                                            <p:fltVal val="0"/>
                                          </p:val>
                                        </p:tav>
                                        <p:tav tm="100000">
                                          <p:val>
                                            <p:fltVal val="1"/>
                                          </p:val>
                                        </p:tav>
                                      </p:tavLst>
                                    </p:anim>
                                    <p:anim calcmode="lin" valueType="num">
                                      <p:cBhvr>
                                        <p:cTn id="53" dur="164" tmFilter="0, 0; 0.125,0.2665; 0.25,0.4; 0.375,0.465; 0.5,0.5;  0.625,0.535; 0.75,0.6; 0.875,0.7335; 1,1">
                                          <p:stCondLst>
                                            <p:cond delay="1656"/>
                                          </p:stCondLst>
                                        </p:cTn>
                                        <p:tgtEl>
                                          <p:spTgt spid="28"/>
                                        </p:tgtEl>
                                        <p:attrNameLst>
                                          <p:attrName>ppt_y</p:attrName>
                                        </p:attrNameLst>
                                      </p:cBhvr>
                                      <p:tavLst>
                                        <p:tav tm="0" fmla="#ppt_y-sin(pi*$)/81">
                                          <p:val>
                                            <p:fltVal val="0"/>
                                          </p:val>
                                        </p:tav>
                                        <p:tav tm="100000">
                                          <p:val>
                                            <p:fltVal val="1"/>
                                          </p:val>
                                        </p:tav>
                                      </p:tavLst>
                                    </p:anim>
                                    <p:animScale>
                                      <p:cBhvr>
                                        <p:cTn id="54" dur="26">
                                          <p:stCondLst>
                                            <p:cond delay="650"/>
                                          </p:stCondLst>
                                        </p:cTn>
                                        <p:tgtEl>
                                          <p:spTgt spid="28"/>
                                        </p:tgtEl>
                                      </p:cBhvr>
                                      <p:to x="100000" y="60000"/>
                                    </p:animScale>
                                    <p:animScale>
                                      <p:cBhvr>
                                        <p:cTn id="55" dur="166" decel="50000">
                                          <p:stCondLst>
                                            <p:cond delay="676"/>
                                          </p:stCondLst>
                                        </p:cTn>
                                        <p:tgtEl>
                                          <p:spTgt spid="28"/>
                                        </p:tgtEl>
                                      </p:cBhvr>
                                      <p:to x="100000" y="100000"/>
                                    </p:animScale>
                                    <p:animScale>
                                      <p:cBhvr>
                                        <p:cTn id="56" dur="26">
                                          <p:stCondLst>
                                            <p:cond delay="1312"/>
                                          </p:stCondLst>
                                        </p:cTn>
                                        <p:tgtEl>
                                          <p:spTgt spid="28"/>
                                        </p:tgtEl>
                                      </p:cBhvr>
                                      <p:to x="100000" y="80000"/>
                                    </p:animScale>
                                    <p:animScale>
                                      <p:cBhvr>
                                        <p:cTn id="57" dur="166" decel="50000">
                                          <p:stCondLst>
                                            <p:cond delay="1338"/>
                                          </p:stCondLst>
                                        </p:cTn>
                                        <p:tgtEl>
                                          <p:spTgt spid="28"/>
                                        </p:tgtEl>
                                      </p:cBhvr>
                                      <p:to x="100000" y="100000"/>
                                    </p:animScale>
                                    <p:animScale>
                                      <p:cBhvr>
                                        <p:cTn id="58" dur="26">
                                          <p:stCondLst>
                                            <p:cond delay="1642"/>
                                          </p:stCondLst>
                                        </p:cTn>
                                        <p:tgtEl>
                                          <p:spTgt spid="28"/>
                                        </p:tgtEl>
                                      </p:cBhvr>
                                      <p:to x="100000" y="90000"/>
                                    </p:animScale>
                                    <p:animScale>
                                      <p:cBhvr>
                                        <p:cTn id="59" dur="166" decel="50000">
                                          <p:stCondLst>
                                            <p:cond delay="1668"/>
                                          </p:stCondLst>
                                        </p:cTn>
                                        <p:tgtEl>
                                          <p:spTgt spid="28"/>
                                        </p:tgtEl>
                                      </p:cBhvr>
                                      <p:to x="100000" y="100000"/>
                                    </p:animScale>
                                    <p:animScale>
                                      <p:cBhvr>
                                        <p:cTn id="60" dur="26">
                                          <p:stCondLst>
                                            <p:cond delay="1808"/>
                                          </p:stCondLst>
                                        </p:cTn>
                                        <p:tgtEl>
                                          <p:spTgt spid="28"/>
                                        </p:tgtEl>
                                      </p:cBhvr>
                                      <p:to x="100000" y="95000"/>
                                    </p:animScale>
                                    <p:animScale>
                                      <p:cBhvr>
                                        <p:cTn id="61" dur="166" decel="50000">
                                          <p:stCondLst>
                                            <p:cond delay="1834"/>
                                          </p:stCondLst>
                                        </p:cTn>
                                        <p:tgtEl>
                                          <p:spTgt spid="28"/>
                                        </p:tgtEl>
                                      </p:cBhvr>
                                      <p:to x="100000" y="100000"/>
                                    </p:animScale>
                                  </p:childTnLst>
                                </p:cTn>
                              </p:par>
                            </p:childTnLst>
                          </p:cTn>
                        </p:par>
                      </p:childTnLst>
                    </p:cTn>
                  </p:par>
                  <p:par>
                    <p:cTn id="62" fill="hold">
                      <p:stCondLst>
                        <p:cond delay="indefinite"/>
                      </p:stCondLst>
                      <p:childTnLst>
                        <p:par>
                          <p:cTn id="63" fill="hold">
                            <p:stCondLst>
                              <p:cond delay="0"/>
                            </p:stCondLst>
                            <p:childTnLst>
                              <p:par>
                                <p:cTn id="64" presetID="26" presetClass="entr" presetSubtype="0" fill="hold" nodeType="clickEffect">
                                  <p:stCondLst>
                                    <p:cond delay="0"/>
                                  </p:stCondLst>
                                  <p:childTnLst>
                                    <p:set>
                                      <p:cBhvr>
                                        <p:cTn id="65" dur="1" fill="hold">
                                          <p:stCondLst>
                                            <p:cond delay="0"/>
                                          </p:stCondLst>
                                        </p:cTn>
                                        <p:tgtEl>
                                          <p:spTgt spid="31"/>
                                        </p:tgtEl>
                                        <p:attrNameLst>
                                          <p:attrName>style.visibility</p:attrName>
                                        </p:attrNameLst>
                                      </p:cBhvr>
                                      <p:to>
                                        <p:strVal val="visible"/>
                                      </p:to>
                                    </p:set>
                                    <p:animEffect transition="in" filter="wipe(down)">
                                      <p:cBhvr>
                                        <p:cTn id="66" dur="580">
                                          <p:stCondLst>
                                            <p:cond delay="0"/>
                                          </p:stCondLst>
                                        </p:cTn>
                                        <p:tgtEl>
                                          <p:spTgt spid="31"/>
                                        </p:tgtEl>
                                      </p:cBhvr>
                                    </p:animEffect>
                                    <p:anim calcmode="lin" valueType="num">
                                      <p:cBhvr>
                                        <p:cTn id="67" dur="1822" tmFilter="0,0; 0.14,0.36; 0.43,0.73; 0.71,0.91; 1.0,1.0">
                                          <p:stCondLst>
                                            <p:cond delay="0"/>
                                          </p:stCondLst>
                                        </p:cTn>
                                        <p:tgtEl>
                                          <p:spTgt spid="31"/>
                                        </p:tgtEl>
                                        <p:attrNameLst>
                                          <p:attrName>ppt_x</p:attrName>
                                        </p:attrNameLst>
                                      </p:cBhvr>
                                      <p:tavLst>
                                        <p:tav tm="0">
                                          <p:val>
                                            <p:strVal val="#ppt_x-0.25"/>
                                          </p:val>
                                        </p:tav>
                                        <p:tav tm="100000">
                                          <p:val>
                                            <p:strVal val="#ppt_x"/>
                                          </p:val>
                                        </p:tav>
                                      </p:tavLst>
                                    </p:anim>
                                    <p:anim calcmode="lin" valueType="num">
                                      <p:cBhvr>
                                        <p:cTn id="68" dur="664" tmFilter="0.0,0.0; 0.25,0.07; 0.50,0.2; 0.75,0.467; 1.0,1.0">
                                          <p:stCondLst>
                                            <p:cond delay="0"/>
                                          </p:stCondLst>
                                        </p:cTn>
                                        <p:tgtEl>
                                          <p:spTgt spid="31"/>
                                        </p:tgtEl>
                                        <p:attrNameLst>
                                          <p:attrName>ppt_y</p:attrName>
                                        </p:attrNameLst>
                                      </p:cBhvr>
                                      <p:tavLst>
                                        <p:tav tm="0" fmla="#ppt_y-sin(pi*$)/3">
                                          <p:val>
                                            <p:fltVal val="0.5"/>
                                          </p:val>
                                        </p:tav>
                                        <p:tav tm="100000">
                                          <p:val>
                                            <p:fltVal val="1"/>
                                          </p:val>
                                        </p:tav>
                                      </p:tavLst>
                                    </p:anim>
                                    <p:anim calcmode="lin" valueType="num">
                                      <p:cBhvr>
                                        <p:cTn id="69" dur="664" tmFilter="0, 0; 0.125,0.2665; 0.25,0.4; 0.375,0.465; 0.5,0.5;  0.625,0.535; 0.75,0.6; 0.875,0.7335; 1,1">
                                          <p:stCondLst>
                                            <p:cond delay="664"/>
                                          </p:stCondLst>
                                        </p:cTn>
                                        <p:tgtEl>
                                          <p:spTgt spid="31"/>
                                        </p:tgtEl>
                                        <p:attrNameLst>
                                          <p:attrName>ppt_y</p:attrName>
                                        </p:attrNameLst>
                                      </p:cBhvr>
                                      <p:tavLst>
                                        <p:tav tm="0" fmla="#ppt_y-sin(pi*$)/9">
                                          <p:val>
                                            <p:fltVal val="0"/>
                                          </p:val>
                                        </p:tav>
                                        <p:tav tm="100000">
                                          <p:val>
                                            <p:fltVal val="1"/>
                                          </p:val>
                                        </p:tav>
                                      </p:tavLst>
                                    </p:anim>
                                    <p:anim calcmode="lin" valueType="num">
                                      <p:cBhvr>
                                        <p:cTn id="70" dur="332" tmFilter="0, 0; 0.125,0.2665; 0.25,0.4; 0.375,0.465; 0.5,0.5;  0.625,0.535; 0.75,0.6; 0.875,0.7335; 1,1">
                                          <p:stCondLst>
                                            <p:cond delay="1324"/>
                                          </p:stCondLst>
                                        </p:cTn>
                                        <p:tgtEl>
                                          <p:spTgt spid="31"/>
                                        </p:tgtEl>
                                        <p:attrNameLst>
                                          <p:attrName>ppt_y</p:attrName>
                                        </p:attrNameLst>
                                      </p:cBhvr>
                                      <p:tavLst>
                                        <p:tav tm="0" fmla="#ppt_y-sin(pi*$)/27">
                                          <p:val>
                                            <p:fltVal val="0"/>
                                          </p:val>
                                        </p:tav>
                                        <p:tav tm="100000">
                                          <p:val>
                                            <p:fltVal val="1"/>
                                          </p:val>
                                        </p:tav>
                                      </p:tavLst>
                                    </p:anim>
                                    <p:anim calcmode="lin" valueType="num">
                                      <p:cBhvr>
                                        <p:cTn id="71" dur="164" tmFilter="0, 0; 0.125,0.2665; 0.25,0.4; 0.375,0.465; 0.5,0.5;  0.625,0.535; 0.75,0.6; 0.875,0.7335; 1,1">
                                          <p:stCondLst>
                                            <p:cond delay="1656"/>
                                          </p:stCondLst>
                                        </p:cTn>
                                        <p:tgtEl>
                                          <p:spTgt spid="31"/>
                                        </p:tgtEl>
                                        <p:attrNameLst>
                                          <p:attrName>ppt_y</p:attrName>
                                        </p:attrNameLst>
                                      </p:cBhvr>
                                      <p:tavLst>
                                        <p:tav tm="0" fmla="#ppt_y-sin(pi*$)/81">
                                          <p:val>
                                            <p:fltVal val="0"/>
                                          </p:val>
                                        </p:tav>
                                        <p:tav tm="100000">
                                          <p:val>
                                            <p:fltVal val="1"/>
                                          </p:val>
                                        </p:tav>
                                      </p:tavLst>
                                    </p:anim>
                                    <p:animScale>
                                      <p:cBhvr>
                                        <p:cTn id="72" dur="26">
                                          <p:stCondLst>
                                            <p:cond delay="650"/>
                                          </p:stCondLst>
                                        </p:cTn>
                                        <p:tgtEl>
                                          <p:spTgt spid="31"/>
                                        </p:tgtEl>
                                      </p:cBhvr>
                                      <p:to x="100000" y="60000"/>
                                    </p:animScale>
                                    <p:animScale>
                                      <p:cBhvr>
                                        <p:cTn id="73" dur="166" decel="50000">
                                          <p:stCondLst>
                                            <p:cond delay="676"/>
                                          </p:stCondLst>
                                        </p:cTn>
                                        <p:tgtEl>
                                          <p:spTgt spid="31"/>
                                        </p:tgtEl>
                                      </p:cBhvr>
                                      <p:to x="100000" y="100000"/>
                                    </p:animScale>
                                    <p:animScale>
                                      <p:cBhvr>
                                        <p:cTn id="74" dur="26">
                                          <p:stCondLst>
                                            <p:cond delay="1312"/>
                                          </p:stCondLst>
                                        </p:cTn>
                                        <p:tgtEl>
                                          <p:spTgt spid="31"/>
                                        </p:tgtEl>
                                      </p:cBhvr>
                                      <p:to x="100000" y="80000"/>
                                    </p:animScale>
                                    <p:animScale>
                                      <p:cBhvr>
                                        <p:cTn id="75" dur="166" decel="50000">
                                          <p:stCondLst>
                                            <p:cond delay="1338"/>
                                          </p:stCondLst>
                                        </p:cTn>
                                        <p:tgtEl>
                                          <p:spTgt spid="31"/>
                                        </p:tgtEl>
                                      </p:cBhvr>
                                      <p:to x="100000" y="100000"/>
                                    </p:animScale>
                                    <p:animScale>
                                      <p:cBhvr>
                                        <p:cTn id="76" dur="26">
                                          <p:stCondLst>
                                            <p:cond delay="1642"/>
                                          </p:stCondLst>
                                        </p:cTn>
                                        <p:tgtEl>
                                          <p:spTgt spid="31"/>
                                        </p:tgtEl>
                                      </p:cBhvr>
                                      <p:to x="100000" y="90000"/>
                                    </p:animScale>
                                    <p:animScale>
                                      <p:cBhvr>
                                        <p:cTn id="77" dur="166" decel="50000">
                                          <p:stCondLst>
                                            <p:cond delay="1668"/>
                                          </p:stCondLst>
                                        </p:cTn>
                                        <p:tgtEl>
                                          <p:spTgt spid="31"/>
                                        </p:tgtEl>
                                      </p:cBhvr>
                                      <p:to x="100000" y="100000"/>
                                    </p:animScale>
                                    <p:animScale>
                                      <p:cBhvr>
                                        <p:cTn id="78" dur="26">
                                          <p:stCondLst>
                                            <p:cond delay="1808"/>
                                          </p:stCondLst>
                                        </p:cTn>
                                        <p:tgtEl>
                                          <p:spTgt spid="31"/>
                                        </p:tgtEl>
                                      </p:cBhvr>
                                      <p:to x="100000" y="95000"/>
                                    </p:animScale>
                                    <p:animScale>
                                      <p:cBhvr>
                                        <p:cTn id="79" dur="166" decel="50000">
                                          <p:stCondLst>
                                            <p:cond delay="1834"/>
                                          </p:stCondLst>
                                        </p:cTn>
                                        <p:tgtEl>
                                          <p:spTgt spid="31"/>
                                        </p:tgtEl>
                                      </p:cBhvr>
                                      <p:to x="100000" y="100000"/>
                                    </p:animScale>
                                  </p:childTnLst>
                                </p:cTn>
                              </p:par>
                            </p:childTnLst>
                          </p:cTn>
                        </p:par>
                      </p:childTnLst>
                    </p:cTn>
                  </p:par>
                  <p:par>
                    <p:cTn id="80" fill="hold">
                      <p:stCondLst>
                        <p:cond delay="indefinite"/>
                      </p:stCondLst>
                      <p:childTnLst>
                        <p:par>
                          <p:cTn id="81" fill="hold">
                            <p:stCondLst>
                              <p:cond delay="0"/>
                            </p:stCondLst>
                            <p:childTnLst>
                              <p:par>
                                <p:cTn id="82" presetID="26" presetClass="entr" presetSubtype="0" fill="hold" nodeType="clickEffect">
                                  <p:stCondLst>
                                    <p:cond delay="0"/>
                                  </p:stCondLst>
                                  <p:childTnLst>
                                    <p:set>
                                      <p:cBhvr>
                                        <p:cTn id="83" dur="1" fill="hold">
                                          <p:stCondLst>
                                            <p:cond delay="0"/>
                                          </p:stCondLst>
                                        </p:cTn>
                                        <p:tgtEl>
                                          <p:spTgt spid="34"/>
                                        </p:tgtEl>
                                        <p:attrNameLst>
                                          <p:attrName>style.visibility</p:attrName>
                                        </p:attrNameLst>
                                      </p:cBhvr>
                                      <p:to>
                                        <p:strVal val="visible"/>
                                      </p:to>
                                    </p:set>
                                    <p:animEffect transition="in" filter="wipe(down)">
                                      <p:cBhvr>
                                        <p:cTn id="84" dur="580">
                                          <p:stCondLst>
                                            <p:cond delay="0"/>
                                          </p:stCondLst>
                                        </p:cTn>
                                        <p:tgtEl>
                                          <p:spTgt spid="34"/>
                                        </p:tgtEl>
                                      </p:cBhvr>
                                    </p:animEffect>
                                    <p:anim calcmode="lin" valueType="num">
                                      <p:cBhvr>
                                        <p:cTn id="85" dur="1822" tmFilter="0,0; 0.14,0.36; 0.43,0.73; 0.71,0.91; 1.0,1.0">
                                          <p:stCondLst>
                                            <p:cond delay="0"/>
                                          </p:stCondLst>
                                        </p:cTn>
                                        <p:tgtEl>
                                          <p:spTgt spid="34"/>
                                        </p:tgtEl>
                                        <p:attrNameLst>
                                          <p:attrName>ppt_x</p:attrName>
                                        </p:attrNameLst>
                                      </p:cBhvr>
                                      <p:tavLst>
                                        <p:tav tm="0">
                                          <p:val>
                                            <p:strVal val="#ppt_x-0.25"/>
                                          </p:val>
                                        </p:tav>
                                        <p:tav tm="100000">
                                          <p:val>
                                            <p:strVal val="#ppt_x"/>
                                          </p:val>
                                        </p:tav>
                                      </p:tavLst>
                                    </p:anim>
                                    <p:anim calcmode="lin" valueType="num">
                                      <p:cBhvr>
                                        <p:cTn id="86" dur="664" tmFilter="0.0,0.0; 0.25,0.07; 0.50,0.2; 0.75,0.467; 1.0,1.0">
                                          <p:stCondLst>
                                            <p:cond delay="0"/>
                                          </p:stCondLst>
                                        </p:cTn>
                                        <p:tgtEl>
                                          <p:spTgt spid="34"/>
                                        </p:tgtEl>
                                        <p:attrNameLst>
                                          <p:attrName>ppt_y</p:attrName>
                                        </p:attrNameLst>
                                      </p:cBhvr>
                                      <p:tavLst>
                                        <p:tav tm="0" fmla="#ppt_y-sin(pi*$)/3">
                                          <p:val>
                                            <p:fltVal val="0.5"/>
                                          </p:val>
                                        </p:tav>
                                        <p:tav tm="100000">
                                          <p:val>
                                            <p:fltVal val="1"/>
                                          </p:val>
                                        </p:tav>
                                      </p:tavLst>
                                    </p:anim>
                                    <p:anim calcmode="lin" valueType="num">
                                      <p:cBhvr>
                                        <p:cTn id="87" dur="664" tmFilter="0, 0; 0.125,0.2665; 0.25,0.4; 0.375,0.465; 0.5,0.5;  0.625,0.535; 0.75,0.6; 0.875,0.7335; 1,1">
                                          <p:stCondLst>
                                            <p:cond delay="664"/>
                                          </p:stCondLst>
                                        </p:cTn>
                                        <p:tgtEl>
                                          <p:spTgt spid="34"/>
                                        </p:tgtEl>
                                        <p:attrNameLst>
                                          <p:attrName>ppt_y</p:attrName>
                                        </p:attrNameLst>
                                      </p:cBhvr>
                                      <p:tavLst>
                                        <p:tav tm="0" fmla="#ppt_y-sin(pi*$)/9">
                                          <p:val>
                                            <p:fltVal val="0"/>
                                          </p:val>
                                        </p:tav>
                                        <p:tav tm="100000">
                                          <p:val>
                                            <p:fltVal val="1"/>
                                          </p:val>
                                        </p:tav>
                                      </p:tavLst>
                                    </p:anim>
                                    <p:anim calcmode="lin" valueType="num">
                                      <p:cBhvr>
                                        <p:cTn id="88" dur="332" tmFilter="0, 0; 0.125,0.2665; 0.25,0.4; 0.375,0.465; 0.5,0.5;  0.625,0.535; 0.75,0.6; 0.875,0.7335; 1,1">
                                          <p:stCondLst>
                                            <p:cond delay="1324"/>
                                          </p:stCondLst>
                                        </p:cTn>
                                        <p:tgtEl>
                                          <p:spTgt spid="34"/>
                                        </p:tgtEl>
                                        <p:attrNameLst>
                                          <p:attrName>ppt_y</p:attrName>
                                        </p:attrNameLst>
                                      </p:cBhvr>
                                      <p:tavLst>
                                        <p:tav tm="0" fmla="#ppt_y-sin(pi*$)/27">
                                          <p:val>
                                            <p:fltVal val="0"/>
                                          </p:val>
                                        </p:tav>
                                        <p:tav tm="100000">
                                          <p:val>
                                            <p:fltVal val="1"/>
                                          </p:val>
                                        </p:tav>
                                      </p:tavLst>
                                    </p:anim>
                                    <p:anim calcmode="lin" valueType="num">
                                      <p:cBhvr>
                                        <p:cTn id="89" dur="164" tmFilter="0, 0; 0.125,0.2665; 0.25,0.4; 0.375,0.465; 0.5,0.5;  0.625,0.535; 0.75,0.6; 0.875,0.7335; 1,1">
                                          <p:stCondLst>
                                            <p:cond delay="1656"/>
                                          </p:stCondLst>
                                        </p:cTn>
                                        <p:tgtEl>
                                          <p:spTgt spid="34"/>
                                        </p:tgtEl>
                                        <p:attrNameLst>
                                          <p:attrName>ppt_y</p:attrName>
                                        </p:attrNameLst>
                                      </p:cBhvr>
                                      <p:tavLst>
                                        <p:tav tm="0" fmla="#ppt_y-sin(pi*$)/81">
                                          <p:val>
                                            <p:fltVal val="0"/>
                                          </p:val>
                                        </p:tav>
                                        <p:tav tm="100000">
                                          <p:val>
                                            <p:fltVal val="1"/>
                                          </p:val>
                                        </p:tav>
                                      </p:tavLst>
                                    </p:anim>
                                    <p:animScale>
                                      <p:cBhvr>
                                        <p:cTn id="90" dur="26">
                                          <p:stCondLst>
                                            <p:cond delay="650"/>
                                          </p:stCondLst>
                                        </p:cTn>
                                        <p:tgtEl>
                                          <p:spTgt spid="34"/>
                                        </p:tgtEl>
                                      </p:cBhvr>
                                      <p:to x="100000" y="60000"/>
                                    </p:animScale>
                                    <p:animScale>
                                      <p:cBhvr>
                                        <p:cTn id="91" dur="166" decel="50000">
                                          <p:stCondLst>
                                            <p:cond delay="676"/>
                                          </p:stCondLst>
                                        </p:cTn>
                                        <p:tgtEl>
                                          <p:spTgt spid="34"/>
                                        </p:tgtEl>
                                      </p:cBhvr>
                                      <p:to x="100000" y="100000"/>
                                    </p:animScale>
                                    <p:animScale>
                                      <p:cBhvr>
                                        <p:cTn id="92" dur="26">
                                          <p:stCondLst>
                                            <p:cond delay="1312"/>
                                          </p:stCondLst>
                                        </p:cTn>
                                        <p:tgtEl>
                                          <p:spTgt spid="34"/>
                                        </p:tgtEl>
                                      </p:cBhvr>
                                      <p:to x="100000" y="80000"/>
                                    </p:animScale>
                                    <p:animScale>
                                      <p:cBhvr>
                                        <p:cTn id="93" dur="166" decel="50000">
                                          <p:stCondLst>
                                            <p:cond delay="1338"/>
                                          </p:stCondLst>
                                        </p:cTn>
                                        <p:tgtEl>
                                          <p:spTgt spid="34"/>
                                        </p:tgtEl>
                                      </p:cBhvr>
                                      <p:to x="100000" y="100000"/>
                                    </p:animScale>
                                    <p:animScale>
                                      <p:cBhvr>
                                        <p:cTn id="94" dur="26">
                                          <p:stCondLst>
                                            <p:cond delay="1642"/>
                                          </p:stCondLst>
                                        </p:cTn>
                                        <p:tgtEl>
                                          <p:spTgt spid="34"/>
                                        </p:tgtEl>
                                      </p:cBhvr>
                                      <p:to x="100000" y="90000"/>
                                    </p:animScale>
                                    <p:animScale>
                                      <p:cBhvr>
                                        <p:cTn id="95" dur="166" decel="50000">
                                          <p:stCondLst>
                                            <p:cond delay="1668"/>
                                          </p:stCondLst>
                                        </p:cTn>
                                        <p:tgtEl>
                                          <p:spTgt spid="34"/>
                                        </p:tgtEl>
                                      </p:cBhvr>
                                      <p:to x="100000" y="100000"/>
                                    </p:animScale>
                                    <p:animScale>
                                      <p:cBhvr>
                                        <p:cTn id="96" dur="26">
                                          <p:stCondLst>
                                            <p:cond delay="1808"/>
                                          </p:stCondLst>
                                        </p:cTn>
                                        <p:tgtEl>
                                          <p:spTgt spid="34"/>
                                        </p:tgtEl>
                                      </p:cBhvr>
                                      <p:to x="100000" y="95000"/>
                                    </p:animScale>
                                    <p:animScale>
                                      <p:cBhvr>
                                        <p:cTn id="97" dur="166" decel="50000">
                                          <p:stCondLst>
                                            <p:cond delay="1834"/>
                                          </p:stCondLst>
                                        </p:cTn>
                                        <p:tgtEl>
                                          <p:spTgt spid="3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539311" y="293906"/>
            <a:ext cx="4652689" cy="592470"/>
          </a:xfrm>
          <a:prstGeom prst="rect">
            <a:avLst/>
          </a:prstGeom>
        </p:spPr>
        <p:txBody>
          <a:bodyPr wrap="square">
            <a:spAutoFit/>
          </a:bodyPr>
          <a:lstStyle/>
          <a:p>
            <a:pPr algn="ctr">
              <a:lnSpc>
                <a:spcPct val="125000"/>
              </a:lnSpc>
            </a:pPr>
            <a:r>
              <a:rPr lang="ar-EG" sz="2600" b="1" dirty="0">
                <a:solidFill>
                  <a:prstClr val="white"/>
                </a:solidFill>
                <a:latin typeface="Sakkal Majalla" pitchFamily="2" charset="-78"/>
                <a:cs typeface="Sakkal Majalla" pitchFamily="2" charset="-78"/>
              </a:rPr>
              <a:t>مراحل إستخدام الألعاب التعليمية في التدريب</a:t>
            </a:r>
          </a:p>
        </p:txBody>
      </p:sp>
      <p:grpSp>
        <p:nvGrpSpPr>
          <p:cNvPr id="4" name="Group 3"/>
          <p:cNvGrpSpPr/>
          <p:nvPr/>
        </p:nvGrpSpPr>
        <p:grpSpPr>
          <a:xfrm>
            <a:off x="2633353" y="490186"/>
            <a:ext cx="2498272" cy="627289"/>
            <a:chOff x="29833" y="27296"/>
            <a:chExt cx="2019300" cy="438150"/>
          </a:xfrm>
        </p:grpSpPr>
        <p:pic>
          <p:nvPicPr>
            <p:cNvPr id="5" name="Picture 4" descr="E:\الصف المقلوب\صور\16.pn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5400000">
              <a:off x="820408" y="-763279"/>
              <a:ext cx="438150" cy="2019300"/>
            </a:xfrm>
            <a:prstGeom prst="rect">
              <a:avLst/>
            </a:prstGeom>
            <a:noFill/>
            <a:ln>
              <a:noFill/>
            </a:ln>
          </p:spPr>
        </p:pic>
        <p:sp>
          <p:nvSpPr>
            <p:cNvPr id="6" name="Rectangle 5"/>
            <p:cNvSpPr/>
            <p:nvPr/>
          </p:nvSpPr>
          <p:spPr>
            <a:xfrm>
              <a:off x="113524" y="58102"/>
              <a:ext cx="1504950" cy="34816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a:lnSpc>
                  <a:spcPct val="107000"/>
                </a:lnSpc>
                <a:spcAft>
                  <a:spcPts val="800"/>
                </a:spcAft>
              </a:pPr>
              <a:r>
                <a:rPr lang="ar-SA"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مرحلة التنفيذ</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7" name="Rectangle 6"/>
            <p:cNvSpPr/>
            <p:nvPr/>
          </p:nvSpPr>
          <p:spPr>
            <a:xfrm>
              <a:off x="1618474" y="47551"/>
              <a:ext cx="341221" cy="365678"/>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SA" sz="2800" b="1"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2</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grpSp>
        <p:nvGrpSpPr>
          <p:cNvPr id="3" name="Group 2"/>
          <p:cNvGrpSpPr/>
          <p:nvPr/>
        </p:nvGrpSpPr>
        <p:grpSpPr>
          <a:xfrm>
            <a:off x="222077" y="1694310"/>
            <a:ext cx="11828939" cy="893618"/>
            <a:chOff x="222077" y="1255099"/>
            <a:chExt cx="11828939" cy="893618"/>
          </a:xfrm>
        </p:grpSpPr>
        <p:sp>
          <p:nvSpPr>
            <p:cNvPr id="24" name="Rectangle 23"/>
            <p:cNvSpPr/>
            <p:nvPr/>
          </p:nvSpPr>
          <p:spPr>
            <a:xfrm>
              <a:off x="222077" y="1386437"/>
              <a:ext cx="10680527" cy="630942"/>
            </a:xfrm>
            <a:prstGeom prst="rect">
              <a:avLst/>
            </a:prstGeom>
          </p:spPr>
          <p:txBody>
            <a:bodyPr wrap="square">
              <a:spAutoFit/>
            </a:bodyPr>
            <a:lstStyle/>
            <a:p>
              <a:pPr>
                <a:lnSpc>
                  <a:spcPct val="125000"/>
                </a:lnSpc>
                <a:tabLst>
                  <a:tab pos="1794510" algn="l"/>
                  <a:tab pos="3326130" algn="ctr"/>
                </a:tabLst>
              </a:pPr>
              <a:r>
                <a:rPr lang="ar-EG" sz="2800" b="1" dirty="0">
                  <a:solidFill>
                    <a:srgbClr val="002060"/>
                  </a:solidFill>
                  <a:latin typeface="Sakkal Majalla" panose="02000000000000000000" pitchFamily="2" charset="-78"/>
                  <a:cs typeface="Sakkal Majalla" panose="02000000000000000000" pitchFamily="2" charset="-78"/>
                </a:rPr>
                <a:t>	أن يترك المدرب الفرصة للمتدرب كي يصل إلى الهدف المنشود .</a:t>
              </a:r>
            </a:p>
          </p:txBody>
        </p:sp>
        <p:pic>
          <p:nvPicPr>
            <p:cNvPr id="20482" name="Picture 2" descr="Ø§ÙØµÙØ§Ø¹Ø§Øª Ø§ÙØµØºÙØ±Ø© ÙØ¯ÙØ±ÙØ§ ÙÙ Ø­Ù ÙØ´ÙÙØ© Ø§ÙØ¨Ø·Ø§ÙØ© Ø¯Ø±Ø§Ø³Ø© Ø¹ÙÙ ÙØ¯ÙÙØ© ÙÙØª ..."/>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815480" y="1255099"/>
              <a:ext cx="1235536" cy="89361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7" name="Group 36"/>
          <p:cNvGrpSpPr/>
          <p:nvPr/>
        </p:nvGrpSpPr>
        <p:grpSpPr>
          <a:xfrm>
            <a:off x="204543" y="3018602"/>
            <a:ext cx="11828939" cy="1708160"/>
            <a:chOff x="222077" y="877839"/>
            <a:chExt cx="11828939" cy="1708160"/>
          </a:xfrm>
        </p:grpSpPr>
        <p:sp>
          <p:nvSpPr>
            <p:cNvPr id="38" name="Rectangle 37"/>
            <p:cNvSpPr/>
            <p:nvPr/>
          </p:nvSpPr>
          <p:spPr>
            <a:xfrm>
              <a:off x="222077" y="877839"/>
              <a:ext cx="10680527" cy="1708160"/>
            </a:xfrm>
            <a:prstGeom prst="rect">
              <a:avLst/>
            </a:prstGeom>
          </p:spPr>
          <p:txBody>
            <a:bodyPr wrap="square">
              <a:spAutoFit/>
            </a:bodyPr>
            <a:lstStyle/>
            <a:p>
              <a:pPr algn="justLow">
                <a:lnSpc>
                  <a:spcPct val="125000"/>
                </a:lnSpc>
                <a:tabLst>
                  <a:tab pos="1794510" algn="l"/>
                  <a:tab pos="3326130" algn="ctr"/>
                </a:tabLst>
              </a:pPr>
              <a:r>
                <a:rPr lang="ar-EG" sz="2800" b="1" dirty="0">
                  <a:solidFill>
                    <a:srgbClr val="002060"/>
                  </a:solidFill>
                  <a:latin typeface="Sakkal Majalla" panose="02000000000000000000" pitchFamily="2" charset="-78"/>
                  <a:cs typeface="Sakkal Majalla" panose="02000000000000000000" pitchFamily="2" charset="-78"/>
                </a:rPr>
                <a:t>	يقـوم الطـلاب فـي هـذه المرحلـة باسـتخدام اللعبـة، ويفـضل أن يكـون اللعـب تحـت إشـراف المدرب فـي البدايـة وذلـك مـن أجـل الـسير الـصحيح فـي اللعـب وذلـك مـن تحقيـق الأهـداف المرغوبـة والتـي مـن أهمها اكتساب خبرات تعليمية وتنمية تفكير الطلاب الذين يمارسون اللعب</a:t>
              </a:r>
            </a:p>
          </p:txBody>
        </p:sp>
        <p:pic>
          <p:nvPicPr>
            <p:cNvPr id="39" name="Picture 2" descr="Ø§ÙØµÙØ§Ø¹Ø§Øª Ø§ÙØµØºÙØ±Ø© ÙØ¯ÙØ±ÙØ§ ÙÙ Ø­Ù ÙØ´ÙÙØ© Ø§ÙØ¨Ø·Ø§ÙØ© Ø¯Ø±Ø§Ø³Ø© Ø¹ÙÙ ÙØ¯ÙÙØ© ÙÙØª ..."/>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815480" y="1255099"/>
              <a:ext cx="1235536" cy="89361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0" name="Group 39"/>
          <p:cNvGrpSpPr/>
          <p:nvPr/>
        </p:nvGrpSpPr>
        <p:grpSpPr>
          <a:xfrm>
            <a:off x="204543" y="4988657"/>
            <a:ext cx="11828939" cy="1270878"/>
            <a:chOff x="222077" y="877839"/>
            <a:chExt cx="11828939" cy="1270878"/>
          </a:xfrm>
        </p:grpSpPr>
        <p:sp>
          <p:nvSpPr>
            <p:cNvPr id="41" name="Rectangle 40"/>
            <p:cNvSpPr/>
            <p:nvPr/>
          </p:nvSpPr>
          <p:spPr>
            <a:xfrm>
              <a:off x="222077" y="877839"/>
              <a:ext cx="10680527" cy="1169551"/>
            </a:xfrm>
            <a:prstGeom prst="rect">
              <a:avLst/>
            </a:prstGeom>
          </p:spPr>
          <p:txBody>
            <a:bodyPr wrap="square">
              <a:spAutoFit/>
            </a:bodyPr>
            <a:lstStyle/>
            <a:p>
              <a:pPr algn="justLow">
                <a:lnSpc>
                  <a:spcPct val="125000"/>
                </a:lnSpc>
                <a:tabLst>
                  <a:tab pos="1794510" algn="l"/>
                  <a:tab pos="3326130" algn="ctr"/>
                </a:tabLst>
              </a:pPr>
              <a:r>
                <a:rPr lang="ar-EG" sz="2800" b="1" dirty="0">
                  <a:solidFill>
                    <a:srgbClr val="002060"/>
                  </a:solidFill>
                  <a:latin typeface="Sakkal Majalla" panose="02000000000000000000" pitchFamily="2" charset="-78"/>
                  <a:cs typeface="Sakkal Majalla" panose="02000000000000000000" pitchFamily="2" charset="-78"/>
                </a:rPr>
                <a:t>عدم الموازنة بين اللاعبين، حيث أن لكل لاعب صفاته الخاصة وقدراته واحتياجاته التي يجـب أن نحترمها وعلينا كذلك مراعاة الفروق الفردية بين التلاميذ .</a:t>
              </a:r>
            </a:p>
          </p:txBody>
        </p:sp>
        <p:pic>
          <p:nvPicPr>
            <p:cNvPr id="42" name="Picture 2" descr="Ø§ÙØµÙØ§Ø¹Ø§Øª Ø§ÙØµØºÙØ±Ø© ÙØ¯ÙØ±ÙØ§ ÙÙ Ø­Ù ÙØ´ÙÙØ© Ø§ÙØ¨Ø·Ø§ÙØ© Ø¯Ø±Ø§Ø³Ø© Ø¹ÙÙ ÙØ¯ÙÙØ© ÙÙØª ..."/>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815480" y="1255099"/>
              <a:ext cx="1235536" cy="893618"/>
            </a:xfrm>
            <a:prstGeom prst="rect">
              <a:avLst/>
            </a:prstGeom>
            <a:noFill/>
            <a:extLst>
              <a:ext uri="{909E8E84-426E-40DD-AFC4-6F175D3DCCD1}">
                <a14:hiddenFill xmlns:a14="http://schemas.microsoft.com/office/drawing/2010/main">
                  <a:solidFill>
                    <a:srgbClr val="FFFFFF"/>
                  </a:solidFill>
                </a14:hiddenFill>
              </a:ext>
            </a:extLst>
          </p:spPr>
        </p:pic>
      </p:grpSp>
      <p:sp>
        <p:nvSpPr>
          <p:cNvPr id="16" name="مربع نص 15"/>
          <p:cNvSpPr txBox="1"/>
          <p:nvPr/>
        </p:nvSpPr>
        <p:spPr>
          <a:xfrm>
            <a:off x="-16597" y="6437890"/>
            <a:ext cx="2023311" cy="369332"/>
          </a:xfrm>
          <a:prstGeom prst="rect">
            <a:avLst/>
          </a:prstGeom>
          <a:noFill/>
        </p:spPr>
        <p:txBody>
          <a:bodyPr wrap="none" rtlCol="1">
            <a:spAutoFit/>
          </a:bodyPr>
          <a:lstStyle/>
          <a:p>
            <a:r>
              <a:rPr lang="en-US" dirty="0">
                <a:latin typeface="Sakkal Majalla" panose="02000000000000000000" pitchFamily="2" charset="-78"/>
                <a:cs typeface="Sakkal Majalla" panose="02000000000000000000" pitchFamily="2" charset="-78"/>
                <a:hlinkClick r:id="rId6"/>
              </a:rPr>
              <a:t>www.dawliatarining.com</a:t>
            </a:r>
            <a:r>
              <a:rPr lang="ar-SA" dirty="0">
                <a:latin typeface="Sakkal Majalla" panose="02000000000000000000" pitchFamily="2" charset="-78"/>
                <a:cs typeface="Sakkal Majalla" panose="02000000000000000000" pitchFamily="2" charset="-78"/>
              </a:rPr>
              <a:t> </a:t>
            </a:r>
          </a:p>
        </p:txBody>
      </p:sp>
    </p:spTree>
    <p:extLst>
      <p:ext uri="{BB962C8B-B14F-4D97-AF65-F5344CB8AC3E}">
        <p14:creationId xmlns:p14="http://schemas.microsoft.com/office/powerpoint/2010/main" val="394100574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barn(inVertical)">
                                      <p:cBhvr>
                                        <p:cTn id="17" dur="500"/>
                                        <p:tgtEl>
                                          <p:spTgt spid="37"/>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barn(inVertical)">
                                      <p:cBhvr>
                                        <p:cTn id="22"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bg>
      <p:bgPr>
        <a:blipFill dpi="0" rotWithShape="1">
          <a:blip r:embed="rId4"/>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539311" y="293906"/>
            <a:ext cx="4652689" cy="592470"/>
          </a:xfrm>
          <a:prstGeom prst="rect">
            <a:avLst/>
          </a:prstGeom>
        </p:spPr>
        <p:txBody>
          <a:bodyPr wrap="square">
            <a:spAutoFit/>
          </a:bodyPr>
          <a:lstStyle/>
          <a:p>
            <a:pPr algn="ctr">
              <a:lnSpc>
                <a:spcPct val="125000"/>
              </a:lnSpc>
            </a:pPr>
            <a:r>
              <a:rPr lang="ar-EG" sz="2600" b="1" dirty="0">
                <a:solidFill>
                  <a:prstClr val="white"/>
                </a:solidFill>
                <a:latin typeface="Sakkal Majalla" pitchFamily="2" charset="-78"/>
                <a:cs typeface="Sakkal Majalla" pitchFamily="2" charset="-78"/>
              </a:rPr>
              <a:t>مراحل إستخدام الألعاب التعليمية في التدريب</a:t>
            </a:r>
          </a:p>
        </p:txBody>
      </p:sp>
      <p:grpSp>
        <p:nvGrpSpPr>
          <p:cNvPr id="4" name="Group 3"/>
          <p:cNvGrpSpPr/>
          <p:nvPr/>
        </p:nvGrpSpPr>
        <p:grpSpPr>
          <a:xfrm>
            <a:off x="3381499" y="1076820"/>
            <a:ext cx="2498272" cy="627289"/>
            <a:chOff x="29833" y="27296"/>
            <a:chExt cx="2019300" cy="438150"/>
          </a:xfrm>
        </p:grpSpPr>
        <p:pic>
          <p:nvPicPr>
            <p:cNvPr id="5" name="Picture 4" descr="E:\الصف المقلوب\صور\16.pn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5400000">
              <a:off x="820408" y="-763279"/>
              <a:ext cx="438150" cy="2019300"/>
            </a:xfrm>
            <a:prstGeom prst="rect">
              <a:avLst/>
            </a:prstGeom>
            <a:noFill/>
            <a:ln>
              <a:noFill/>
            </a:ln>
          </p:spPr>
        </p:pic>
        <p:sp>
          <p:nvSpPr>
            <p:cNvPr id="6" name="Rectangle 5"/>
            <p:cNvSpPr/>
            <p:nvPr/>
          </p:nvSpPr>
          <p:spPr>
            <a:xfrm>
              <a:off x="113524" y="58102"/>
              <a:ext cx="1504950" cy="348160"/>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a:lnSpc>
                  <a:spcPct val="107000"/>
                </a:lnSpc>
                <a:spcAft>
                  <a:spcPts val="800"/>
                </a:spcAft>
              </a:pPr>
              <a:r>
                <a:rPr lang="ar-SA" sz="2800" b="1" dirty="0">
                  <a:solidFill>
                    <a:srgbClr val="C00000"/>
                  </a:solidFill>
                  <a:latin typeface="Sakkal Majalla" panose="02000000000000000000" pitchFamily="2" charset="-78"/>
                  <a:ea typeface="Calibri" panose="020F0502020204030204" pitchFamily="34" charset="0"/>
                  <a:cs typeface="Sakkal Majalla" panose="02000000000000000000" pitchFamily="2" charset="-78"/>
                </a:rPr>
                <a:t>مرحلة المتابعة</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sp>
          <p:nvSpPr>
            <p:cNvPr id="7" name="Rectangle 6"/>
            <p:cNvSpPr/>
            <p:nvPr/>
          </p:nvSpPr>
          <p:spPr>
            <a:xfrm>
              <a:off x="1618474" y="47551"/>
              <a:ext cx="341221" cy="365678"/>
            </a:xfrm>
            <a:prstGeom prst="rect">
              <a:avLst/>
            </a:prstGeom>
            <a:noFill/>
            <a:ln w="12700" cap="flat" cmpd="sng" algn="ctr">
              <a:noFill/>
              <a:prstDash val="solid"/>
              <a:miter lim="800000"/>
            </a:ln>
            <a:effectLst/>
          </p:spPr>
          <p:txBody>
            <a:bodyPr rot="0" spcFirstLastPara="0" vert="horz" wrap="square" lIns="91440" tIns="45720" rIns="91440" bIns="45720" numCol="1" spcCol="0" rtlCol="1" fromWordArt="0" anchor="ctr" anchorCtr="0" forceAA="0" compatLnSpc="1">
              <a:prstTxWarp prst="textNoShape">
                <a:avLst/>
              </a:prstTxWarp>
              <a:noAutofit/>
            </a:bodyPr>
            <a:lstStyle/>
            <a:p>
              <a:pPr algn="ctr" rtl="1">
                <a:lnSpc>
                  <a:spcPct val="107000"/>
                </a:lnSpc>
                <a:spcAft>
                  <a:spcPts val="800"/>
                </a:spcAft>
              </a:pPr>
              <a:r>
                <a:rPr lang="ar-SA" sz="2800" b="1" dirty="0">
                  <a:solidFill>
                    <a:srgbClr val="002060"/>
                  </a:solidFill>
                  <a:effectLst/>
                  <a:latin typeface="Sakkal Majalla" panose="02000000000000000000" pitchFamily="2" charset="-78"/>
                  <a:ea typeface="Calibri" panose="020F0502020204030204" pitchFamily="34" charset="0"/>
                  <a:cs typeface="Sakkal Majalla" panose="02000000000000000000" pitchFamily="2" charset="-78"/>
                </a:rPr>
                <a:t>4</a:t>
              </a:r>
              <a:endParaRPr lang="en-US" sz="2800" dirty="0">
                <a:effectLst/>
                <a:latin typeface="Sakkal Majalla" panose="02000000000000000000" pitchFamily="2" charset="-78"/>
                <a:ea typeface="Calibri" panose="020F0502020204030204" pitchFamily="34" charset="0"/>
                <a:cs typeface="Sakkal Majalla" panose="02000000000000000000" pitchFamily="2" charset="-78"/>
              </a:endParaRPr>
            </a:p>
          </p:txBody>
        </p:sp>
      </p:grpSp>
      <p:sp>
        <p:nvSpPr>
          <p:cNvPr id="2" name="Rectangle 1"/>
          <p:cNvSpPr/>
          <p:nvPr/>
        </p:nvSpPr>
        <p:spPr>
          <a:xfrm>
            <a:off x="1218364" y="2443946"/>
            <a:ext cx="6320947" cy="2569934"/>
          </a:xfrm>
          <a:prstGeom prst="rect">
            <a:avLst/>
          </a:prstGeom>
        </p:spPr>
        <p:txBody>
          <a:bodyPr wrap="square">
            <a:spAutoFit/>
          </a:bodyPr>
          <a:lstStyle/>
          <a:p>
            <a:pPr algn="justLow">
              <a:lnSpc>
                <a:spcPct val="115000"/>
              </a:lnSpc>
              <a:spcAft>
                <a:spcPts val="800"/>
              </a:spcAft>
            </a:pPr>
            <a:r>
              <a:rPr lang="ar-SA" sz="2800" b="1" dirty="0">
                <a:solidFill>
                  <a:srgbClr val="002060"/>
                </a:solidFill>
                <a:latin typeface="Calibri" panose="020F0502020204030204" pitchFamily="34" charset="0"/>
                <a:ea typeface="Calibri" panose="020F0502020204030204" pitchFamily="34" charset="0"/>
                <a:cs typeface="Sakkal Majalla" panose="02000000000000000000" pitchFamily="2" charset="-78"/>
              </a:rPr>
              <a:t>يقوم المدرب فـي هـذه المرحلـة بمتابعـة المتدرب ليعـرف الخبـرات التعليميـة التـي اكتـسبها وهـل مـا زال محتفظــا بهــا؟، كما يــوفر إليــه بعــض الألعــاب أو الأنــشطة التعليميــة التــي تثــري مــن خبراتــه التعليميــة التــــي تعلمهــــا وتتأكــــد مــــن أنــــه أتقــــن المهــــارات المطلوبــــة، ومــــن ثــــم يــــتم الانتقــــال إلــــى خبــــرات.</a:t>
            </a:r>
            <a:endParaRPr lang="en-US" dirty="0">
              <a:effectLst/>
              <a:latin typeface="Calibri" panose="020F0502020204030204" pitchFamily="34" charset="0"/>
              <a:ea typeface="Calibri" panose="020F0502020204030204" pitchFamily="34" charset="0"/>
              <a:cs typeface="Arial" panose="020B0604020202020204" pitchFamily="34" charset="0"/>
            </a:endParaRPr>
          </a:p>
        </p:txBody>
      </p:sp>
      <p:pic>
        <p:nvPicPr>
          <p:cNvPr id="28" name="Picture 27" descr="Rawaj pe Twitter: &quot;* Ø§ÙÙØªØ§Ø¨Ø¹Ø© ÙØ§ÙØªØ¯ÙÙÙ ÙØªØ§Ø¨Ø¹Ø© ÙÙÙ Ø§ÙÙÙØ§Ù Ø§ÙØªÙ ØªÙÙ ..."/>
          <p:cNvPicPr/>
          <p:nvPr/>
        </p:nvPicPr>
        <p:blipFill>
          <a:blip r:embed="rId6">
            <a:extLst>
              <a:ext uri="{28A0092B-C50C-407E-A947-70E740481C1C}">
                <a14:useLocalDpi xmlns:a14="http://schemas.microsoft.com/office/drawing/2010/main" val="0"/>
              </a:ext>
            </a:extLst>
          </a:blip>
          <a:srcRect/>
          <a:stretch>
            <a:fillRect/>
          </a:stretch>
        </p:blipFill>
        <p:spPr bwMode="auto">
          <a:xfrm>
            <a:off x="7539311" y="1330037"/>
            <a:ext cx="4077725" cy="4423680"/>
          </a:xfrm>
          <a:prstGeom prst="rect">
            <a:avLst/>
          </a:prstGeom>
          <a:noFill/>
          <a:ln>
            <a:noFill/>
          </a:ln>
        </p:spPr>
      </p:pic>
      <p:sp>
        <p:nvSpPr>
          <p:cNvPr id="10" name="مربع نص 9"/>
          <p:cNvSpPr txBox="1"/>
          <p:nvPr/>
        </p:nvSpPr>
        <p:spPr>
          <a:xfrm>
            <a:off x="-16597" y="6437890"/>
            <a:ext cx="2023311" cy="369332"/>
          </a:xfrm>
          <a:prstGeom prst="rect">
            <a:avLst/>
          </a:prstGeom>
          <a:noFill/>
        </p:spPr>
        <p:txBody>
          <a:bodyPr wrap="none" rtlCol="1">
            <a:spAutoFit/>
          </a:bodyPr>
          <a:lstStyle/>
          <a:p>
            <a:r>
              <a:rPr lang="en-US" dirty="0">
                <a:latin typeface="Sakkal Majalla" panose="02000000000000000000" pitchFamily="2" charset="-78"/>
                <a:cs typeface="Sakkal Majalla" panose="02000000000000000000" pitchFamily="2" charset="-78"/>
                <a:hlinkClick r:id="rId7"/>
              </a:rPr>
              <a:t>www.dawliatarining.com</a:t>
            </a:r>
            <a:r>
              <a:rPr lang="ar-SA" dirty="0">
                <a:latin typeface="Sakkal Majalla" panose="02000000000000000000" pitchFamily="2" charset="-78"/>
                <a:cs typeface="Sakkal Majalla" panose="02000000000000000000" pitchFamily="2" charset="-78"/>
              </a:rPr>
              <a:t> </a:t>
            </a:r>
          </a:p>
        </p:txBody>
      </p:sp>
    </p:spTree>
    <p:extLst>
      <p:ext uri="{BB962C8B-B14F-4D97-AF65-F5344CB8AC3E}">
        <p14:creationId xmlns:p14="http://schemas.microsoft.com/office/powerpoint/2010/main" val="50972060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1000" fill="hold"/>
                                        <p:tgtEl>
                                          <p:spTgt spid="2"/>
                                        </p:tgtEl>
                                        <p:attrNameLst>
                                          <p:attrName>ppt_w</p:attrName>
                                        </p:attrNameLst>
                                      </p:cBhvr>
                                      <p:tavLst>
                                        <p:tav tm="0">
                                          <p:val>
                                            <p:fltVal val="0"/>
                                          </p:val>
                                        </p:tav>
                                        <p:tav tm="100000">
                                          <p:val>
                                            <p:strVal val="#ppt_w"/>
                                          </p:val>
                                        </p:tav>
                                      </p:tavLst>
                                    </p:anim>
                                    <p:anim calcmode="lin" valueType="num">
                                      <p:cBhvr>
                                        <p:cTn id="13" dur="1000" fill="hold"/>
                                        <p:tgtEl>
                                          <p:spTgt spid="2"/>
                                        </p:tgtEl>
                                        <p:attrNameLst>
                                          <p:attrName>ppt_h</p:attrName>
                                        </p:attrNameLst>
                                      </p:cBhvr>
                                      <p:tavLst>
                                        <p:tav tm="0">
                                          <p:val>
                                            <p:fltVal val="0"/>
                                          </p:val>
                                        </p:tav>
                                        <p:tav tm="100000">
                                          <p:val>
                                            <p:strVal val="#ppt_h"/>
                                          </p:val>
                                        </p:tav>
                                      </p:tavLst>
                                    </p:anim>
                                    <p:anim calcmode="lin" valueType="num">
                                      <p:cBhvr>
                                        <p:cTn id="14" dur="1000" fill="hold"/>
                                        <p:tgtEl>
                                          <p:spTgt spid="2"/>
                                        </p:tgtEl>
                                        <p:attrNameLst>
                                          <p:attrName>style.rotation</p:attrName>
                                        </p:attrNameLst>
                                      </p:cBhvr>
                                      <p:tavLst>
                                        <p:tav tm="0">
                                          <p:val>
                                            <p:fltVal val="90"/>
                                          </p:val>
                                        </p:tav>
                                        <p:tav tm="100000">
                                          <p:val>
                                            <p:fltVal val="0"/>
                                          </p:val>
                                        </p:tav>
                                      </p:tavLst>
                                    </p:anim>
                                    <p:animEffect transition="in" filter="fade">
                                      <p:cBhvr>
                                        <p:cTn id="15"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4.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7E5A0D50-BD01-48CF-9E1E-6EBE3CFE0757}"/>
              </a:ext>
            </a:extLst>
          </p:cNvPr>
          <p:cNvSpPr txBox="1"/>
          <p:nvPr/>
        </p:nvSpPr>
        <p:spPr>
          <a:xfrm>
            <a:off x="3714750" y="4931746"/>
            <a:ext cx="7974225" cy="990271"/>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defRPr/>
            </a:pPr>
            <a:r>
              <a:rPr lang="ar-EG" b="1" kern="0" dirty="0">
                <a:solidFill>
                  <a:srgbClr val="009FEB"/>
                </a:solidFill>
                <a:latin typeface="Adobe Arabic" panose="02040503050201020203" pitchFamily="18" charset="-78"/>
                <a:cs typeface="Adobe Arabic" panose="02040503050201020203" pitchFamily="18" charset="-78"/>
              </a:rPr>
              <a:t>مميزات الألعاب التدريبية</a:t>
            </a:r>
            <a:endParaRPr lang="en-US" b="1" kern="0" dirty="0">
              <a:solidFill>
                <a:srgbClr val="009FEB"/>
              </a:solidFill>
              <a:latin typeface="Adobe Arabic" panose="02040503050201020203" pitchFamily="18" charset="-78"/>
              <a:cs typeface="Adobe Arabic" panose="02040503050201020203" pitchFamily="18" charset="-78"/>
            </a:endParaRPr>
          </a:p>
        </p:txBody>
      </p:sp>
      <p:pic>
        <p:nvPicPr>
          <p:cNvPr id="4" name="Picture 3" descr="Ø®Ø¯ÙØ© ØªØµÙÙÙ Ø£ÙØ´Ø·Ø© ÙØ­ÙÙØ¨Ø© ØªØ¯Ø±ÙØ¨ÙØ©"/>
          <p:cNvPicPr/>
          <p:nvPr/>
        </p:nvPicPr>
        <p:blipFill rotWithShape="1">
          <a:blip r:embed="rId3" cstate="print">
            <a:extLst>
              <a:ext uri="{28A0092B-C50C-407E-A947-70E740481C1C}">
                <a14:useLocalDpi xmlns:a14="http://schemas.microsoft.com/office/drawing/2010/main" val="0"/>
              </a:ext>
            </a:extLst>
          </a:blip>
          <a:srcRect l="-2360" b="32609"/>
          <a:stretch/>
        </p:blipFill>
        <p:spPr bwMode="auto">
          <a:xfrm>
            <a:off x="7854025" y="2036619"/>
            <a:ext cx="3388939" cy="2895128"/>
          </a:xfrm>
          <a:prstGeom prst="rect">
            <a:avLst/>
          </a:prstGeom>
          <a:noFill/>
          <a:ln>
            <a:noFill/>
          </a:ln>
          <a:extLst>
            <a:ext uri="{53640926-AAD7-44D8-BBD7-CCE9431645EC}">
              <a14:shadowObscured xmlns:a14="http://schemas.microsoft.com/office/drawing/2010/main"/>
            </a:ext>
          </a:extLst>
        </p:spPr>
      </p:pic>
      <p:sp>
        <p:nvSpPr>
          <p:cNvPr id="5" name="مربع نص 4"/>
          <p:cNvSpPr txBox="1"/>
          <p:nvPr/>
        </p:nvSpPr>
        <p:spPr>
          <a:xfrm>
            <a:off x="-16597" y="6437890"/>
            <a:ext cx="2023311" cy="369332"/>
          </a:xfrm>
          <a:prstGeom prst="rect">
            <a:avLst/>
          </a:prstGeom>
          <a:noFill/>
        </p:spPr>
        <p:txBody>
          <a:bodyPr wrap="none" rtlCol="1">
            <a:spAutoFit/>
          </a:bodyPr>
          <a:lstStyle/>
          <a:p>
            <a:r>
              <a:rPr lang="en-US" dirty="0">
                <a:latin typeface="Sakkal Majalla" panose="02000000000000000000" pitchFamily="2" charset="-78"/>
                <a:cs typeface="Sakkal Majalla" panose="02000000000000000000" pitchFamily="2" charset="-78"/>
                <a:hlinkClick r:id="rId4"/>
              </a:rPr>
              <a:t>www.dawliatarining.com</a:t>
            </a:r>
            <a:r>
              <a:rPr lang="ar-SA" dirty="0">
                <a:latin typeface="Sakkal Majalla" panose="02000000000000000000" pitchFamily="2" charset="-78"/>
                <a:cs typeface="Sakkal Majalla" panose="02000000000000000000" pitchFamily="2" charset="-78"/>
              </a:rPr>
              <a:t> </a:t>
            </a:r>
          </a:p>
        </p:txBody>
      </p:sp>
    </p:spTree>
    <p:extLst>
      <p:ext uri="{BB962C8B-B14F-4D97-AF65-F5344CB8AC3E}">
        <p14:creationId xmlns:p14="http://schemas.microsoft.com/office/powerpoint/2010/main" val="202742897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blipFill dpi="0" rotWithShape="1">
          <a:blip r:embed="rId4"/>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576306" y="249833"/>
            <a:ext cx="4474710" cy="630942"/>
          </a:xfrm>
          <a:prstGeom prst="rect">
            <a:avLst/>
          </a:prstGeom>
        </p:spPr>
        <p:txBody>
          <a:bodyPr wrap="square">
            <a:spAutoFit/>
          </a:bodyPr>
          <a:lstStyle/>
          <a:p>
            <a:pPr algn="ctr">
              <a:lnSpc>
                <a:spcPct val="125000"/>
              </a:lnSpc>
            </a:pPr>
            <a:r>
              <a:rPr lang="ar-EG" sz="2800" b="1" dirty="0">
                <a:solidFill>
                  <a:prstClr val="white"/>
                </a:solidFill>
                <a:latin typeface="Sakkal Majalla" pitchFamily="2" charset="-78"/>
                <a:cs typeface="Sakkal Majalla" pitchFamily="2" charset="-78"/>
              </a:rPr>
              <a:t>مميزات الألعاب التدريبية</a:t>
            </a:r>
          </a:p>
        </p:txBody>
      </p:sp>
      <p:sp>
        <p:nvSpPr>
          <p:cNvPr id="4" name="Rectangle 3"/>
          <p:cNvSpPr/>
          <p:nvPr/>
        </p:nvSpPr>
        <p:spPr>
          <a:xfrm>
            <a:off x="3228963" y="5587538"/>
            <a:ext cx="5748690" cy="646331"/>
          </a:xfrm>
          <a:prstGeom prst="rect">
            <a:avLst/>
          </a:prstGeom>
        </p:spPr>
        <p:txBody>
          <a:bodyPr wrap="none">
            <a:spAutoFit/>
          </a:bodyPr>
          <a:lstStyle/>
          <a:p>
            <a:pPr algn="ctr"/>
            <a:r>
              <a:rPr lang="ar-EG" sz="3600" b="1" dirty="0">
                <a:solidFill>
                  <a:srgbClr val="C00000"/>
                </a:solidFill>
                <a:latin typeface="Adobe Arabic" panose="02040503050201020203" pitchFamily="18" charset="-78"/>
                <a:cs typeface="Adobe Arabic" panose="02040503050201020203" pitchFamily="18" charset="-78"/>
              </a:rPr>
              <a:t>تتمتــع الألعــاب التدريبية بمزايــا عديــدةمنها</a:t>
            </a:r>
          </a:p>
        </p:txBody>
      </p:sp>
      <p:grpSp>
        <p:nvGrpSpPr>
          <p:cNvPr id="5" name="Group 4"/>
          <p:cNvGrpSpPr/>
          <p:nvPr/>
        </p:nvGrpSpPr>
        <p:grpSpPr>
          <a:xfrm>
            <a:off x="4775474" y="1585245"/>
            <a:ext cx="3622637" cy="3805559"/>
            <a:chOff x="4879383" y="1231954"/>
            <a:chExt cx="3622637" cy="3805559"/>
          </a:xfrm>
        </p:grpSpPr>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79383" y="1231954"/>
              <a:ext cx="3622637" cy="3805559"/>
            </a:xfrm>
            <a:prstGeom prst="rect">
              <a:avLst/>
            </a:prstGeom>
          </p:spPr>
        </p:pic>
        <p:sp>
          <p:nvSpPr>
            <p:cNvPr id="7" name="Rectangle 6"/>
            <p:cNvSpPr/>
            <p:nvPr/>
          </p:nvSpPr>
          <p:spPr>
            <a:xfrm>
              <a:off x="5218213" y="1695068"/>
              <a:ext cx="1812176" cy="1384995"/>
            </a:xfrm>
            <a:prstGeom prst="rect">
              <a:avLst/>
            </a:prstGeom>
          </p:spPr>
          <p:txBody>
            <a:bodyPr wrap="square">
              <a:spAutoFit/>
            </a:bodyPr>
            <a:lstStyle/>
            <a:p>
              <a:pPr algn="ctr"/>
              <a:r>
                <a:rPr lang="ar-EG" sz="2800" b="1" dirty="0">
                  <a:solidFill>
                    <a:prstClr val="white"/>
                  </a:solidFill>
                  <a:latin typeface="Adobe Arabic" panose="02040503050201020203" pitchFamily="18" charset="-78"/>
                  <a:cs typeface="Adobe Arabic" panose="02040503050201020203" pitchFamily="18" charset="-78"/>
                </a:rPr>
                <a:t>تثيـر الدافعيـة للـتعلم والانـدفاع نحـو التحـصيل </a:t>
              </a:r>
            </a:p>
          </p:txBody>
        </p:sp>
      </p:grpSp>
      <p:grpSp>
        <p:nvGrpSpPr>
          <p:cNvPr id="8" name="Group 7"/>
          <p:cNvGrpSpPr/>
          <p:nvPr/>
        </p:nvGrpSpPr>
        <p:grpSpPr>
          <a:xfrm>
            <a:off x="6203058" y="2740857"/>
            <a:ext cx="3967564" cy="2649948"/>
            <a:chOff x="6306967" y="2387566"/>
            <a:chExt cx="3967564" cy="2649948"/>
          </a:xfrm>
        </p:grpSpPr>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306967" y="2387566"/>
              <a:ext cx="3967564" cy="2649948"/>
            </a:xfrm>
            <a:prstGeom prst="rect">
              <a:avLst/>
            </a:prstGeom>
          </p:spPr>
        </p:pic>
        <p:sp>
          <p:nvSpPr>
            <p:cNvPr id="11" name="Rectangle 10"/>
            <p:cNvSpPr/>
            <p:nvPr/>
          </p:nvSpPr>
          <p:spPr>
            <a:xfrm>
              <a:off x="7753810" y="2658280"/>
              <a:ext cx="2088000" cy="1815882"/>
            </a:xfrm>
            <a:prstGeom prst="rect">
              <a:avLst/>
            </a:prstGeom>
          </p:spPr>
          <p:txBody>
            <a:bodyPr wrap="square">
              <a:spAutoFit/>
            </a:bodyPr>
            <a:lstStyle/>
            <a:p>
              <a:pPr algn="ctr"/>
              <a:r>
                <a:rPr lang="ar-EG" sz="2800" b="1" dirty="0">
                  <a:solidFill>
                    <a:prstClr val="white"/>
                  </a:solidFill>
                  <a:latin typeface="Adobe Arabic" panose="02040503050201020203" pitchFamily="18" charset="-78"/>
                  <a:cs typeface="Adobe Arabic" panose="02040503050201020203" pitchFamily="18" charset="-78"/>
                </a:rPr>
                <a:t>تجسد المجردات وتقربها إلى ذهن المتدرب وتربطها بالحياة الواقعية</a:t>
              </a:r>
            </a:p>
          </p:txBody>
        </p:sp>
      </p:grpSp>
      <p:grpSp>
        <p:nvGrpSpPr>
          <p:cNvPr id="12" name="Group 11"/>
          <p:cNvGrpSpPr/>
          <p:nvPr/>
        </p:nvGrpSpPr>
        <p:grpSpPr>
          <a:xfrm>
            <a:off x="2074026" y="2085453"/>
            <a:ext cx="3833242" cy="3305350"/>
            <a:chOff x="2177935" y="1732162"/>
            <a:chExt cx="3833242" cy="3305350"/>
          </a:xfrm>
        </p:grpSpPr>
        <p:pic>
          <p:nvPicPr>
            <p:cNvPr id="13" name="Picture 1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177935" y="1732162"/>
              <a:ext cx="3833242" cy="3305350"/>
            </a:xfrm>
            <a:prstGeom prst="rect">
              <a:avLst/>
            </a:prstGeom>
          </p:spPr>
        </p:pic>
        <p:sp>
          <p:nvSpPr>
            <p:cNvPr id="14" name="Rectangle 13"/>
            <p:cNvSpPr/>
            <p:nvPr/>
          </p:nvSpPr>
          <p:spPr>
            <a:xfrm>
              <a:off x="2491340" y="2866154"/>
              <a:ext cx="2274444" cy="1692771"/>
            </a:xfrm>
            <a:prstGeom prst="rect">
              <a:avLst/>
            </a:prstGeom>
          </p:spPr>
          <p:txBody>
            <a:bodyPr wrap="square">
              <a:spAutoFit/>
            </a:bodyPr>
            <a:lstStyle/>
            <a:p>
              <a:pPr algn="ctr"/>
              <a:r>
                <a:rPr lang="ar-EG" sz="2600" b="1" dirty="0">
                  <a:solidFill>
                    <a:prstClr val="white"/>
                  </a:solidFill>
                  <a:latin typeface="Adobe Arabic" panose="02040503050201020203" pitchFamily="18" charset="-78"/>
                  <a:cs typeface="Adobe Arabic" panose="02040503050201020203" pitchFamily="18" charset="-78"/>
                </a:rPr>
                <a:t>تتفق مع مفهوم التربية المستمرة في مبدأ التعلم المستمر والتعلم الذاتي وربط التعلم بالحياة </a:t>
              </a:r>
            </a:p>
          </p:txBody>
        </p:sp>
      </p:grpSp>
      <p:sp>
        <p:nvSpPr>
          <p:cNvPr id="15" name="مربع نص 14"/>
          <p:cNvSpPr txBox="1"/>
          <p:nvPr/>
        </p:nvSpPr>
        <p:spPr>
          <a:xfrm>
            <a:off x="-16597" y="6437890"/>
            <a:ext cx="2023311" cy="369332"/>
          </a:xfrm>
          <a:prstGeom prst="rect">
            <a:avLst/>
          </a:prstGeom>
          <a:noFill/>
        </p:spPr>
        <p:txBody>
          <a:bodyPr wrap="none" rtlCol="1">
            <a:spAutoFit/>
          </a:bodyPr>
          <a:lstStyle/>
          <a:p>
            <a:r>
              <a:rPr lang="en-US" dirty="0">
                <a:latin typeface="Sakkal Majalla" panose="02000000000000000000" pitchFamily="2" charset="-78"/>
                <a:cs typeface="Sakkal Majalla" panose="02000000000000000000" pitchFamily="2" charset="-78"/>
                <a:hlinkClick r:id="rId8"/>
              </a:rPr>
              <a:t>www.dawliatarining.com</a:t>
            </a:r>
            <a:r>
              <a:rPr lang="ar-SA" dirty="0">
                <a:latin typeface="Sakkal Majalla" panose="02000000000000000000" pitchFamily="2" charset="-78"/>
                <a:cs typeface="Sakkal Majalla" panose="02000000000000000000" pitchFamily="2" charset="-78"/>
              </a:rPr>
              <a:t> </a:t>
            </a:r>
          </a:p>
        </p:txBody>
      </p:sp>
    </p:spTree>
    <p:extLst>
      <p:ext uri="{BB962C8B-B14F-4D97-AF65-F5344CB8AC3E}">
        <p14:creationId xmlns:p14="http://schemas.microsoft.com/office/powerpoint/2010/main" val="63209722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down)">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down)">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6.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7E5A0D50-BD01-48CF-9E1E-6EBE3CFE0757}"/>
              </a:ext>
            </a:extLst>
          </p:cNvPr>
          <p:cNvSpPr txBox="1"/>
          <p:nvPr/>
        </p:nvSpPr>
        <p:spPr>
          <a:xfrm>
            <a:off x="3714750" y="4931746"/>
            <a:ext cx="7974225" cy="990271"/>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defRPr/>
            </a:pPr>
            <a:r>
              <a:rPr lang="ar-EG" b="1" kern="0" dirty="0">
                <a:solidFill>
                  <a:srgbClr val="009FEB"/>
                </a:solidFill>
                <a:latin typeface="Adobe Arabic" panose="02040503050201020203" pitchFamily="18" charset="-78"/>
                <a:cs typeface="Adobe Arabic" panose="02040503050201020203" pitchFamily="18" charset="-78"/>
              </a:rPr>
              <a:t>مُحددات الألعاب التدريبية</a:t>
            </a:r>
            <a:endParaRPr lang="en-US" b="1" kern="0" dirty="0">
              <a:solidFill>
                <a:srgbClr val="009FEB"/>
              </a:solidFill>
              <a:latin typeface="Adobe Arabic" panose="02040503050201020203" pitchFamily="18" charset="-78"/>
              <a:cs typeface="Adobe Arabic" panose="02040503050201020203" pitchFamily="18" charset="-78"/>
            </a:endParaRPr>
          </a:p>
        </p:txBody>
      </p:sp>
      <p:pic>
        <p:nvPicPr>
          <p:cNvPr id="4" name="Picture 3" descr="Ø®Ø¯ÙØ© ØªØµÙÙÙ Ø£ÙØ´Ø·Ø© ÙØ­ÙÙØ¨Ø© ØªØ¯Ø±ÙØ¨ÙØ©"/>
          <p:cNvPicPr/>
          <p:nvPr/>
        </p:nvPicPr>
        <p:blipFill rotWithShape="1">
          <a:blip r:embed="rId3" cstate="print">
            <a:extLst>
              <a:ext uri="{28A0092B-C50C-407E-A947-70E740481C1C}">
                <a14:useLocalDpi xmlns:a14="http://schemas.microsoft.com/office/drawing/2010/main" val="0"/>
              </a:ext>
            </a:extLst>
          </a:blip>
          <a:srcRect l="-2360" b="32609"/>
          <a:stretch/>
        </p:blipFill>
        <p:spPr bwMode="auto">
          <a:xfrm>
            <a:off x="7854025" y="2036619"/>
            <a:ext cx="3388939" cy="2895128"/>
          </a:xfrm>
          <a:prstGeom prst="rect">
            <a:avLst/>
          </a:prstGeom>
          <a:noFill/>
          <a:ln>
            <a:noFill/>
          </a:ln>
          <a:extLst>
            <a:ext uri="{53640926-AAD7-44D8-BBD7-CCE9431645EC}">
              <a14:shadowObscured xmlns:a14="http://schemas.microsoft.com/office/drawing/2010/main"/>
            </a:ext>
          </a:extLst>
        </p:spPr>
      </p:pic>
      <p:sp>
        <p:nvSpPr>
          <p:cNvPr id="5" name="مربع نص 4"/>
          <p:cNvSpPr txBox="1"/>
          <p:nvPr/>
        </p:nvSpPr>
        <p:spPr>
          <a:xfrm>
            <a:off x="-16597" y="6437890"/>
            <a:ext cx="2023311" cy="369332"/>
          </a:xfrm>
          <a:prstGeom prst="rect">
            <a:avLst/>
          </a:prstGeom>
          <a:noFill/>
        </p:spPr>
        <p:txBody>
          <a:bodyPr wrap="none" rtlCol="1">
            <a:spAutoFit/>
          </a:bodyPr>
          <a:lstStyle/>
          <a:p>
            <a:r>
              <a:rPr lang="en-US" dirty="0">
                <a:latin typeface="Sakkal Majalla" panose="02000000000000000000" pitchFamily="2" charset="-78"/>
                <a:cs typeface="Sakkal Majalla" panose="02000000000000000000" pitchFamily="2" charset="-78"/>
                <a:hlinkClick r:id="rId4"/>
              </a:rPr>
              <a:t>www.dawliatarining.com</a:t>
            </a:r>
            <a:r>
              <a:rPr lang="ar-SA" dirty="0">
                <a:latin typeface="Sakkal Majalla" panose="02000000000000000000" pitchFamily="2" charset="-78"/>
                <a:cs typeface="Sakkal Majalla" panose="02000000000000000000" pitchFamily="2" charset="-78"/>
              </a:rPr>
              <a:t> </a:t>
            </a:r>
          </a:p>
        </p:txBody>
      </p:sp>
    </p:spTree>
    <p:extLst>
      <p:ext uri="{BB962C8B-B14F-4D97-AF65-F5344CB8AC3E}">
        <p14:creationId xmlns:p14="http://schemas.microsoft.com/office/powerpoint/2010/main" val="182990755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blipFill dpi="0" rotWithShape="1">
          <a:blip r:embed="rId4"/>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576306" y="249833"/>
            <a:ext cx="4474710" cy="630942"/>
          </a:xfrm>
          <a:prstGeom prst="rect">
            <a:avLst/>
          </a:prstGeom>
        </p:spPr>
        <p:txBody>
          <a:bodyPr wrap="square">
            <a:spAutoFit/>
          </a:bodyPr>
          <a:lstStyle/>
          <a:p>
            <a:pPr algn="ctr">
              <a:lnSpc>
                <a:spcPct val="125000"/>
              </a:lnSpc>
            </a:pPr>
            <a:r>
              <a:rPr lang="ar-EG" sz="2800" b="1" dirty="0">
                <a:solidFill>
                  <a:prstClr val="white"/>
                </a:solidFill>
                <a:latin typeface="Sakkal Majalla" pitchFamily="2" charset="-78"/>
                <a:cs typeface="Sakkal Majalla" pitchFamily="2" charset="-78"/>
              </a:rPr>
              <a:t>مُحددات الألعاب التدريبية</a:t>
            </a:r>
          </a:p>
        </p:txBody>
      </p:sp>
      <p:pic>
        <p:nvPicPr>
          <p:cNvPr id="15" name="Picture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1377693" y="1343647"/>
            <a:ext cx="10258725" cy="4513972"/>
          </a:xfrm>
          <a:prstGeom prst="rect">
            <a:avLst/>
          </a:prstGeom>
        </p:spPr>
      </p:pic>
      <p:grpSp>
        <p:nvGrpSpPr>
          <p:cNvPr id="16" name="Group 15"/>
          <p:cNvGrpSpPr/>
          <p:nvPr/>
        </p:nvGrpSpPr>
        <p:grpSpPr>
          <a:xfrm>
            <a:off x="7863800" y="3596741"/>
            <a:ext cx="3387305" cy="2027190"/>
            <a:chOff x="3973901" y="1734375"/>
            <a:chExt cx="3387305" cy="2027190"/>
          </a:xfrm>
        </p:grpSpPr>
        <p:sp>
          <p:nvSpPr>
            <p:cNvPr id="17" name="Rectangle 16"/>
            <p:cNvSpPr/>
            <p:nvPr/>
          </p:nvSpPr>
          <p:spPr>
            <a:xfrm>
              <a:off x="3973901" y="2807458"/>
              <a:ext cx="3387305" cy="954107"/>
            </a:xfrm>
            <a:prstGeom prst="rect">
              <a:avLst/>
            </a:prstGeom>
          </p:spPr>
          <p:txBody>
            <a:bodyPr wrap="square">
              <a:spAutoFit/>
            </a:bodyPr>
            <a:lstStyle/>
            <a:p>
              <a:pPr algn="ctr"/>
              <a:r>
                <a:rPr lang="ar-EG" sz="2800" b="1" dirty="0">
                  <a:solidFill>
                    <a:srgbClr val="002060"/>
                  </a:solidFill>
                  <a:latin typeface="Sakkal Majalla" panose="02000000000000000000" pitchFamily="2" charset="-78"/>
                  <a:cs typeface="Sakkal Majalla" panose="02000000000000000000" pitchFamily="2" charset="-78"/>
                </a:rPr>
                <a:t>تستهلك الكثير من الوقت وتطويرها قد يكون مكلفاً.</a:t>
              </a:r>
            </a:p>
          </p:txBody>
        </p:sp>
        <p:sp>
          <p:nvSpPr>
            <p:cNvPr id="18" name="Rectangle 17"/>
            <p:cNvSpPr/>
            <p:nvPr/>
          </p:nvSpPr>
          <p:spPr>
            <a:xfrm>
              <a:off x="6898256" y="1734375"/>
              <a:ext cx="462950" cy="523220"/>
            </a:xfrm>
            <a:prstGeom prst="rect">
              <a:avLst/>
            </a:prstGeom>
          </p:spPr>
          <p:txBody>
            <a:bodyPr wrap="square">
              <a:spAutoFit/>
            </a:bodyPr>
            <a:lstStyle/>
            <a:p>
              <a:pPr algn="ctr"/>
              <a:r>
                <a:rPr lang="ar-EG" sz="2800" b="1" dirty="0">
                  <a:solidFill>
                    <a:prstClr val="black"/>
                  </a:solidFill>
                  <a:latin typeface="Sakkal Majalla" panose="02000000000000000000" pitchFamily="2" charset="-78"/>
                  <a:cs typeface="Sakkal Majalla" panose="02000000000000000000" pitchFamily="2" charset="-78"/>
                </a:rPr>
                <a:t>1</a:t>
              </a:r>
            </a:p>
          </p:txBody>
        </p:sp>
      </p:grpSp>
      <p:grpSp>
        <p:nvGrpSpPr>
          <p:cNvPr id="19" name="Group 18"/>
          <p:cNvGrpSpPr/>
          <p:nvPr/>
        </p:nvGrpSpPr>
        <p:grpSpPr>
          <a:xfrm>
            <a:off x="7008357" y="1582254"/>
            <a:ext cx="2290303" cy="1840949"/>
            <a:chOff x="5070903" y="2613159"/>
            <a:chExt cx="2290303" cy="1840949"/>
          </a:xfrm>
        </p:grpSpPr>
        <p:sp>
          <p:nvSpPr>
            <p:cNvPr id="20" name="Rectangle 19"/>
            <p:cNvSpPr/>
            <p:nvPr/>
          </p:nvSpPr>
          <p:spPr>
            <a:xfrm>
              <a:off x="5070903" y="2613159"/>
              <a:ext cx="2290303" cy="954107"/>
            </a:xfrm>
            <a:prstGeom prst="rect">
              <a:avLst/>
            </a:prstGeom>
          </p:spPr>
          <p:txBody>
            <a:bodyPr wrap="square">
              <a:spAutoFit/>
            </a:bodyPr>
            <a:lstStyle/>
            <a:p>
              <a:pPr algn="ctr"/>
              <a:r>
                <a:rPr lang="ar-EG" sz="2800" b="1" dirty="0">
                  <a:solidFill>
                    <a:srgbClr val="002060"/>
                  </a:solidFill>
                  <a:latin typeface="Sakkal Majalla" panose="02000000000000000000" pitchFamily="2" charset="-78"/>
                  <a:cs typeface="Sakkal Majalla" panose="02000000000000000000" pitchFamily="2" charset="-78"/>
                </a:rPr>
                <a:t>تَحَكُّم أقل من قبل المدرب على العملية.</a:t>
              </a:r>
            </a:p>
          </p:txBody>
        </p:sp>
        <p:sp>
          <p:nvSpPr>
            <p:cNvPr id="21" name="Rectangle 20"/>
            <p:cNvSpPr/>
            <p:nvPr/>
          </p:nvSpPr>
          <p:spPr>
            <a:xfrm>
              <a:off x="6898256" y="3930888"/>
              <a:ext cx="462950" cy="523220"/>
            </a:xfrm>
            <a:prstGeom prst="rect">
              <a:avLst/>
            </a:prstGeom>
          </p:spPr>
          <p:txBody>
            <a:bodyPr wrap="square">
              <a:spAutoFit/>
            </a:bodyPr>
            <a:lstStyle/>
            <a:p>
              <a:pPr algn="ctr"/>
              <a:r>
                <a:rPr lang="ar-EG" sz="2800" b="1" dirty="0">
                  <a:solidFill>
                    <a:prstClr val="black"/>
                  </a:solidFill>
                  <a:latin typeface="Sakkal Majalla" panose="02000000000000000000" pitchFamily="2" charset="-78"/>
                  <a:cs typeface="Sakkal Majalla" panose="02000000000000000000" pitchFamily="2" charset="-78"/>
                </a:rPr>
                <a:t>2</a:t>
              </a:r>
            </a:p>
          </p:txBody>
        </p:sp>
      </p:grpSp>
      <p:grpSp>
        <p:nvGrpSpPr>
          <p:cNvPr id="22" name="Group 21"/>
          <p:cNvGrpSpPr/>
          <p:nvPr/>
        </p:nvGrpSpPr>
        <p:grpSpPr>
          <a:xfrm>
            <a:off x="4669971" y="3702284"/>
            <a:ext cx="2721293" cy="2212915"/>
            <a:chOff x="4639913" y="1785239"/>
            <a:chExt cx="2721293" cy="2212915"/>
          </a:xfrm>
        </p:grpSpPr>
        <p:sp>
          <p:nvSpPr>
            <p:cNvPr id="23" name="Rectangle 22"/>
            <p:cNvSpPr/>
            <p:nvPr/>
          </p:nvSpPr>
          <p:spPr>
            <a:xfrm>
              <a:off x="4639913" y="2613159"/>
              <a:ext cx="2721293" cy="1384995"/>
            </a:xfrm>
            <a:prstGeom prst="rect">
              <a:avLst/>
            </a:prstGeom>
          </p:spPr>
          <p:txBody>
            <a:bodyPr wrap="square">
              <a:spAutoFit/>
            </a:bodyPr>
            <a:lstStyle/>
            <a:p>
              <a:pPr algn="ctr"/>
              <a:r>
                <a:rPr lang="ar-EG" sz="2800" b="1" dirty="0">
                  <a:solidFill>
                    <a:srgbClr val="002060"/>
                  </a:solidFill>
                  <a:latin typeface="Sakkal Majalla" panose="02000000000000000000" pitchFamily="2" charset="-78"/>
                  <a:cs typeface="Sakkal Majalla" panose="02000000000000000000" pitchFamily="2" charset="-78"/>
                </a:rPr>
                <a:t>عامل المنافسة قد يقلل من التركيز على الهدف التدريبي.</a:t>
              </a:r>
            </a:p>
          </p:txBody>
        </p:sp>
        <p:sp>
          <p:nvSpPr>
            <p:cNvPr id="24" name="Rectangle 23"/>
            <p:cNvSpPr/>
            <p:nvPr/>
          </p:nvSpPr>
          <p:spPr>
            <a:xfrm>
              <a:off x="6679722" y="1785239"/>
              <a:ext cx="462950" cy="523220"/>
            </a:xfrm>
            <a:prstGeom prst="rect">
              <a:avLst/>
            </a:prstGeom>
          </p:spPr>
          <p:txBody>
            <a:bodyPr wrap="square">
              <a:spAutoFit/>
            </a:bodyPr>
            <a:lstStyle/>
            <a:p>
              <a:pPr algn="ctr"/>
              <a:r>
                <a:rPr lang="ar-EG" sz="2800" b="1" dirty="0">
                  <a:solidFill>
                    <a:prstClr val="black"/>
                  </a:solidFill>
                  <a:latin typeface="Sakkal Majalla" panose="02000000000000000000" pitchFamily="2" charset="-78"/>
                  <a:cs typeface="Sakkal Majalla" panose="02000000000000000000" pitchFamily="2" charset="-78"/>
                </a:rPr>
                <a:t>3</a:t>
              </a:r>
            </a:p>
          </p:txBody>
        </p:sp>
      </p:grpSp>
      <p:grpSp>
        <p:nvGrpSpPr>
          <p:cNvPr id="25" name="Group 24"/>
          <p:cNvGrpSpPr/>
          <p:nvPr/>
        </p:nvGrpSpPr>
        <p:grpSpPr>
          <a:xfrm>
            <a:off x="1377693" y="1599231"/>
            <a:ext cx="3960484" cy="1781630"/>
            <a:chOff x="3753446" y="2659454"/>
            <a:chExt cx="3960484" cy="1781630"/>
          </a:xfrm>
        </p:grpSpPr>
        <p:sp>
          <p:nvSpPr>
            <p:cNvPr id="26" name="Rectangle 25"/>
            <p:cNvSpPr/>
            <p:nvPr/>
          </p:nvSpPr>
          <p:spPr>
            <a:xfrm>
              <a:off x="3753446" y="2659454"/>
              <a:ext cx="3746262" cy="954107"/>
            </a:xfrm>
            <a:prstGeom prst="rect">
              <a:avLst/>
            </a:prstGeom>
          </p:spPr>
          <p:txBody>
            <a:bodyPr wrap="square">
              <a:spAutoFit/>
            </a:bodyPr>
            <a:lstStyle/>
            <a:p>
              <a:pPr algn="ctr"/>
              <a:r>
                <a:rPr lang="ar-EG" sz="2800" b="1" dirty="0">
                  <a:solidFill>
                    <a:srgbClr val="002060"/>
                  </a:solidFill>
                  <a:latin typeface="Sakkal Majalla" panose="02000000000000000000" pitchFamily="2" charset="-78"/>
                  <a:cs typeface="Sakkal Majalla" panose="02000000000000000000" pitchFamily="2" charset="-78"/>
                </a:rPr>
                <a:t>يمكن التعامل معها على أنها ألعاب فقط.</a:t>
              </a:r>
            </a:p>
          </p:txBody>
        </p:sp>
        <p:sp>
          <p:nvSpPr>
            <p:cNvPr id="27" name="Rectangle 26"/>
            <p:cNvSpPr/>
            <p:nvPr/>
          </p:nvSpPr>
          <p:spPr>
            <a:xfrm>
              <a:off x="7250980" y="3917864"/>
              <a:ext cx="462950" cy="523220"/>
            </a:xfrm>
            <a:prstGeom prst="rect">
              <a:avLst/>
            </a:prstGeom>
          </p:spPr>
          <p:txBody>
            <a:bodyPr wrap="square">
              <a:spAutoFit/>
            </a:bodyPr>
            <a:lstStyle/>
            <a:p>
              <a:pPr algn="ctr"/>
              <a:r>
                <a:rPr lang="ar-EG" sz="2800" b="1" dirty="0">
                  <a:solidFill>
                    <a:prstClr val="black"/>
                  </a:solidFill>
                  <a:latin typeface="Sakkal Majalla" panose="02000000000000000000" pitchFamily="2" charset="-78"/>
                  <a:cs typeface="Sakkal Majalla" panose="02000000000000000000" pitchFamily="2" charset="-78"/>
                </a:rPr>
                <a:t>4</a:t>
              </a:r>
            </a:p>
          </p:txBody>
        </p:sp>
      </p:grpSp>
      <p:grpSp>
        <p:nvGrpSpPr>
          <p:cNvPr id="28" name="Group 27"/>
          <p:cNvGrpSpPr/>
          <p:nvPr/>
        </p:nvGrpSpPr>
        <p:grpSpPr>
          <a:xfrm>
            <a:off x="187037" y="3719537"/>
            <a:ext cx="3196770" cy="2330925"/>
            <a:chOff x="4067614" y="1785239"/>
            <a:chExt cx="3196770" cy="2330925"/>
          </a:xfrm>
        </p:grpSpPr>
        <p:sp>
          <p:nvSpPr>
            <p:cNvPr id="29" name="Rectangle 28"/>
            <p:cNvSpPr/>
            <p:nvPr/>
          </p:nvSpPr>
          <p:spPr>
            <a:xfrm>
              <a:off x="4067614" y="2731169"/>
              <a:ext cx="3196770" cy="1384995"/>
            </a:xfrm>
            <a:prstGeom prst="rect">
              <a:avLst/>
            </a:prstGeom>
          </p:spPr>
          <p:txBody>
            <a:bodyPr wrap="square">
              <a:spAutoFit/>
            </a:bodyPr>
            <a:lstStyle/>
            <a:p>
              <a:pPr algn="ctr"/>
              <a:r>
                <a:rPr lang="ar-EG" sz="2800" b="1" dirty="0">
                  <a:solidFill>
                    <a:srgbClr val="002060"/>
                  </a:solidFill>
                  <a:latin typeface="Sakkal Majalla" panose="02000000000000000000" pitchFamily="2" charset="-78"/>
                  <a:cs typeface="Sakkal Majalla" panose="02000000000000000000" pitchFamily="2" charset="-78"/>
                </a:rPr>
                <a:t>الألعاب والتمارين المعقدة قد تؤدي إلى اللبس والبسيطة قد تكون مضجرة وغير مفيدة. </a:t>
              </a:r>
            </a:p>
          </p:txBody>
        </p:sp>
        <p:sp>
          <p:nvSpPr>
            <p:cNvPr id="30" name="Rectangle 29"/>
            <p:cNvSpPr/>
            <p:nvPr/>
          </p:nvSpPr>
          <p:spPr>
            <a:xfrm>
              <a:off x="6679722" y="1785239"/>
              <a:ext cx="462950" cy="523220"/>
            </a:xfrm>
            <a:prstGeom prst="rect">
              <a:avLst/>
            </a:prstGeom>
          </p:spPr>
          <p:txBody>
            <a:bodyPr wrap="square">
              <a:spAutoFit/>
            </a:bodyPr>
            <a:lstStyle/>
            <a:p>
              <a:pPr algn="ctr"/>
              <a:r>
                <a:rPr lang="ar-EG" sz="2800" b="1" dirty="0">
                  <a:solidFill>
                    <a:prstClr val="black"/>
                  </a:solidFill>
                  <a:latin typeface="Sakkal Majalla" panose="02000000000000000000" pitchFamily="2" charset="-78"/>
                  <a:cs typeface="Sakkal Majalla" panose="02000000000000000000" pitchFamily="2" charset="-78"/>
                </a:rPr>
                <a:t>5</a:t>
              </a:r>
            </a:p>
          </p:txBody>
        </p:sp>
      </p:grpSp>
      <p:sp>
        <p:nvSpPr>
          <p:cNvPr id="31" name="مربع نص 30"/>
          <p:cNvSpPr txBox="1"/>
          <p:nvPr/>
        </p:nvSpPr>
        <p:spPr>
          <a:xfrm>
            <a:off x="-16597" y="6437890"/>
            <a:ext cx="2023311" cy="369332"/>
          </a:xfrm>
          <a:prstGeom prst="rect">
            <a:avLst/>
          </a:prstGeom>
          <a:noFill/>
        </p:spPr>
        <p:txBody>
          <a:bodyPr wrap="none" rtlCol="1">
            <a:spAutoFit/>
          </a:bodyPr>
          <a:lstStyle/>
          <a:p>
            <a:r>
              <a:rPr lang="en-US" dirty="0">
                <a:latin typeface="Sakkal Majalla" panose="02000000000000000000" pitchFamily="2" charset="-78"/>
                <a:cs typeface="Sakkal Majalla" panose="02000000000000000000" pitchFamily="2" charset="-78"/>
                <a:hlinkClick r:id="rId6"/>
              </a:rPr>
              <a:t>www.dawliatarining.com</a:t>
            </a:r>
            <a:r>
              <a:rPr lang="ar-SA" dirty="0">
                <a:latin typeface="Sakkal Majalla" panose="02000000000000000000" pitchFamily="2" charset="-78"/>
                <a:cs typeface="Sakkal Majalla" panose="02000000000000000000" pitchFamily="2" charset="-78"/>
              </a:rPr>
              <a:t> </a:t>
            </a:r>
          </a:p>
        </p:txBody>
      </p:sp>
    </p:spTree>
    <p:extLst>
      <p:ext uri="{BB962C8B-B14F-4D97-AF65-F5344CB8AC3E}">
        <p14:creationId xmlns:p14="http://schemas.microsoft.com/office/powerpoint/2010/main" val="300288471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000" fill="hold"/>
                                        <p:tgtEl>
                                          <p:spTgt spid="16"/>
                                        </p:tgtEl>
                                        <p:attrNameLst>
                                          <p:attrName>ppt_w</p:attrName>
                                        </p:attrNameLst>
                                      </p:cBhvr>
                                      <p:tavLst>
                                        <p:tav tm="0">
                                          <p:val>
                                            <p:strVal val="#ppt_w+.3"/>
                                          </p:val>
                                        </p:tav>
                                        <p:tav tm="100000">
                                          <p:val>
                                            <p:strVal val="#ppt_w"/>
                                          </p:val>
                                        </p:tav>
                                      </p:tavLst>
                                    </p:anim>
                                    <p:anim calcmode="lin" valueType="num">
                                      <p:cBhvr>
                                        <p:cTn id="8" dur="1000" fill="hold"/>
                                        <p:tgtEl>
                                          <p:spTgt spid="16"/>
                                        </p:tgtEl>
                                        <p:attrNameLst>
                                          <p:attrName>ppt_h</p:attrName>
                                        </p:attrNameLst>
                                      </p:cBhvr>
                                      <p:tavLst>
                                        <p:tav tm="0">
                                          <p:val>
                                            <p:strVal val="#ppt_h"/>
                                          </p:val>
                                        </p:tav>
                                        <p:tav tm="100000">
                                          <p:val>
                                            <p:strVal val="#ppt_h"/>
                                          </p:val>
                                        </p:tav>
                                      </p:tavLst>
                                    </p:anim>
                                    <p:animEffect transition="in" filter="fade">
                                      <p:cBhvr>
                                        <p:cTn id="9" dur="1000"/>
                                        <p:tgtEl>
                                          <p:spTgt spid="16"/>
                                        </p:tgtEl>
                                      </p:cBhvr>
                                    </p:animEffect>
                                  </p:childTnLst>
                                </p:cTn>
                              </p:par>
                              <p:par>
                                <p:cTn id="10" presetID="50" presetClass="entr" presetSubtype="0" decel="100000" fill="hold" nodeType="with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1000" fill="hold"/>
                                        <p:tgtEl>
                                          <p:spTgt spid="15"/>
                                        </p:tgtEl>
                                        <p:attrNameLst>
                                          <p:attrName>ppt_w</p:attrName>
                                        </p:attrNameLst>
                                      </p:cBhvr>
                                      <p:tavLst>
                                        <p:tav tm="0">
                                          <p:val>
                                            <p:strVal val="#ppt_w+.3"/>
                                          </p:val>
                                        </p:tav>
                                        <p:tav tm="100000">
                                          <p:val>
                                            <p:strVal val="#ppt_w"/>
                                          </p:val>
                                        </p:tav>
                                      </p:tavLst>
                                    </p:anim>
                                    <p:anim calcmode="lin" valueType="num">
                                      <p:cBhvr>
                                        <p:cTn id="13" dur="1000" fill="hold"/>
                                        <p:tgtEl>
                                          <p:spTgt spid="15"/>
                                        </p:tgtEl>
                                        <p:attrNameLst>
                                          <p:attrName>ppt_h</p:attrName>
                                        </p:attrNameLst>
                                      </p:cBhvr>
                                      <p:tavLst>
                                        <p:tav tm="0">
                                          <p:val>
                                            <p:strVal val="#ppt_h"/>
                                          </p:val>
                                        </p:tav>
                                        <p:tav tm="100000">
                                          <p:val>
                                            <p:strVal val="#ppt_h"/>
                                          </p:val>
                                        </p:tav>
                                      </p:tavLst>
                                    </p:anim>
                                    <p:animEffect transition="in" filter="fade">
                                      <p:cBhvr>
                                        <p:cTn id="14" dur="1000"/>
                                        <p:tgtEl>
                                          <p:spTgt spid="15"/>
                                        </p:tgtEl>
                                      </p:cBhvr>
                                    </p:animEffect>
                                  </p:childTnLst>
                                </p:cTn>
                              </p:par>
                            </p:childTnLst>
                          </p:cTn>
                        </p:par>
                      </p:childTnLst>
                    </p:cTn>
                  </p:par>
                  <p:par>
                    <p:cTn id="15" fill="hold">
                      <p:stCondLst>
                        <p:cond delay="indefinite"/>
                      </p:stCondLst>
                      <p:childTnLst>
                        <p:par>
                          <p:cTn id="16" fill="hold">
                            <p:stCondLst>
                              <p:cond delay="0"/>
                            </p:stCondLst>
                            <p:childTnLst>
                              <p:par>
                                <p:cTn id="17" presetID="50" presetClass="entr" presetSubtype="0" decel="100000"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1000" fill="hold"/>
                                        <p:tgtEl>
                                          <p:spTgt spid="19"/>
                                        </p:tgtEl>
                                        <p:attrNameLst>
                                          <p:attrName>ppt_w</p:attrName>
                                        </p:attrNameLst>
                                      </p:cBhvr>
                                      <p:tavLst>
                                        <p:tav tm="0">
                                          <p:val>
                                            <p:strVal val="#ppt_w+.3"/>
                                          </p:val>
                                        </p:tav>
                                        <p:tav tm="100000">
                                          <p:val>
                                            <p:strVal val="#ppt_w"/>
                                          </p:val>
                                        </p:tav>
                                      </p:tavLst>
                                    </p:anim>
                                    <p:anim calcmode="lin" valueType="num">
                                      <p:cBhvr>
                                        <p:cTn id="20" dur="1000" fill="hold"/>
                                        <p:tgtEl>
                                          <p:spTgt spid="19"/>
                                        </p:tgtEl>
                                        <p:attrNameLst>
                                          <p:attrName>ppt_h</p:attrName>
                                        </p:attrNameLst>
                                      </p:cBhvr>
                                      <p:tavLst>
                                        <p:tav tm="0">
                                          <p:val>
                                            <p:strVal val="#ppt_h"/>
                                          </p:val>
                                        </p:tav>
                                        <p:tav tm="100000">
                                          <p:val>
                                            <p:strVal val="#ppt_h"/>
                                          </p:val>
                                        </p:tav>
                                      </p:tavLst>
                                    </p:anim>
                                    <p:animEffect transition="in" filter="fade">
                                      <p:cBhvr>
                                        <p:cTn id="21" dur="1000"/>
                                        <p:tgtEl>
                                          <p:spTgt spid="19"/>
                                        </p:tgtEl>
                                      </p:cBhvr>
                                    </p:animEffect>
                                  </p:childTnLst>
                                </p:cTn>
                              </p:par>
                            </p:childTnLst>
                          </p:cTn>
                        </p:par>
                      </p:childTnLst>
                    </p:cTn>
                  </p:par>
                  <p:par>
                    <p:cTn id="22" fill="hold">
                      <p:stCondLst>
                        <p:cond delay="indefinite"/>
                      </p:stCondLst>
                      <p:childTnLst>
                        <p:par>
                          <p:cTn id="23" fill="hold">
                            <p:stCondLst>
                              <p:cond delay="0"/>
                            </p:stCondLst>
                            <p:childTnLst>
                              <p:par>
                                <p:cTn id="24" presetID="50" presetClass="entr" presetSubtype="0" decel="100000" fill="hold" nodeType="clickEffect">
                                  <p:stCondLst>
                                    <p:cond delay="0"/>
                                  </p:stCondLst>
                                  <p:childTnLst>
                                    <p:set>
                                      <p:cBhvr>
                                        <p:cTn id="25" dur="1" fill="hold">
                                          <p:stCondLst>
                                            <p:cond delay="0"/>
                                          </p:stCondLst>
                                        </p:cTn>
                                        <p:tgtEl>
                                          <p:spTgt spid="22"/>
                                        </p:tgtEl>
                                        <p:attrNameLst>
                                          <p:attrName>style.visibility</p:attrName>
                                        </p:attrNameLst>
                                      </p:cBhvr>
                                      <p:to>
                                        <p:strVal val="visible"/>
                                      </p:to>
                                    </p:set>
                                    <p:anim calcmode="lin" valueType="num">
                                      <p:cBhvr>
                                        <p:cTn id="26" dur="1000" fill="hold"/>
                                        <p:tgtEl>
                                          <p:spTgt spid="22"/>
                                        </p:tgtEl>
                                        <p:attrNameLst>
                                          <p:attrName>ppt_w</p:attrName>
                                        </p:attrNameLst>
                                      </p:cBhvr>
                                      <p:tavLst>
                                        <p:tav tm="0">
                                          <p:val>
                                            <p:strVal val="#ppt_w+.3"/>
                                          </p:val>
                                        </p:tav>
                                        <p:tav tm="100000">
                                          <p:val>
                                            <p:strVal val="#ppt_w"/>
                                          </p:val>
                                        </p:tav>
                                      </p:tavLst>
                                    </p:anim>
                                    <p:anim calcmode="lin" valueType="num">
                                      <p:cBhvr>
                                        <p:cTn id="27" dur="1000" fill="hold"/>
                                        <p:tgtEl>
                                          <p:spTgt spid="22"/>
                                        </p:tgtEl>
                                        <p:attrNameLst>
                                          <p:attrName>ppt_h</p:attrName>
                                        </p:attrNameLst>
                                      </p:cBhvr>
                                      <p:tavLst>
                                        <p:tav tm="0">
                                          <p:val>
                                            <p:strVal val="#ppt_h"/>
                                          </p:val>
                                        </p:tav>
                                        <p:tav tm="100000">
                                          <p:val>
                                            <p:strVal val="#ppt_h"/>
                                          </p:val>
                                        </p:tav>
                                      </p:tavLst>
                                    </p:anim>
                                    <p:animEffect transition="in" filter="fade">
                                      <p:cBhvr>
                                        <p:cTn id="28" dur="1000"/>
                                        <p:tgtEl>
                                          <p:spTgt spid="22"/>
                                        </p:tgtEl>
                                      </p:cBhvr>
                                    </p:animEffect>
                                  </p:childTnLst>
                                </p:cTn>
                              </p:par>
                            </p:childTnLst>
                          </p:cTn>
                        </p:par>
                      </p:childTnLst>
                    </p:cTn>
                  </p:par>
                  <p:par>
                    <p:cTn id="29" fill="hold">
                      <p:stCondLst>
                        <p:cond delay="indefinite"/>
                      </p:stCondLst>
                      <p:childTnLst>
                        <p:par>
                          <p:cTn id="30" fill="hold">
                            <p:stCondLst>
                              <p:cond delay="0"/>
                            </p:stCondLst>
                            <p:childTnLst>
                              <p:par>
                                <p:cTn id="31" presetID="50" presetClass="entr" presetSubtype="0" decel="100000" fill="hold" nodeType="clickEffect">
                                  <p:stCondLst>
                                    <p:cond delay="0"/>
                                  </p:stCondLst>
                                  <p:childTnLst>
                                    <p:set>
                                      <p:cBhvr>
                                        <p:cTn id="32" dur="1" fill="hold">
                                          <p:stCondLst>
                                            <p:cond delay="0"/>
                                          </p:stCondLst>
                                        </p:cTn>
                                        <p:tgtEl>
                                          <p:spTgt spid="25"/>
                                        </p:tgtEl>
                                        <p:attrNameLst>
                                          <p:attrName>style.visibility</p:attrName>
                                        </p:attrNameLst>
                                      </p:cBhvr>
                                      <p:to>
                                        <p:strVal val="visible"/>
                                      </p:to>
                                    </p:set>
                                    <p:anim calcmode="lin" valueType="num">
                                      <p:cBhvr>
                                        <p:cTn id="33" dur="1000" fill="hold"/>
                                        <p:tgtEl>
                                          <p:spTgt spid="25"/>
                                        </p:tgtEl>
                                        <p:attrNameLst>
                                          <p:attrName>ppt_w</p:attrName>
                                        </p:attrNameLst>
                                      </p:cBhvr>
                                      <p:tavLst>
                                        <p:tav tm="0">
                                          <p:val>
                                            <p:strVal val="#ppt_w+.3"/>
                                          </p:val>
                                        </p:tav>
                                        <p:tav tm="100000">
                                          <p:val>
                                            <p:strVal val="#ppt_w"/>
                                          </p:val>
                                        </p:tav>
                                      </p:tavLst>
                                    </p:anim>
                                    <p:anim calcmode="lin" valueType="num">
                                      <p:cBhvr>
                                        <p:cTn id="34" dur="1000" fill="hold"/>
                                        <p:tgtEl>
                                          <p:spTgt spid="25"/>
                                        </p:tgtEl>
                                        <p:attrNameLst>
                                          <p:attrName>ppt_h</p:attrName>
                                        </p:attrNameLst>
                                      </p:cBhvr>
                                      <p:tavLst>
                                        <p:tav tm="0">
                                          <p:val>
                                            <p:strVal val="#ppt_h"/>
                                          </p:val>
                                        </p:tav>
                                        <p:tav tm="100000">
                                          <p:val>
                                            <p:strVal val="#ppt_h"/>
                                          </p:val>
                                        </p:tav>
                                      </p:tavLst>
                                    </p:anim>
                                    <p:animEffect transition="in" filter="fade">
                                      <p:cBhvr>
                                        <p:cTn id="35" dur="1000"/>
                                        <p:tgtEl>
                                          <p:spTgt spid="25"/>
                                        </p:tgtEl>
                                      </p:cBhvr>
                                    </p:animEffect>
                                  </p:childTnLst>
                                </p:cTn>
                              </p:par>
                            </p:childTnLst>
                          </p:cTn>
                        </p:par>
                      </p:childTnLst>
                    </p:cTn>
                  </p:par>
                  <p:par>
                    <p:cTn id="36" fill="hold">
                      <p:stCondLst>
                        <p:cond delay="indefinite"/>
                      </p:stCondLst>
                      <p:childTnLst>
                        <p:par>
                          <p:cTn id="37" fill="hold">
                            <p:stCondLst>
                              <p:cond delay="0"/>
                            </p:stCondLst>
                            <p:childTnLst>
                              <p:par>
                                <p:cTn id="38" presetID="50" presetClass="entr" presetSubtype="0" decel="100000" fill="hold" nodeType="clickEffect">
                                  <p:stCondLst>
                                    <p:cond delay="0"/>
                                  </p:stCondLst>
                                  <p:childTnLst>
                                    <p:set>
                                      <p:cBhvr>
                                        <p:cTn id="39" dur="1" fill="hold">
                                          <p:stCondLst>
                                            <p:cond delay="0"/>
                                          </p:stCondLst>
                                        </p:cTn>
                                        <p:tgtEl>
                                          <p:spTgt spid="28"/>
                                        </p:tgtEl>
                                        <p:attrNameLst>
                                          <p:attrName>style.visibility</p:attrName>
                                        </p:attrNameLst>
                                      </p:cBhvr>
                                      <p:to>
                                        <p:strVal val="visible"/>
                                      </p:to>
                                    </p:set>
                                    <p:anim calcmode="lin" valueType="num">
                                      <p:cBhvr>
                                        <p:cTn id="40" dur="1000" fill="hold"/>
                                        <p:tgtEl>
                                          <p:spTgt spid="28"/>
                                        </p:tgtEl>
                                        <p:attrNameLst>
                                          <p:attrName>ppt_w</p:attrName>
                                        </p:attrNameLst>
                                      </p:cBhvr>
                                      <p:tavLst>
                                        <p:tav tm="0">
                                          <p:val>
                                            <p:strVal val="#ppt_w+.3"/>
                                          </p:val>
                                        </p:tav>
                                        <p:tav tm="100000">
                                          <p:val>
                                            <p:strVal val="#ppt_w"/>
                                          </p:val>
                                        </p:tav>
                                      </p:tavLst>
                                    </p:anim>
                                    <p:anim calcmode="lin" valueType="num">
                                      <p:cBhvr>
                                        <p:cTn id="41" dur="1000" fill="hold"/>
                                        <p:tgtEl>
                                          <p:spTgt spid="28"/>
                                        </p:tgtEl>
                                        <p:attrNameLst>
                                          <p:attrName>ppt_h</p:attrName>
                                        </p:attrNameLst>
                                      </p:cBhvr>
                                      <p:tavLst>
                                        <p:tav tm="0">
                                          <p:val>
                                            <p:strVal val="#ppt_h"/>
                                          </p:val>
                                        </p:tav>
                                        <p:tav tm="100000">
                                          <p:val>
                                            <p:strVal val="#ppt_h"/>
                                          </p:val>
                                        </p:tav>
                                      </p:tavLst>
                                    </p:anim>
                                    <p:animEffect transition="in" filter="fade">
                                      <p:cBhvr>
                                        <p:cTn id="42"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 name="Title 30">
            <a:extLst>
              <a:ext uri="{FF2B5EF4-FFF2-40B4-BE49-F238E27FC236}">
                <a16:creationId xmlns:a16="http://schemas.microsoft.com/office/drawing/2014/main" id="{A2370289-1017-40C1-BBC3-6AA03B3A56F0}"/>
              </a:ext>
            </a:extLst>
          </p:cNvPr>
          <p:cNvSpPr>
            <a:spLocks noGrp="1"/>
          </p:cNvSpPr>
          <p:nvPr>
            <p:ph type="ctrTitle"/>
          </p:nvPr>
        </p:nvSpPr>
        <p:spPr>
          <a:xfrm>
            <a:off x="2566690" y="3068960"/>
            <a:ext cx="9337205" cy="1368152"/>
          </a:xfrm>
        </p:spPr>
        <p:txBody>
          <a:bodyPr/>
          <a:lstStyle/>
          <a:p>
            <a:pPr algn="r" rtl="1"/>
            <a:r>
              <a:rPr lang="ar-EG" sz="11500" dirty="0">
                <a:ln>
                  <a:solidFill>
                    <a:schemeClr val="bg1"/>
                  </a:solidFill>
                </a:ln>
                <a:effectLst>
                  <a:glow rad="63500">
                    <a:schemeClr val="accent1">
                      <a:satMod val="175000"/>
                      <a:alpha val="40000"/>
                    </a:schemeClr>
                  </a:glow>
                </a:effectLst>
                <a:latin typeface="Sakkal Majalla" pitchFamily="2" charset="-78"/>
                <a:cs typeface="Sakkal Majalla" pitchFamily="2" charset="-78"/>
              </a:rPr>
              <a:t>اليوم التدريبي الثاني</a:t>
            </a:r>
            <a:endParaRPr lang="en-IN" sz="11500" dirty="0">
              <a:ln>
                <a:solidFill>
                  <a:schemeClr val="bg1"/>
                </a:solidFill>
              </a:ln>
              <a:effectLst>
                <a:glow rad="63500">
                  <a:schemeClr val="accent1">
                    <a:satMod val="175000"/>
                    <a:alpha val="40000"/>
                  </a:schemeClr>
                </a:glow>
              </a:effectLst>
              <a:latin typeface="Sakkal Majalla" pitchFamily="2" charset="-78"/>
              <a:cs typeface="Sakkal Majalla" pitchFamily="2" charset="-78"/>
            </a:endParaRPr>
          </a:p>
        </p:txBody>
      </p:sp>
      <p:sp>
        <p:nvSpPr>
          <p:cNvPr id="3" name="مربع نص 2"/>
          <p:cNvSpPr txBox="1"/>
          <p:nvPr/>
        </p:nvSpPr>
        <p:spPr>
          <a:xfrm>
            <a:off x="0" y="6488668"/>
            <a:ext cx="2023311" cy="369332"/>
          </a:xfrm>
          <a:prstGeom prst="rect">
            <a:avLst/>
          </a:prstGeom>
          <a:noFill/>
        </p:spPr>
        <p:txBody>
          <a:bodyPr wrap="none" rtlCol="1">
            <a:spAutoFit/>
          </a:bodyPr>
          <a:lstStyle/>
          <a:p>
            <a:r>
              <a:rPr lang="en-US" dirty="0">
                <a:solidFill>
                  <a:schemeClr val="tx2"/>
                </a:solidFill>
                <a:latin typeface="Sakkal Majalla" panose="02000000000000000000" pitchFamily="2" charset="-78"/>
                <a:cs typeface="Sakkal Majalla" panose="02000000000000000000" pitchFamily="2" charset="-78"/>
                <a:hlinkClick r:id="rId2"/>
              </a:rPr>
              <a:t>www.dawliatarining.com</a:t>
            </a:r>
            <a:r>
              <a:rPr lang="ar-SA" dirty="0">
                <a:latin typeface="Sakkal Majalla" panose="02000000000000000000" pitchFamily="2" charset="-78"/>
                <a:cs typeface="Sakkal Majalla" panose="02000000000000000000" pitchFamily="2" charset="-78"/>
              </a:rPr>
              <a:t> </a:t>
            </a:r>
          </a:p>
        </p:txBody>
      </p:sp>
    </p:spTree>
    <p:extLst>
      <p:ext uri="{BB962C8B-B14F-4D97-AF65-F5344CB8AC3E}">
        <p14:creationId xmlns:p14="http://schemas.microsoft.com/office/powerpoint/2010/main" val="397945892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lose up of multiethnic team solving blank puzzle game. Free Phot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3992"/>
            <a:ext cx="8539386" cy="6871993"/>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 4"/>
          <p:cNvGrpSpPr/>
          <p:nvPr/>
        </p:nvGrpSpPr>
        <p:grpSpPr>
          <a:xfrm>
            <a:off x="14" y="-13740"/>
            <a:ext cx="12207780" cy="6871741"/>
            <a:chOff x="0" y="-13740"/>
            <a:chExt cx="12207780" cy="6871741"/>
          </a:xfrm>
        </p:grpSpPr>
        <p:sp>
          <p:nvSpPr>
            <p:cNvPr id="6" name="Freeform 5"/>
            <p:cNvSpPr>
              <a:spLocks/>
            </p:cNvSpPr>
            <p:nvPr/>
          </p:nvSpPr>
          <p:spPr bwMode="auto">
            <a:xfrm>
              <a:off x="3804919" y="-8838"/>
              <a:ext cx="8402861" cy="6858002"/>
            </a:xfrm>
            <a:custGeom>
              <a:avLst/>
              <a:gdLst>
                <a:gd name="connsiteX0" fmla="*/ 5270079 w 8402861"/>
                <a:gd name="connsiteY0" fmla="*/ 0 h 6840324"/>
                <a:gd name="connsiteX1" fmla="*/ 8231220 w 8402861"/>
                <a:gd name="connsiteY1" fmla="*/ 0 h 6840324"/>
                <a:gd name="connsiteX2" fmla="*/ 8402861 w 8402861"/>
                <a:gd name="connsiteY2" fmla="*/ 0 h 6840324"/>
                <a:gd name="connsiteX3" fmla="*/ 8402861 w 8402861"/>
                <a:gd name="connsiteY3" fmla="*/ 6840324 h 6840324"/>
                <a:gd name="connsiteX4" fmla="*/ 0 w 8402861"/>
                <a:gd name="connsiteY4" fmla="*/ 6840324 h 6840324"/>
                <a:gd name="connsiteX5" fmla="*/ 137491 w 8402861"/>
                <a:gd name="connsiteY5" fmla="*/ 6820776 h 6840324"/>
                <a:gd name="connsiteX6" fmla="*/ 2811273 w 8402861"/>
                <a:gd name="connsiteY6" fmla="*/ 5358967 h 6840324"/>
                <a:gd name="connsiteX7" fmla="*/ 2820915 w 8402861"/>
                <a:gd name="connsiteY7" fmla="*/ 5349415 h 6840324"/>
                <a:gd name="connsiteX8" fmla="*/ 2955909 w 8402861"/>
                <a:gd name="connsiteY8" fmla="*/ 5225232 h 6840324"/>
                <a:gd name="connsiteX9" fmla="*/ 3023405 w 8402861"/>
                <a:gd name="connsiteY9" fmla="*/ 5158364 h 6840324"/>
                <a:gd name="connsiteX10" fmla="*/ 3090903 w 8402861"/>
                <a:gd name="connsiteY10" fmla="*/ 5081944 h 6840324"/>
                <a:gd name="connsiteX11" fmla="*/ 3264465 w 8402861"/>
                <a:gd name="connsiteY11" fmla="*/ 4890893 h 6840324"/>
                <a:gd name="connsiteX12" fmla="*/ 3293392 w 8402861"/>
                <a:gd name="connsiteY12" fmla="*/ 4852683 h 6840324"/>
                <a:gd name="connsiteX13" fmla="*/ 3351246 w 8402861"/>
                <a:gd name="connsiteY13" fmla="*/ 4795368 h 6840324"/>
                <a:gd name="connsiteX14" fmla="*/ 3409101 w 8402861"/>
                <a:gd name="connsiteY14" fmla="*/ 4718948 h 6840324"/>
                <a:gd name="connsiteX15" fmla="*/ 3466955 w 8402861"/>
                <a:gd name="connsiteY15" fmla="*/ 4642528 h 6840324"/>
                <a:gd name="connsiteX16" fmla="*/ 3679087 w 8402861"/>
                <a:gd name="connsiteY16" fmla="*/ 4365505 h 6840324"/>
                <a:gd name="connsiteX17" fmla="*/ 3717656 w 8402861"/>
                <a:gd name="connsiteY17" fmla="*/ 4308189 h 6840324"/>
                <a:gd name="connsiteX18" fmla="*/ 3765868 w 8402861"/>
                <a:gd name="connsiteY18" fmla="*/ 4250874 h 6840324"/>
                <a:gd name="connsiteX19" fmla="*/ 3804438 w 8402861"/>
                <a:gd name="connsiteY19" fmla="*/ 4184006 h 6840324"/>
                <a:gd name="connsiteX20" fmla="*/ 3852650 w 8402861"/>
                <a:gd name="connsiteY20" fmla="*/ 4117139 h 6840324"/>
                <a:gd name="connsiteX21" fmla="*/ 4228702 w 8402861"/>
                <a:gd name="connsiteY21" fmla="*/ 3515330 h 6840324"/>
                <a:gd name="connsiteX22" fmla="*/ 4257630 w 8402861"/>
                <a:gd name="connsiteY22" fmla="*/ 3458014 h 6840324"/>
                <a:gd name="connsiteX23" fmla="*/ 4440835 w 8402861"/>
                <a:gd name="connsiteY23" fmla="*/ 3114124 h 6840324"/>
                <a:gd name="connsiteX24" fmla="*/ 4508331 w 8402861"/>
                <a:gd name="connsiteY24" fmla="*/ 2980388 h 6840324"/>
                <a:gd name="connsiteX25" fmla="*/ 4633682 w 8402861"/>
                <a:gd name="connsiteY25" fmla="*/ 2703365 h 6840324"/>
                <a:gd name="connsiteX26" fmla="*/ 4652967 w 8402861"/>
                <a:gd name="connsiteY26" fmla="*/ 2655603 h 6840324"/>
                <a:gd name="connsiteX27" fmla="*/ 4691537 w 8402861"/>
                <a:gd name="connsiteY27" fmla="*/ 2560077 h 6840324"/>
                <a:gd name="connsiteX28" fmla="*/ 4720463 w 8402861"/>
                <a:gd name="connsiteY28" fmla="*/ 2493210 h 6840324"/>
                <a:gd name="connsiteX29" fmla="*/ 4807245 w 8402861"/>
                <a:gd name="connsiteY29" fmla="*/ 2273502 h 6840324"/>
                <a:gd name="connsiteX30" fmla="*/ 4836172 w 8402861"/>
                <a:gd name="connsiteY30" fmla="*/ 2206634 h 6840324"/>
                <a:gd name="connsiteX31" fmla="*/ 5019377 w 8402861"/>
                <a:gd name="connsiteY31" fmla="*/ 1633482 h 6840324"/>
                <a:gd name="connsiteX32" fmla="*/ 5038662 w 8402861"/>
                <a:gd name="connsiteY32" fmla="*/ 1566614 h 6840324"/>
                <a:gd name="connsiteX33" fmla="*/ 5057947 w 8402861"/>
                <a:gd name="connsiteY33" fmla="*/ 1499747 h 6840324"/>
                <a:gd name="connsiteX34" fmla="*/ 5086874 w 8402861"/>
                <a:gd name="connsiteY34" fmla="*/ 1356459 h 6840324"/>
                <a:gd name="connsiteX35" fmla="*/ 5106159 w 8402861"/>
                <a:gd name="connsiteY35" fmla="*/ 1280039 h 6840324"/>
                <a:gd name="connsiteX36" fmla="*/ 5183297 w 8402861"/>
                <a:gd name="connsiteY36" fmla="*/ 907490 h 6840324"/>
                <a:gd name="connsiteX37" fmla="*/ 5192940 w 8402861"/>
                <a:gd name="connsiteY37" fmla="*/ 821517 h 6840324"/>
                <a:gd name="connsiteX38" fmla="*/ 5212225 w 8402861"/>
                <a:gd name="connsiteY38" fmla="*/ 716440 h 6840324"/>
                <a:gd name="connsiteX39" fmla="*/ 5221867 w 8402861"/>
                <a:gd name="connsiteY39" fmla="*/ 649572 h 6840324"/>
                <a:gd name="connsiteX40" fmla="*/ 5231509 w 8402861"/>
                <a:gd name="connsiteY40" fmla="*/ 582704 h 6840324"/>
                <a:gd name="connsiteX41" fmla="*/ 5250795 w 8402861"/>
                <a:gd name="connsiteY41" fmla="*/ 439416 h 6840324"/>
                <a:gd name="connsiteX42" fmla="*/ 5250795 w 8402861"/>
                <a:gd name="connsiteY42" fmla="*/ 372549 h 6840324"/>
                <a:gd name="connsiteX43" fmla="*/ 5260437 w 8402861"/>
                <a:gd name="connsiteY43" fmla="*/ 324786 h 6840324"/>
                <a:gd name="connsiteX44" fmla="*/ 5260437 w 8402861"/>
                <a:gd name="connsiteY44" fmla="*/ 248366 h 6840324"/>
                <a:gd name="connsiteX45" fmla="*/ 5270079 w 8402861"/>
                <a:gd name="connsiteY45" fmla="*/ 162393 h 6840324"/>
                <a:gd name="connsiteX46" fmla="*/ 5270079 w 8402861"/>
                <a:gd name="connsiteY46" fmla="*/ 95525 h 6840324"/>
                <a:gd name="connsiteX47" fmla="*/ 5270079 w 8402861"/>
                <a:gd name="connsiteY47" fmla="*/ 28658 h 6840324"/>
                <a:gd name="connsiteX48" fmla="*/ 5270079 w 8402861"/>
                <a:gd name="connsiteY48" fmla="*/ 0 h 6840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8402861" h="6840324">
                  <a:moveTo>
                    <a:pt x="5270079" y="0"/>
                  </a:moveTo>
                  <a:cubicBezTo>
                    <a:pt x="6508221" y="0"/>
                    <a:pt x="7475519" y="0"/>
                    <a:pt x="8231220" y="0"/>
                  </a:cubicBezTo>
                  <a:lnTo>
                    <a:pt x="8402861" y="0"/>
                  </a:lnTo>
                  <a:lnTo>
                    <a:pt x="8402861" y="6840324"/>
                  </a:lnTo>
                  <a:lnTo>
                    <a:pt x="0" y="6840324"/>
                  </a:lnTo>
                  <a:lnTo>
                    <a:pt x="137491" y="6820776"/>
                  </a:lnTo>
                  <a:cubicBezTo>
                    <a:pt x="1130448" y="6653595"/>
                    <a:pt x="2042896" y="6111228"/>
                    <a:pt x="2811273" y="5358967"/>
                  </a:cubicBezTo>
                  <a:cubicBezTo>
                    <a:pt x="2820915" y="5349415"/>
                    <a:pt x="2820915" y="5349415"/>
                    <a:pt x="2820915" y="5349415"/>
                  </a:cubicBezTo>
                  <a:cubicBezTo>
                    <a:pt x="2869128" y="5311205"/>
                    <a:pt x="2907697" y="5272994"/>
                    <a:pt x="2955909" y="5225232"/>
                  </a:cubicBezTo>
                  <a:cubicBezTo>
                    <a:pt x="2975194" y="5206127"/>
                    <a:pt x="2994478" y="5177469"/>
                    <a:pt x="3023405" y="5158364"/>
                  </a:cubicBezTo>
                  <a:cubicBezTo>
                    <a:pt x="3042690" y="5129707"/>
                    <a:pt x="3061975" y="5110602"/>
                    <a:pt x="3090903" y="5081944"/>
                  </a:cubicBezTo>
                  <a:cubicBezTo>
                    <a:pt x="3148757" y="5024629"/>
                    <a:pt x="3206611" y="4957761"/>
                    <a:pt x="3264465" y="4890893"/>
                  </a:cubicBezTo>
                  <a:cubicBezTo>
                    <a:pt x="3274107" y="4881341"/>
                    <a:pt x="3283749" y="4871788"/>
                    <a:pt x="3293392" y="4852683"/>
                  </a:cubicBezTo>
                  <a:cubicBezTo>
                    <a:pt x="3312676" y="4833578"/>
                    <a:pt x="3331961" y="4814473"/>
                    <a:pt x="3351246" y="4795368"/>
                  </a:cubicBezTo>
                  <a:cubicBezTo>
                    <a:pt x="3370531" y="4766711"/>
                    <a:pt x="3389815" y="4738053"/>
                    <a:pt x="3409101" y="4718948"/>
                  </a:cubicBezTo>
                  <a:cubicBezTo>
                    <a:pt x="3428386" y="4690290"/>
                    <a:pt x="3447670" y="4671185"/>
                    <a:pt x="3466955" y="4642528"/>
                  </a:cubicBezTo>
                  <a:cubicBezTo>
                    <a:pt x="3534451" y="4556555"/>
                    <a:pt x="3611590" y="4461030"/>
                    <a:pt x="3679087" y="4365505"/>
                  </a:cubicBezTo>
                  <a:cubicBezTo>
                    <a:pt x="3688729" y="4346399"/>
                    <a:pt x="3708014" y="4327294"/>
                    <a:pt x="3717656" y="4308189"/>
                  </a:cubicBezTo>
                  <a:cubicBezTo>
                    <a:pt x="3736941" y="4289084"/>
                    <a:pt x="3746583" y="4269979"/>
                    <a:pt x="3765868" y="4250874"/>
                  </a:cubicBezTo>
                  <a:cubicBezTo>
                    <a:pt x="3775511" y="4222217"/>
                    <a:pt x="3794795" y="4203112"/>
                    <a:pt x="3804438" y="4184006"/>
                  </a:cubicBezTo>
                  <a:cubicBezTo>
                    <a:pt x="3823722" y="4164901"/>
                    <a:pt x="3833365" y="4145796"/>
                    <a:pt x="3852650" y="4117139"/>
                  </a:cubicBezTo>
                  <a:cubicBezTo>
                    <a:pt x="3987643" y="3926088"/>
                    <a:pt x="4112994" y="3715933"/>
                    <a:pt x="4228702" y="3515330"/>
                  </a:cubicBezTo>
                  <a:cubicBezTo>
                    <a:pt x="4238345" y="3496225"/>
                    <a:pt x="4247987" y="3477120"/>
                    <a:pt x="4257630" y="3458014"/>
                  </a:cubicBezTo>
                  <a:cubicBezTo>
                    <a:pt x="4325126" y="3343384"/>
                    <a:pt x="4382981" y="3238306"/>
                    <a:pt x="4440835" y="3114124"/>
                  </a:cubicBezTo>
                  <a:cubicBezTo>
                    <a:pt x="4460120" y="3075913"/>
                    <a:pt x="4489047" y="3028151"/>
                    <a:pt x="4508331" y="2980388"/>
                  </a:cubicBezTo>
                  <a:cubicBezTo>
                    <a:pt x="4546901" y="2884863"/>
                    <a:pt x="4595113" y="2798890"/>
                    <a:pt x="4633682" y="2703365"/>
                  </a:cubicBezTo>
                  <a:cubicBezTo>
                    <a:pt x="4643325" y="2684260"/>
                    <a:pt x="4652967" y="2665155"/>
                    <a:pt x="4652967" y="2655603"/>
                  </a:cubicBezTo>
                  <a:cubicBezTo>
                    <a:pt x="4672251" y="2617392"/>
                    <a:pt x="4681894" y="2588735"/>
                    <a:pt x="4691537" y="2560077"/>
                  </a:cubicBezTo>
                  <a:cubicBezTo>
                    <a:pt x="4701179" y="2540972"/>
                    <a:pt x="4710821" y="2512314"/>
                    <a:pt x="4720463" y="2493210"/>
                  </a:cubicBezTo>
                  <a:cubicBezTo>
                    <a:pt x="4749391" y="2416789"/>
                    <a:pt x="4778318" y="2349921"/>
                    <a:pt x="4807245" y="2273502"/>
                  </a:cubicBezTo>
                  <a:cubicBezTo>
                    <a:pt x="4816887" y="2254396"/>
                    <a:pt x="4826529" y="2225739"/>
                    <a:pt x="4836172" y="2206634"/>
                  </a:cubicBezTo>
                  <a:cubicBezTo>
                    <a:pt x="4903669" y="2015583"/>
                    <a:pt x="4961523" y="1824533"/>
                    <a:pt x="5019377" y="1633482"/>
                  </a:cubicBezTo>
                  <a:cubicBezTo>
                    <a:pt x="5019377" y="1614377"/>
                    <a:pt x="5029019" y="1585719"/>
                    <a:pt x="5038662" y="1566614"/>
                  </a:cubicBezTo>
                  <a:cubicBezTo>
                    <a:pt x="5038662" y="1547509"/>
                    <a:pt x="5048305" y="1518852"/>
                    <a:pt x="5057947" y="1499747"/>
                  </a:cubicBezTo>
                  <a:cubicBezTo>
                    <a:pt x="5067589" y="1451984"/>
                    <a:pt x="5077231" y="1404221"/>
                    <a:pt x="5086874" y="1356459"/>
                  </a:cubicBezTo>
                  <a:cubicBezTo>
                    <a:pt x="5096517" y="1327801"/>
                    <a:pt x="5106159" y="1308696"/>
                    <a:pt x="5106159" y="1280039"/>
                  </a:cubicBezTo>
                  <a:cubicBezTo>
                    <a:pt x="5135086" y="1155856"/>
                    <a:pt x="5164013" y="1031673"/>
                    <a:pt x="5183297" y="907490"/>
                  </a:cubicBezTo>
                  <a:cubicBezTo>
                    <a:pt x="5183297" y="878833"/>
                    <a:pt x="5192940" y="850175"/>
                    <a:pt x="5192940" y="821517"/>
                  </a:cubicBezTo>
                  <a:cubicBezTo>
                    <a:pt x="5202583" y="783307"/>
                    <a:pt x="5212225" y="754650"/>
                    <a:pt x="5212225" y="716440"/>
                  </a:cubicBezTo>
                  <a:cubicBezTo>
                    <a:pt x="5212225" y="697335"/>
                    <a:pt x="5221867" y="668677"/>
                    <a:pt x="5221867" y="649572"/>
                  </a:cubicBezTo>
                  <a:cubicBezTo>
                    <a:pt x="5221867" y="630467"/>
                    <a:pt x="5231509" y="601809"/>
                    <a:pt x="5231509" y="582704"/>
                  </a:cubicBezTo>
                  <a:cubicBezTo>
                    <a:pt x="5231509" y="534942"/>
                    <a:pt x="5241152" y="487179"/>
                    <a:pt x="5250795" y="439416"/>
                  </a:cubicBezTo>
                  <a:cubicBezTo>
                    <a:pt x="5250795" y="420311"/>
                    <a:pt x="5250795" y="391654"/>
                    <a:pt x="5250795" y="372549"/>
                  </a:cubicBezTo>
                  <a:cubicBezTo>
                    <a:pt x="5250795" y="353444"/>
                    <a:pt x="5250795" y="343891"/>
                    <a:pt x="5260437" y="324786"/>
                  </a:cubicBezTo>
                  <a:cubicBezTo>
                    <a:pt x="5260437" y="296128"/>
                    <a:pt x="5260437" y="267471"/>
                    <a:pt x="5260437" y="248366"/>
                  </a:cubicBezTo>
                  <a:cubicBezTo>
                    <a:pt x="5260437" y="219708"/>
                    <a:pt x="5270079" y="191051"/>
                    <a:pt x="5270079" y="162393"/>
                  </a:cubicBezTo>
                  <a:cubicBezTo>
                    <a:pt x="5270079" y="133735"/>
                    <a:pt x="5270079" y="114630"/>
                    <a:pt x="5270079" y="95525"/>
                  </a:cubicBezTo>
                  <a:cubicBezTo>
                    <a:pt x="5270079" y="76420"/>
                    <a:pt x="5270079" y="47763"/>
                    <a:pt x="5270079" y="28658"/>
                  </a:cubicBezTo>
                  <a:cubicBezTo>
                    <a:pt x="5270079" y="19105"/>
                    <a:pt x="5270079" y="9553"/>
                    <a:pt x="5270079" y="0"/>
                  </a:cubicBezTo>
                  <a:close/>
                </a:path>
              </a:pathLst>
            </a:custGeom>
            <a:solidFill>
              <a:schemeClr val="bg1"/>
            </a:solidFill>
            <a:ln>
              <a:noFill/>
            </a:ln>
          </p:spPr>
          <p:txBody>
            <a:bodyPr vert="horz" wrap="square" lIns="91440" tIns="45720" rIns="91440" bIns="45720" numCol="1" anchor="t" anchorCtr="0" compatLnSpc="1">
              <a:prstTxWarp prst="textNoShape">
                <a:avLst/>
              </a:prstTxWarp>
              <a:noAutofit/>
            </a:bodyPr>
            <a:lstStyle/>
            <a:p>
              <a:r>
                <a:rPr lang="en-US" dirty="0">
                  <a:solidFill>
                    <a:prstClr val="black"/>
                  </a:solidFill>
                </a:rPr>
                <a:t>        </a:t>
              </a:r>
            </a:p>
          </p:txBody>
        </p:sp>
        <p:grpSp>
          <p:nvGrpSpPr>
            <p:cNvPr id="7" name="Group 6"/>
            <p:cNvGrpSpPr/>
            <p:nvPr/>
          </p:nvGrpSpPr>
          <p:grpSpPr>
            <a:xfrm>
              <a:off x="0" y="-13740"/>
              <a:ext cx="5151019" cy="4279624"/>
              <a:chOff x="-77788" y="-1"/>
              <a:chExt cx="4127500" cy="3429253"/>
            </a:xfrm>
          </p:grpSpPr>
          <p:sp>
            <p:nvSpPr>
              <p:cNvPr id="14" name="Freeform 12"/>
              <p:cNvSpPr>
                <a:spLocks/>
              </p:cNvSpPr>
              <p:nvPr/>
            </p:nvSpPr>
            <p:spPr bwMode="auto">
              <a:xfrm>
                <a:off x="1282245" y="-1"/>
                <a:ext cx="2767467" cy="986298"/>
              </a:xfrm>
              <a:custGeom>
                <a:avLst/>
                <a:gdLst>
                  <a:gd name="T0" fmla="*/ 352 w 352"/>
                  <a:gd name="T1" fmla="*/ 0 h 125"/>
                  <a:gd name="T2" fmla="*/ 32 w 352"/>
                  <a:gd name="T3" fmla="*/ 108 h 125"/>
                  <a:gd name="T4" fmla="*/ 0 w 352"/>
                  <a:gd name="T5" fmla="*/ 125 h 125"/>
                  <a:gd name="T6" fmla="*/ 0 w 352"/>
                  <a:gd name="T7" fmla="*/ 125 h 125"/>
                  <a:gd name="T8" fmla="*/ 41 w 352"/>
                  <a:gd name="T9" fmla="*/ 78 h 125"/>
                  <a:gd name="T10" fmla="*/ 136 w 352"/>
                  <a:gd name="T11" fmla="*/ 0 h 125"/>
                  <a:gd name="T12" fmla="*/ 352 w 352"/>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352" h="125">
                    <a:moveTo>
                      <a:pt x="352" y="0"/>
                    </a:moveTo>
                    <a:cubicBezTo>
                      <a:pt x="240" y="22"/>
                      <a:pt x="120" y="64"/>
                      <a:pt x="32" y="108"/>
                    </a:cubicBezTo>
                    <a:cubicBezTo>
                      <a:pt x="21" y="114"/>
                      <a:pt x="10" y="119"/>
                      <a:pt x="0" y="125"/>
                    </a:cubicBezTo>
                    <a:cubicBezTo>
                      <a:pt x="0" y="125"/>
                      <a:pt x="0" y="125"/>
                      <a:pt x="0" y="125"/>
                    </a:cubicBezTo>
                    <a:cubicBezTo>
                      <a:pt x="13" y="108"/>
                      <a:pt x="27" y="92"/>
                      <a:pt x="41" y="78"/>
                    </a:cubicBezTo>
                    <a:cubicBezTo>
                      <a:pt x="76" y="42"/>
                      <a:pt x="114" y="15"/>
                      <a:pt x="136" y="0"/>
                    </a:cubicBezTo>
                    <a:lnTo>
                      <a:pt x="352" y="0"/>
                    </a:lnTo>
                    <a:close/>
                  </a:path>
                </a:pathLst>
              </a:custGeom>
              <a:gradFill flip="none" rotWithShape="1">
                <a:gsLst>
                  <a:gs pos="100000">
                    <a:srgbClr val="3EDCFC"/>
                  </a:gs>
                  <a:gs pos="14000">
                    <a:srgbClr val="01A0D9"/>
                  </a:gs>
                </a:gsLst>
                <a:lin ang="8100000" scaled="1"/>
                <a:tileRect/>
              </a:gra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5" name="Freeform 13"/>
              <p:cNvSpPr>
                <a:spLocks/>
              </p:cNvSpPr>
              <p:nvPr/>
            </p:nvSpPr>
            <p:spPr bwMode="auto">
              <a:xfrm>
                <a:off x="-77788" y="607092"/>
                <a:ext cx="1903317" cy="2822160"/>
              </a:xfrm>
              <a:custGeom>
                <a:avLst/>
                <a:gdLst>
                  <a:gd name="T0" fmla="*/ 242 w 242"/>
                  <a:gd name="T1" fmla="*/ 1 h 358"/>
                  <a:gd name="T2" fmla="*/ 0 w 242"/>
                  <a:gd name="T3" fmla="*/ 358 h 358"/>
                  <a:gd name="T4" fmla="*/ 0 w 242"/>
                  <a:gd name="T5" fmla="*/ 0 h 358"/>
                  <a:gd name="T6" fmla="*/ 242 w 242"/>
                  <a:gd name="T7" fmla="*/ 1 h 358"/>
                </a:gdLst>
                <a:ahLst/>
                <a:cxnLst>
                  <a:cxn ang="0">
                    <a:pos x="T0" y="T1"/>
                  </a:cxn>
                  <a:cxn ang="0">
                    <a:pos x="T2" y="T3"/>
                  </a:cxn>
                  <a:cxn ang="0">
                    <a:pos x="T4" y="T5"/>
                  </a:cxn>
                  <a:cxn ang="0">
                    <a:pos x="T6" y="T7"/>
                  </a:cxn>
                </a:cxnLst>
                <a:rect l="0" t="0" r="r" b="b"/>
                <a:pathLst>
                  <a:path w="242" h="358">
                    <a:moveTo>
                      <a:pt x="242" y="1"/>
                    </a:moveTo>
                    <a:cubicBezTo>
                      <a:pt x="156" y="64"/>
                      <a:pt x="47" y="199"/>
                      <a:pt x="0" y="358"/>
                    </a:cubicBezTo>
                    <a:cubicBezTo>
                      <a:pt x="0" y="0"/>
                      <a:pt x="0" y="0"/>
                      <a:pt x="0" y="0"/>
                    </a:cubicBezTo>
                    <a:lnTo>
                      <a:pt x="242" y="1"/>
                    </a:lnTo>
                    <a:close/>
                  </a:path>
                </a:pathLst>
              </a:custGeom>
              <a:gradFill>
                <a:gsLst>
                  <a:gs pos="64000">
                    <a:schemeClr val="bg1"/>
                  </a:gs>
                  <a:gs pos="2000">
                    <a:srgbClr val="EBFCFF"/>
                  </a:gs>
                </a:gsLst>
                <a:lin ang="0" scaled="1"/>
              </a:gradFill>
              <a:ln>
                <a:noFill/>
              </a:ln>
              <a:effectLst>
                <a:outerShdw blurRad="203200" dist="38100" dir="2700000" algn="tl" rotWithShape="0">
                  <a:prstClr val="black">
                    <a:alpha val="10000"/>
                  </a:prstClr>
                </a:outerShdw>
              </a:effec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6" name="Freeform 22"/>
              <p:cNvSpPr>
                <a:spLocks/>
              </p:cNvSpPr>
              <p:nvPr/>
            </p:nvSpPr>
            <p:spPr bwMode="auto">
              <a:xfrm>
                <a:off x="-77788" y="-1"/>
                <a:ext cx="3403730" cy="2782052"/>
              </a:xfrm>
              <a:custGeom>
                <a:avLst/>
                <a:gdLst>
                  <a:gd name="T0" fmla="*/ 433 w 433"/>
                  <a:gd name="T1" fmla="*/ 0 h 353"/>
                  <a:gd name="T2" fmla="*/ 242 w 433"/>
                  <a:gd name="T3" fmla="*/ 78 h 353"/>
                  <a:gd name="T4" fmla="*/ 173 w 433"/>
                  <a:gd name="T5" fmla="*/ 125 h 353"/>
                  <a:gd name="T6" fmla="*/ 173 w 433"/>
                  <a:gd name="T7" fmla="*/ 125 h 353"/>
                  <a:gd name="T8" fmla="*/ 0 w 433"/>
                  <a:gd name="T9" fmla="*/ 353 h 353"/>
                  <a:gd name="T10" fmla="*/ 0 w 433"/>
                  <a:gd name="T11" fmla="*/ 0 h 353"/>
                  <a:gd name="T12" fmla="*/ 433 w 433"/>
                  <a:gd name="T13" fmla="*/ 0 h 353"/>
                </a:gdLst>
                <a:ahLst/>
                <a:cxnLst>
                  <a:cxn ang="0">
                    <a:pos x="T0" y="T1"/>
                  </a:cxn>
                  <a:cxn ang="0">
                    <a:pos x="T2" y="T3"/>
                  </a:cxn>
                  <a:cxn ang="0">
                    <a:pos x="T4" y="T5"/>
                  </a:cxn>
                  <a:cxn ang="0">
                    <a:pos x="T6" y="T7"/>
                  </a:cxn>
                  <a:cxn ang="0">
                    <a:pos x="T8" y="T9"/>
                  </a:cxn>
                  <a:cxn ang="0">
                    <a:pos x="T10" y="T11"/>
                  </a:cxn>
                  <a:cxn ang="0">
                    <a:pos x="T12" y="T13"/>
                  </a:cxn>
                </a:cxnLst>
                <a:rect l="0" t="0" r="r" b="b"/>
                <a:pathLst>
                  <a:path w="433" h="353">
                    <a:moveTo>
                      <a:pt x="433" y="0"/>
                    </a:moveTo>
                    <a:cubicBezTo>
                      <a:pt x="368" y="15"/>
                      <a:pt x="303" y="41"/>
                      <a:pt x="242" y="78"/>
                    </a:cubicBezTo>
                    <a:cubicBezTo>
                      <a:pt x="218" y="92"/>
                      <a:pt x="195" y="108"/>
                      <a:pt x="173" y="125"/>
                    </a:cubicBezTo>
                    <a:cubicBezTo>
                      <a:pt x="173" y="125"/>
                      <a:pt x="173" y="125"/>
                      <a:pt x="173" y="125"/>
                    </a:cubicBezTo>
                    <a:cubicBezTo>
                      <a:pt x="99" y="184"/>
                      <a:pt x="37" y="261"/>
                      <a:pt x="0" y="353"/>
                    </a:cubicBezTo>
                    <a:cubicBezTo>
                      <a:pt x="0" y="0"/>
                      <a:pt x="0" y="0"/>
                      <a:pt x="0" y="0"/>
                    </a:cubicBezTo>
                    <a:lnTo>
                      <a:pt x="433" y="0"/>
                    </a:lnTo>
                    <a:close/>
                  </a:path>
                </a:pathLst>
              </a:custGeom>
              <a:gradFill flip="none" rotWithShape="1">
                <a:gsLst>
                  <a:gs pos="64000">
                    <a:srgbClr val="3EDCFC"/>
                  </a:gs>
                  <a:gs pos="2000">
                    <a:srgbClr val="01A0D9"/>
                  </a:gs>
                </a:gsLst>
                <a:lin ang="0" scaled="1"/>
                <a:tileRect/>
              </a:gra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8" name="Freeform 17"/>
            <p:cNvSpPr>
              <a:spLocks noEditPoints="1"/>
            </p:cNvSpPr>
            <p:nvPr/>
          </p:nvSpPr>
          <p:spPr bwMode="auto">
            <a:xfrm>
              <a:off x="2979434" y="4288460"/>
              <a:ext cx="3744945" cy="2569541"/>
            </a:xfrm>
            <a:custGeom>
              <a:avLst/>
              <a:gdLst>
                <a:gd name="T0" fmla="*/ 173 w 393"/>
                <a:gd name="T1" fmla="*/ 268 h 269"/>
                <a:gd name="T2" fmla="*/ 0 w 393"/>
                <a:gd name="T3" fmla="*/ 268 h 269"/>
                <a:gd name="T4" fmla="*/ 0 w 393"/>
                <a:gd name="T5" fmla="*/ 268 h 269"/>
                <a:gd name="T6" fmla="*/ 0 w 393"/>
                <a:gd name="T7" fmla="*/ 268 h 269"/>
                <a:gd name="T8" fmla="*/ 0 w 393"/>
                <a:gd name="T9" fmla="*/ 269 h 269"/>
                <a:gd name="T10" fmla="*/ 170 w 393"/>
                <a:gd name="T11" fmla="*/ 269 h 269"/>
                <a:gd name="T12" fmla="*/ 170 w 393"/>
                <a:gd name="T13" fmla="*/ 269 h 269"/>
                <a:gd name="T14" fmla="*/ 173 w 393"/>
                <a:gd name="T15" fmla="*/ 268 h 269"/>
                <a:gd name="T16" fmla="*/ 393 w 393"/>
                <a:gd name="T17" fmla="*/ 0 h 269"/>
                <a:gd name="T18" fmla="*/ 391 w 393"/>
                <a:gd name="T19" fmla="*/ 1 h 269"/>
                <a:gd name="T20" fmla="*/ 391 w 393"/>
                <a:gd name="T21" fmla="*/ 4 h 269"/>
                <a:gd name="T22" fmla="*/ 392 w 393"/>
                <a:gd name="T23" fmla="*/ 2 h 269"/>
                <a:gd name="T24" fmla="*/ 392 w 393"/>
                <a:gd name="T25" fmla="*/ 2 h 269"/>
                <a:gd name="T26" fmla="*/ 393 w 393"/>
                <a:gd name="T27" fmla="*/ 0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93" h="269">
                  <a:moveTo>
                    <a:pt x="173" y="268"/>
                  </a:moveTo>
                  <a:cubicBezTo>
                    <a:pt x="0" y="268"/>
                    <a:pt x="0" y="268"/>
                    <a:pt x="0" y="268"/>
                  </a:cubicBezTo>
                  <a:cubicBezTo>
                    <a:pt x="0" y="268"/>
                    <a:pt x="0" y="268"/>
                    <a:pt x="0" y="268"/>
                  </a:cubicBezTo>
                  <a:cubicBezTo>
                    <a:pt x="0" y="268"/>
                    <a:pt x="0" y="268"/>
                    <a:pt x="0" y="268"/>
                  </a:cubicBezTo>
                  <a:cubicBezTo>
                    <a:pt x="0" y="269"/>
                    <a:pt x="0" y="269"/>
                    <a:pt x="0" y="269"/>
                  </a:cubicBezTo>
                  <a:cubicBezTo>
                    <a:pt x="170" y="269"/>
                    <a:pt x="170" y="269"/>
                    <a:pt x="170" y="269"/>
                  </a:cubicBezTo>
                  <a:cubicBezTo>
                    <a:pt x="170" y="269"/>
                    <a:pt x="170" y="269"/>
                    <a:pt x="170" y="269"/>
                  </a:cubicBezTo>
                  <a:cubicBezTo>
                    <a:pt x="170" y="269"/>
                    <a:pt x="171" y="269"/>
                    <a:pt x="173" y="268"/>
                  </a:cubicBezTo>
                  <a:moveTo>
                    <a:pt x="393" y="0"/>
                  </a:moveTo>
                  <a:cubicBezTo>
                    <a:pt x="391" y="1"/>
                    <a:pt x="391" y="1"/>
                    <a:pt x="391" y="1"/>
                  </a:cubicBezTo>
                  <a:cubicBezTo>
                    <a:pt x="391" y="2"/>
                    <a:pt x="391" y="3"/>
                    <a:pt x="391" y="4"/>
                  </a:cubicBezTo>
                  <a:cubicBezTo>
                    <a:pt x="391" y="3"/>
                    <a:pt x="392" y="3"/>
                    <a:pt x="392" y="2"/>
                  </a:cubicBezTo>
                  <a:cubicBezTo>
                    <a:pt x="392" y="2"/>
                    <a:pt x="392" y="2"/>
                    <a:pt x="392" y="2"/>
                  </a:cubicBezTo>
                  <a:cubicBezTo>
                    <a:pt x="393" y="0"/>
                    <a:pt x="393" y="0"/>
                    <a:pt x="393" y="0"/>
                  </a:cubicBezTo>
                </a:path>
              </a:pathLst>
            </a:custGeom>
            <a:solidFill>
              <a:srgbClr val="75DC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 name="Freeform 21"/>
            <p:cNvSpPr>
              <a:spLocks/>
            </p:cNvSpPr>
            <p:nvPr/>
          </p:nvSpPr>
          <p:spPr bwMode="auto">
            <a:xfrm>
              <a:off x="6792281" y="-8837"/>
              <a:ext cx="2428139" cy="5368860"/>
            </a:xfrm>
            <a:custGeom>
              <a:avLst/>
              <a:gdLst>
                <a:gd name="T0" fmla="*/ 255 w 255"/>
                <a:gd name="T1" fmla="*/ 0 h 561"/>
                <a:gd name="T2" fmla="*/ 255 w 255"/>
                <a:gd name="T3" fmla="*/ 3 h 561"/>
                <a:gd name="T4" fmla="*/ 255 w 255"/>
                <a:gd name="T5" fmla="*/ 10 h 561"/>
                <a:gd name="T6" fmla="*/ 255 w 255"/>
                <a:gd name="T7" fmla="*/ 17 h 561"/>
                <a:gd name="T8" fmla="*/ 254 w 255"/>
                <a:gd name="T9" fmla="*/ 26 h 561"/>
                <a:gd name="T10" fmla="*/ 254 w 255"/>
                <a:gd name="T11" fmla="*/ 34 h 561"/>
                <a:gd name="T12" fmla="*/ 253 w 255"/>
                <a:gd name="T13" fmla="*/ 39 h 561"/>
                <a:gd name="T14" fmla="*/ 253 w 255"/>
                <a:gd name="T15" fmla="*/ 46 h 561"/>
                <a:gd name="T16" fmla="*/ 251 w 255"/>
                <a:gd name="T17" fmla="*/ 61 h 561"/>
                <a:gd name="T18" fmla="*/ 250 w 255"/>
                <a:gd name="T19" fmla="*/ 68 h 561"/>
                <a:gd name="T20" fmla="*/ 249 w 255"/>
                <a:gd name="T21" fmla="*/ 75 h 561"/>
                <a:gd name="T22" fmla="*/ 247 w 255"/>
                <a:gd name="T23" fmla="*/ 86 h 561"/>
                <a:gd name="T24" fmla="*/ 246 w 255"/>
                <a:gd name="T25" fmla="*/ 95 h 561"/>
                <a:gd name="T26" fmla="*/ 238 w 255"/>
                <a:gd name="T27" fmla="*/ 134 h 561"/>
                <a:gd name="T28" fmla="*/ 236 w 255"/>
                <a:gd name="T29" fmla="*/ 142 h 561"/>
                <a:gd name="T30" fmla="*/ 233 w 255"/>
                <a:gd name="T31" fmla="*/ 157 h 561"/>
                <a:gd name="T32" fmla="*/ 231 w 255"/>
                <a:gd name="T33" fmla="*/ 164 h 561"/>
                <a:gd name="T34" fmla="*/ 229 w 255"/>
                <a:gd name="T35" fmla="*/ 171 h 561"/>
                <a:gd name="T36" fmla="*/ 210 w 255"/>
                <a:gd name="T37" fmla="*/ 231 h 561"/>
                <a:gd name="T38" fmla="*/ 207 w 255"/>
                <a:gd name="T39" fmla="*/ 238 h 561"/>
                <a:gd name="T40" fmla="*/ 198 w 255"/>
                <a:gd name="T41" fmla="*/ 261 h 561"/>
                <a:gd name="T42" fmla="*/ 195 w 255"/>
                <a:gd name="T43" fmla="*/ 268 h 561"/>
                <a:gd name="T44" fmla="*/ 191 w 255"/>
                <a:gd name="T45" fmla="*/ 278 h 561"/>
                <a:gd name="T46" fmla="*/ 189 w 255"/>
                <a:gd name="T47" fmla="*/ 283 h 561"/>
                <a:gd name="T48" fmla="*/ 176 w 255"/>
                <a:gd name="T49" fmla="*/ 312 h 561"/>
                <a:gd name="T50" fmla="*/ 169 w 255"/>
                <a:gd name="T51" fmla="*/ 326 h 561"/>
                <a:gd name="T52" fmla="*/ 150 w 255"/>
                <a:gd name="T53" fmla="*/ 362 h 561"/>
                <a:gd name="T54" fmla="*/ 147 w 255"/>
                <a:gd name="T55" fmla="*/ 368 h 561"/>
                <a:gd name="T56" fmla="*/ 108 w 255"/>
                <a:gd name="T57" fmla="*/ 431 h 561"/>
                <a:gd name="T58" fmla="*/ 103 w 255"/>
                <a:gd name="T59" fmla="*/ 438 h 561"/>
                <a:gd name="T60" fmla="*/ 99 w 255"/>
                <a:gd name="T61" fmla="*/ 445 h 561"/>
                <a:gd name="T62" fmla="*/ 94 w 255"/>
                <a:gd name="T63" fmla="*/ 451 h 561"/>
                <a:gd name="T64" fmla="*/ 90 w 255"/>
                <a:gd name="T65" fmla="*/ 457 h 561"/>
                <a:gd name="T66" fmla="*/ 68 w 255"/>
                <a:gd name="T67" fmla="*/ 486 h 561"/>
                <a:gd name="T68" fmla="*/ 62 w 255"/>
                <a:gd name="T69" fmla="*/ 494 h 561"/>
                <a:gd name="T70" fmla="*/ 56 w 255"/>
                <a:gd name="T71" fmla="*/ 502 h 561"/>
                <a:gd name="T72" fmla="*/ 50 w 255"/>
                <a:gd name="T73" fmla="*/ 508 h 561"/>
                <a:gd name="T74" fmla="*/ 47 w 255"/>
                <a:gd name="T75" fmla="*/ 512 h 561"/>
                <a:gd name="T76" fmla="*/ 29 w 255"/>
                <a:gd name="T77" fmla="*/ 532 h 561"/>
                <a:gd name="T78" fmla="*/ 22 w 255"/>
                <a:gd name="T79" fmla="*/ 540 h 561"/>
                <a:gd name="T80" fmla="*/ 15 w 255"/>
                <a:gd name="T81" fmla="*/ 547 h 561"/>
                <a:gd name="T82" fmla="*/ 1 w 255"/>
                <a:gd name="T83" fmla="*/ 560 h 561"/>
                <a:gd name="T84" fmla="*/ 0 w 255"/>
                <a:gd name="T85" fmla="*/ 561 h 561"/>
                <a:gd name="T86" fmla="*/ 164 w 255"/>
                <a:gd name="T87" fmla="*/ 0 h 561"/>
                <a:gd name="T88" fmla="*/ 255 w 255"/>
                <a:gd name="T89" fmla="*/ 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5" h="561">
                  <a:moveTo>
                    <a:pt x="255" y="0"/>
                  </a:moveTo>
                  <a:cubicBezTo>
                    <a:pt x="255" y="1"/>
                    <a:pt x="255" y="2"/>
                    <a:pt x="255" y="3"/>
                  </a:cubicBezTo>
                  <a:cubicBezTo>
                    <a:pt x="255" y="5"/>
                    <a:pt x="255" y="8"/>
                    <a:pt x="255" y="10"/>
                  </a:cubicBezTo>
                  <a:cubicBezTo>
                    <a:pt x="255" y="12"/>
                    <a:pt x="255" y="14"/>
                    <a:pt x="255" y="17"/>
                  </a:cubicBezTo>
                  <a:cubicBezTo>
                    <a:pt x="255" y="20"/>
                    <a:pt x="254" y="23"/>
                    <a:pt x="254" y="26"/>
                  </a:cubicBezTo>
                  <a:cubicBezTo>
                    <a:pt x="254" y="28"/>
                    <a:pt x="254" y="31"/>
                    <a:pt x="254" y="34"/>
                  </a:cubicBezTo>
                  <a:cubicBezTo>
                    <a:pt x="253" y="36"/>
                    <a:pt x="253" y="37"/>
                    <a:pt x="253" y="39"/>
                  </a:cubicBezTo>
                  <a:cubicBezTo>
                    <a:pt x="253" y="41"/>
                    <a:pt x="253" y="44"/>
                    <a:pt x="253" y="46"/>
                  </a:cubicBezTo>
                  <a:cubicBezTo>
                    <a:pt x="252" y="51"/>
                    <a:pt x="251" y="56"/>
                    <a:pt x="251" y="61"/>
                  </a:cubicBezTo>
                  <a:cubicBezTo>
                    <a:pt x="251" y="63"/>
                    <a:pt x="250" y="66"/>
                    <a:pt x="250" y="68"/>
                  </a:cubicBezTo>
                  <a:cubicBezTo>
                    <a:pt x="250" y="70"/>
                    <a:pt x="249" y="73"/>
                    <a:pt x="249" y="75"/>
                  </a:cubicBezTo>
                  <a:cubicBezTo>
                    <a:pt x="249" y="79"/>
                    <a:pt x="248" y="82"/>
                    <a:pt x="247" y="86"/>
                  </a:cubicBezTo>
                  <a:cubicBezTo>
                    <a:pt x="247" y="89"/>
                    <a:pt x="246" y="92"/>
                    <a:pt x="246" y="95"/>
                  </a:cubicBezTo>
                  <a:cubicBezTo>
                    <a:pt x="244" y="108"/>
                    <a:pt x="241" y="121"/>
                    <a:pt x="238" y="134"/>
                  </a:cubicBezTo>
                  <a:cubicBezTo>
                    <a:pt x="238" y="137"/>
                    <a:pt x="237" y="139"/>
                    <a:pt x="236" y="142"/>
                  </a:cubicBezTo>
                  <a:cubicBezTo>
                    <a:pt x="235" y="147"/>
                    <a:pt x="234" y="152"/>
                    <a:pt x="233" y="157"/>
                  </a:cubicBezTo>
                  <a:cubicBezTo>
                    <a:pt x="232" y="159"/>
                    <a:pt x="231" y="162"/>
                    <a:pt x="231" y="164"/>
                  </a:cubicBezTo>
                  <a:cubicBezTo>
                    <a:pt x="230" y="166"/>
                    <a:pt x="229" y="169"/>
                    <a:pt x="229" y="171"/>
                  </a:cubicBezTo>
                  <a:cubicBezTo>
                    <a:pt x="223" y="191"/>
                    <a:pt x="217" y="211"/>
                    <a:pt x="210" y="231"/>
                  </a:cubicBezTo>
                  <a:cubicBezTo>
                    <a:pt x="209" y="233"/>
                    <a:pt x="208" y="236"/>
                    <a:pt x="207" y="238"/>
                  </a:cubicBezTo>
                  <a:cubicBezTo>
                    <a:pt x="204" y="246"/>
                    <a:pt x="201" y="253"/>
                    <a:pt x="198" y="261"/>
                  </a:cubicBezTo>
                  <a:cubicBezTo>
                    <a:pt x="197" y="263"/>
                    <a:pt x="196" y="266"/>
                    <a:pt x="195" y="268"/>
                  </a:cubicBezTo>
                  <a:cubicBezTo>
                    <a:pt x="194" y="271"/>
                    <a:pt x="193" y="274"/>
                    <a:pt x="191" y="278"/>
                  </a:cubicBezTo>
                  <a:cubicBezTo>
                    <a:pt x="191" y="279"/>
                    <a:pt x="190" y="281"/>
                    <a:pt x="189" y="283"/>
                  </a:cubicBezTo>
                  <a:cubicBezTo>
                    <a:pt x="185" y="293"/>
                    <a:pt x="180" y="302"/>
                    <a:pt x="176" y="312"/>
                  </a:cubicBezTo>
                  <a:cubicBezTo>
                    <a:pt x="174" y="317"/>
                    <a:pt x="171" y="322"/>
                    <a:pt x="169" y="326"/>
                  </a:cubicBezTo>
                  <a:cubicBezTo>
                    <a:pt x="163" y="339"/>
                    <a:pt x="157" y="350"/>
                    <a:pt x="150" y="362"/>
                  </a:cubicBezTo>
                  <a:cubicBezTo>
                    <a:pt x="149" y="364"/>
                    <a:pt x="148" y="366"/>
                    <a:pt x="147" y="368"/>
                  </a:cubicBezTo>
                  <a:cubicBezTo>
                    <a:pt x="135" y="389"/>
                    <a:pt x="122" y="411"/>
                    <a:pt x="108" y="431"/>
                  </a:cubicBezTo>
                  <a:cubicBezTo>
                    <a:pt x="106" y="434"/>
                    <a:pt x="105" y="436"/>
                    <a:pt x="103" y="438"/>
                  </a:cubicBezTo>
                  <a:cubicBezTo>
                    <a:pt x="102" y="440"/>
                    <a:pt x="100" y="442"/>
                    <a:pt x="99" y="445"/>
                  </a:cubicBezTo>
                  <a:cubicBezTo>
                    <a:pt x="97" y="447"/>
                    <a:pt x="96" y="449"/>
                    <a:pt x="94" y="451"/>
                  </a:cubicBezTo>
                  <a:cubicBezTo>
                    <a:pt x="93" y="453"/>
                    <a:pt x="91" y="455"/>
                    <a:pt x="90" y="457"/>
                  </a:cubicBezTo>
                  <a:cubicBezTo>
                    <a:pt x="83" y="467"/>
                    <a:pt x="75" y="477"/>
                    <a:pt x="68" y="486"/>
                  </a:cubicBezTo>
                  <a:cubicBezTo>
                    <a:pt x="66" y="489"/>
                    <a:pt x="64" y="491"/>
                    <a:pt x="62" y="494"/>
                  </a:cubicBezTo>
                  <a:cubicBezTo>
                    <a:pt x="60" y="496"/>
                    <a:pt x="58" y="499"/>
                    <a:pt x="56" y="502"/>
                  </a:cubicBezTo>
                  <a:cubicBezTo>
                    <a:pt x="54" y="504"/>
                    <a:pt x="52" y="506"/>
                    <a:pt x="50" y="508"/>
                  </a:cubicBezTo>
                  <a:cubicBezTo>
                    <a:pt x="49" y="510"/>
                    <a:pt x="48" y="511"/>
                    <a:pt x="47" y="512"/>
                  </a:cubicBezTo>
                  <a:cubicBezTo>
                    <a:pt x="41" y="519"/>
                    <a:pt x="35" y="526"/>
                    <a:pt x="29" y="532"/>
                  </a:cubicBezTo>
                  <a:cubicBezTo>
                    <a:pt x="26" y="535"/>
                    <a:pt x="24" y="537"/>
                    <a:pt x="22" y="540"/>
                  </a:cubicBezTo>
                  <a:cubicBezTo>
                    <a:pt x="19" y="542"/>
                    <a:pt x="17" y="545"/>
                    <a:pt x="15" y="547"/>
                  </a:cubicBezTo>
                  <a:cubicBezTo>
                    <a:pt x="10" y="552"/>
                    <a:pt x="6" y="556"/>
                    <a:pt x="1" y="560"/>
                  </a:cubicBezTo>
                  <a:cubicBezTo>
                    <a:pt x="0" y="561"/>
                    <a:pt x="0" y="561"/>
                    <a:pt x="0" y="561"/>
                  </a:cubicBezTo>
                  <a:cubicBezTo>
                    <a:pt x="143" y="387"/>
                    <a:pt x="205" y="204"/>
                    <a:pt x="164" y="0"/>
                  </a:cubicBezTo>
                  <a:lnTo>
                    <a:pt x="255" y="0"/>
                  </a:lnTo>
                  <a:close/>
                </a:path>
              </a:pathLst>
            </a:custGeom>
            <a:gradFill flip="none" rotWithShape="1">
              <a:gsLst>
                <a:gs pos="100000">
                  <a:srgbClr val="3EDCFC"/>
                </a:gs>
                <a:gs pos="2000">
                  <a:srgbClr val="01A0D9"/>
                </a:gs>
              </a:gsLst>
              <a:lin ang="5400000" scaled="1"/>
              <a:tileRect/>
            </a:gra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0" name="Freeform 15"/>
            <p:cNvSpPr>
              <a:spLocks/>
            </p:cNvSpPr>
            <p:nvPr/>
          </p:nvSpPr>
          <p:spPr bwMode="auto">
            <a:xfrm>
              <a:off x="1845420" y="4089614"/>
              <a:ext cx="5870395" cy="2759550"/>
            </a:xfrm>
            <a:custGeom>
              <a:avLst/>
              <a:gdLst>
                <a:gd name="T0" fmla="*/ 616 w 616"/>
                <a:gd name="T1" fmla="*/ 0 h 289"/>
                <a:gd name="T2" fmla="*/ 0 w 616"/>
                <a:gd name="T3" fmla="*/ 289 h 289"/>
                <a:gd name="T4" fmla="*/ 391 w 616"/>
                <a:gd name="T5" fmla="*/ 289 h 289"/>
                <a:gd name="T6" fmla="*/ 616 w 616"/>
                <a:gd name="T7" fmla="*/ 0 h 289"/>
              </a:gdLst>
              <a:ahLst/>
              <a:cxnLst>
                <a:cxn ang="0">
                  <a:pos x="T0" y="T1"/>
                </a:cxn>
                <a:cxn ang="0">
                  <a:pos x="T2" y="T3"/>
                </a:cxn>
                <a:cxn ang="0">
                  <a:pos x="T4" y="T5"/>
                </a:cxn>
                <a:cxn ang="0">
                  <a:pos x="T6" y="T7"/>
                </a:cxn>
              </a:cxnLst>
              <a:rect l="0" t="0" r="r" b="b"/>
              <a:pathLst>
                <a:path w="616" h="289">
                  <a:moveTo>
                    <a:pt x="616" y="0"/>
                  </a:moveTo>
                  <a:cubicBezTo>
                    <a:pt x="437" y="263"/>
                    <a:pt x="0" y="289"/>
                    <a:pt x="0" y="289"/>
                  </a:cubicBezTo>
                  <a:cubicBezTo>
                    <a:pt x="391" y="289"/>
                    <a:pt x="391" y="289"/>
                    <a:pt x="391" y="289"/>
                  </a:cubicBezTo>
                  <a:cubicBezTo>
                    <a:pt x="391" y="289"/>
                    <a:pt x="591" y="207"/>
                    <a:pt x="616" y="0"/>
                  </a:cubicBezTo>
                </a:path>
              </a:pathLst>
            </a:custGeom>
            <a:gradFill flip="none" rotWithShape="1">
              <a:gsLst>
                <a:gs pos="100000">
                  <a:schemeClr val="bg1">
                    <a:alpha val="79000"/>
                  </a:schemeClr>
                </a:gs>
                <a:gs pos="39000">
                  <a:srgbClr val="D1F8FF"/>
                </a:gs>
              </a:gsLst>
              <a:lin ang="8100000" scaled="1"/>
              <a:tileRect/>
            </a:gra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1" name="Freeform 16"/>
            <p:cNvSpPr>
              <a:spLocks/>
            </p:cNvSpPr>
            <p:nvPr/>
          </p:nvSpPr>
          <p:spPr bwMode="auto">
            <a:xfrm>
              <a:off x="3998488" y="4328230"/>
              <a:ext cx="3727270" cy="2520934"/>
            </a:xfrm>
            <a:custGeom>
              <a:avLst/>
              <a:gdLst>
                <a:gd name="T0" fmla="*/ 391 w 391"/>
                <a:gd name="T1" fmla="*/ 0 h 264"/>
                <a:gd name="T2" fmla="*/ 170 w 391"/>
                <a:gd name="T3" fmla="*/ 264 h 264"/>
                <a:gd name="T4" fmla="*/ 0 w 391"/>
                <a:gd name="T5" fmla="*/ 264 h 264"/>
                <a:gd name="T6" fmla="*/ 391 w 391"/>
                <a:gd name="T7" fmla="*/ 0 h 264"/>
              </a:gdLst>
              <a:ahLst/>
              <a:cxnLst>
                <a:cxn ang="0">
                  <a:pos x="T0" y="T1"/>
                </a:cxn>
                <a:cxn ang="0">
                  <a:pos x="T2" y="T3"/>
                </a:cxn>
                <a:cxn ang="0">
                  <a:pos x="T4" y="T5"/>
                </a:cxn>
                <a:cxn ang="0">
                  <a:pos x="T6" y="T7"/>
                </a:cxn>
              </a:cxnLst>
              <a:rect l="0" t="0" r="r" b="b"/>
              <a:pathLst>
                <a:path w="391" h="264">
                  <a:moveTo>
                    <a:pt x="391" y="0"/>
                  </a:moveTo>
                  <a:cubicBezTo>
                    <a:pt x="354" y="188"/>
                    <a:pt x="170" y="264"/>
                    <a:pt x="170" y="264"/>
                  </a:cubicBezTo>
                  <a:cubicBezTo>
                    <a:pt x="0" y="264"/>
                    <a:pt x="0" y="264"/>
                    <a:pt x="0" y="264"/>
                  </a:cubicBezTo>
                  <a:cubicBezTo>
                    <a:pt x="154" y="246"/>
                    <a:pt x="291" y="139"/>
                    <a:pt x="391" y="0"/>
                  </a:cubicBezTo>
                </a:path>
              </a:pathLst>
            </a:custGeom>
            <a:gradFill>
              <a:gsLst>
                <a:gs pos="64000">
                  <a:schemeClr val="bg1"/>
                </a:gs>
                <a:gs pos="2000">
                  <a:srgbClr val="EBFCFF"/>
                </a:gs>
              </a:gsLst>
              <a:lin ang="0" scaled="1"/>
            </a:gradFill>
            <a:ln>
              <a:noFill/>
            </a:ln>
            <a:effectLst>
              <a:outerShdw blurRad="101600" dist="38100" dir="2700000" algn="tl" rotWithShape="0">
                <a:prstClr val="black">
                  <a:alpha val="10000"/>
                </a:prstClr>
              </a:outerShdw>
            </a:effec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2" name="Freeform 23"/>
            <p:cNvSpPr>
              <a:spLocks/>
            </p:cNvSpPr>
            <p:nvPr/>
          </p:nvSpPr>
          <p:spPr bwMode="auto">
            <a:xfrm>
              <a:off x="5643292" y="2546927"/>
              <a:ext cx="3582313" cy="3143623"/>
            </a:xfrm>
            <a:custGeom>
              <a:avLst/>
              <a:gdLst>
                <a:gd name="T0" fmla="*/ 115 w 278"/>
                <a:gd name="T1" fmla="*/ 268 h 281"/>
                <a:gd name="T2" fmla="*/ 13 w 278"/>
                <a:gd name="T3" fmla="*/ 165 h 281"/>
                <a:gd name="T4" fmla="*/ 13 w 278"/>
                <a:gd name="T5" fmla="*/ 116 h 281"/>
                <a:gd name="T6" fmla="*/ 115 w 278"/>
                <a:gd name="T7" fmla="*/ 13 h 281"/>
                <a:gd name="T8" fmla="*/ 163 w 278"/>
                <a:gd name="T9" fmla="*/ 13 h 281"/>
                <a:gd name="T10" fmla="*/ 265 w 278"/>
                <a:gd name="T11" fmla="*/ 116 h 281"/>
                <a:gd name="T12" fmla="*/ 265 w 278"/>
                <a:gd name="T13" fmla="*/ 165 h 281"/>
                <a:gd name="T14" fmla="*/ 163 w 278"/>
                <a:gd name="T15" fmla="*/ 268 h 281"/>
                <a:gd name="T16" fmla="*/ 115 w 278"/>
                <a:gd name="T17" fmla="*/ 268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8" h="281">
                  <a:moveTo>
                    <a:pt x="115" y="268"/>
                  </a:moveTo>
                  <a:cubicBezTo>
                    <a:pt x="13" y="165"/>
                    <a:pt x="13" y="165"/>
                    <a:pt x="13" y="165"/>
                  </a:cubicBezTo>
                  <a:cubicBezTo>
                    <a:pt x="0" y="151"/>
                    <a:pt x="0" y="130"/>
                    <a:pt x="13" y="116"/>
                  </a:cubicBezTo>
                  <a:cubicBezTo>
                    <a:pt x="115" y="13"/>
                    <a:pt x="115" y="13"/>
                    <a:pt x="115" y="13"/>
                  </a:cubicBezTo>
                  <a:cubicBezTo>
                    <a:pt x="128" y="0"/>
                    <a:pt x="150" y="0"/>
                    <a:pt x="163" y="13"/>
                  </a:cubicBezTo>
                  <a:cubicBezTo>
                    <a:pt x="265" y="116"/>
                    <a:pt x="265" y="116"/>
                    <a:pt x="265" y="116"/>
                  </a:cubicBezTo>
                  <a:cubicBezTo>
                    <a:pt x="278" y="130"/>
                    <a:pt x="278" y="151"/>
                    <a:pt x="265" y="165"/>
                  </a:cubicBezTo>
                  <a:cubicBezTo>
                    <a:pt x="163" y="268"/>
                    <a:pt x="163" y="268"/>
                    <a:pt x="163" y="268"/>
                  </a:cubicBezTo>
                  <a:cubicBezTo>
                    <a:pt x="150" y="281"/>
                    <a:pt x="128" y="281"/>
                    <a:pt x="115" y="268"/>
                  </a:cubicBezTo>
                  <a:close/>
                </a:path>
              </a:pathLst>
            </a:custGeom>
            <a:solidFill>
              <a:schemeClr val="bg1"/>
            </a:solidFill>
            <a:ln>
              <a:noFill/>
            </a:ln>
            <a:effectLst>
              <a:outerShdw blurRad="127000" dist="38100" dir="2700000" algn="tl" rotWithShape="0">
                <a:prstClr val="black">
                  <a:alpha val="6000"/>
                </a:prstClr>
              </a:outerShdw>
            </a:effec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3" name="Freeform 24"/>
            <p:cNvSpPr>
              <a:spLocks/>
            </p:cNvSpPr>
            <p:nvPr/>
          </p:nvSpPr>
          <p:spPr bwMode="auto">
            <a:xfrm>
              <a:off x="5482006" y="2535732"/>
              <a:ext cx="3582313" cy="3153973"/>
            </a:xfrm>
            <a:custGeom>
              <a:avLst/>
              <a:gdLst>
                <a:gd name="T0" fmla="*/ 115 w 278"/>
                <a:gd name="T1" fmla="*/ 268 h 282"/>
                <a:gd name="T2" fmla="*/ 13 w 278"/>
                <a:gd name="T3" fmla="*/ 165 h 282"/>
                <a:gd name="T4" fmla="*/ 13 w 278"/>
                <a:gd name="T5" fmla="*/ 117 h 282"/>
                <a:gd name="T6" fmla="*/ 115 w 278"/>
                <a:gd name="T7" fmla="*/ 14 h 282"/>
                <a:gd name="T8" fmla="*/ 163 w 278"/>
                <a:gd name="T9" fmla="*/ 14 h 282"/>
                <a:gd name="T10" fmla="*/ 265 w 278"/>
                <a:gd name="T11" fmla="*/ 117 h 282"/>
                <a:gd name="T12" fmla="*/ 265 w 278"/>
                <a:gd name="T13" fmla="*/ 165 h 282"/>
                <a:gd name="T14" fmla="*/ 163 w 278"/>
                <a:gd name="T15" fmla="*/ 268 h 282"/>
                <a:gd name="T16" fmla="*/ 115 w 278"/>
                <a:gd name="T17" fmla="*/ 268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8" h="282">
                  <a:moveTo>
                    <a:pt x="115" y="268"/>
                  </a:moveTo>
                  <a:cubicBezTo>
                    <a:pt x="13" y="165"/>
                    <a:pt x="13" y="165"/>
                    <a:pt x="13" y="165"/>
                  </a:cubicBezTo>
                  <a:cubicBezTo>
                    <a:pt x="0" y="152"/>
                    <a:pt x="0" y="130"/>
                    <a:pt x="13" y="117"/>
                  </a:cubicBezTo>
                  <a:cubicBezTo>
                    <a:pt x="115" y="14"/>
                    <a:pt x="115" y="14"/>
                    <a:pt x="115" y="14"/>
                  </a:cubicBezTo>
                  <a:cubicBezTo>
                    <a:pt x="128" y="0"/>
                    <a:pt x="150" y="0"/>
                    <a:pt x="163" y="14"/>
                  </a:cubicBezTo>
                  <a:cubicBezTo>
                    <a:pt x="265" y="117"/>
                    <a:pt x="265" y="117"/>
                    <a:pt x="265" y="117"/>
                  </a:cubicBezTo>
                  <a:cubicBezTo>
                    <a:pt x="278" y="130"/>
                    <a:pt x="278" y="152"/>
                    <a:pt x="265" y="165"/>
                  </a:cubicBezTo>
                  <a:cubicBezTo>
                    <a:pt x="163" y="268"/>
                    <a:pt x="163" y="268"/>
                    <a:pt x="163" y="268"/>
                  </a:cubicBezTo>
                  <a:cubicBezTo>
                    <a:pt x="150" y="282"/>
                    <a:pt x="128" y="282"/>
                    <a:pt x="115" y="268"/>
                  </a:cubicBezTo>
                  <a:close/>
                </a:path>
              </a:pathLst>
            </a:custGeom>
            <a:gradFill flip="none" rotWithShape="1">
              <a:gsLst>
                <a:gs pos="0">
                  <a:srgbClr val="3EDCFC"/>
                </a:gs>
                <a:gs pos="84000">
                  <a:srgbClr val="01A0D9"/>
                </a:gs>
              </a:gsLst>
              <a:lin ang="2700000" scaled="1"/>
              <a:tileRect/>
            </a:gra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4" name="Rectangle 3"/>
          <p:cNvSpPr/>
          <p:nvPr/>
        </p:nvSpPr>
        <p:spPr>
          <a:xfrm>
            <a:off x="6441415" y="3244810"/>
            <a:ext cx="1643400" cy="1938992"/>
          </a:xfrm>
          <a:prstGeom prst="rect">
            <a:avLst/>
          </a:prstGeom>
        </p:spPr>
        <p:txBody>
          <a:bodyPr wrap="square">
            <a:spAutoFit/>
          </a:bodyPr>
          <a:lstStyle/>
          <a:p>
            <a:pPr algn="ctr"/>
            <a:r>
              <a:rPr lang="ar-EG" sz="4000" b="1" dirty="0">
                <a:solidFill>
                  <a:prstClr val="white"/>
                </a:solidFill>
                <a:latin typeface="Sakkal Majalla" pitchFamily="2" charset="-78"/>
                <a:cs typeface="Sakkal Majalla" pitchFamily="2" charset="-78"/>
              </a:rPr>
              <a:t>الجلسة التدريبية الأولى</a:t>
            </a:r>
          </a:p>
        </p:txBody>
      </p:sp>
      <p:sp>
        <p:nvSpPr>
          <p:cNvPr id="19" name="Rectangle 18"/>
          <p:cNvSpPr/>
          <p:nvPr/>
        </p:nvSpPr>
        <p:spPr>
          <a:xfrm>
            <a:off x="8148277" y="5277611"/>
            <a:ext cx="3885081" cy="1323439"/>
          </a:xfrm>
          <a:prstGeom prst="rect">
            <a:avLst/>
          </a:prstGeom>
        </p:spPr>
        <p:txBody>
          <a:bodyPr wrap="square">
            <a:spAutoFit/>
          </a:bodyPr>
          <a:lstStyle/>
          <a:p>
            <a:pPr algn="ctr"/>
            <a:r>
              <a:rPr lang="ar-EG" sz="4000" b="1" dirty="0">
                <a:solidFill>
                  <a:prstClr val="black"/>
                </a:solidFill>
                <a:latin typeface="Sakkal Majalla" pitchFamily="2" charset="-78"/>
                <a:cs typeface="Sakkal Majalla" pitchFamily="2" charset="-78"/>
              </a:rPr>
              <a:t>استخدام الالعاب التدريبية وإداراتها</a:t>
            </a:r>
          </a:p>
        </p:txBody>
      </p:sp>
      <p:sp>
        <p:nvSpPr>
          <p:cNvPr id="17" name="مربع نص 16"/>
          <p:cNvSpPr txBox="1"/>
          <p:nvPr/>
        </p:nvSpPr>
        <p:spPr>
          <a:xfrm>
            <a:off x="-16597" y="6437890"/>
            <a:ext cx="2023311" cy="369332"/>
          </a:xfrm>
          <a:prstGeom prst="rect">
            <a:avLst/>
          </a:prstGeom>
          <a:noFill/>
        </p:spPr>
        <p:txBody>
          <a:bodyPr wrap="none" rtlCol="1">
            <a:spAutoFit/>
          </a:bodyPr>
          <a:lstStyle/>
          <a:p>
            <a:r>
              <a:rPr lang="en-US" dirty="0">
                <a:latin typeface="Sakkal Majalla" panose="02000000000000000000" pitchFamily="2" charset="-78"/>
                <a:cs typeface="Sakkal Majalla" panose="02000000000000000000" pitchFamily="2" charset="-78"/>
                <a:hlinkClick r:id="rId4"/>
              </a:rPr>
              <a:t>www.dawliatarining.com</a:t>
            </a:r>
            <a:r>
              <a:rPr lang="ar-SA" dirty="0">
                <a:latin typeface="Sakkal Majalla" panose="02000000000000000000" pitchFamily="2" charset="-78"/>
                <a:cs typeface="Sakkal Majalla" panose="02000000000000000000" pitchFamily="2" charset="-78"/>
              </a:rPr>
              <a:t> </a:t>
            </a:r>
          </a:p>
        </p:txBody>
      </p:sp>
    </p:spTree>
    <p:extLst>
      <p:ext uri="{BB962C8B-B14F-4D97-AF65-F5344CB8AC3E}">
        <p14:creationId xmlns:p14="http://schemas.microsoft.com/office/powerpoint/2010/main" val="22063407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4"/>
          <a:srcRect/>
          <a:stretch>
            <a:fillRect/>
          </a:stretch>
        </a:blipFill>
        <a:effectLst/>
      </p:bgPr>
    </p:bg>
    <p:spTree>
      <p:nvGrpSpPr>
        <p:cNvPr id="1" name=""/>
        <p:cNvGrpSpPr/>
        <p:nvPr/>
      </p:nvGrpSpPr>
      <p:grpSpPr>
        <a:xfrm>
          <a:off x="0" y="0"/>
          <a:ext cx="0" cy="0"/>
          <a:chOff x="0" y="0"/>
          <a:chExt cx="0" cy="0"/>
        </a:xfrm>
      </p:grpSpPr>
      <p:grpSp>
        <p:nvGrpSpPr>
          <p:cNvPr id="5" name="Group 4"/>
          <p:cNvGrpSpPr/>
          <p:nvPr/>
        </p:nvGrpSpPr>
        <p:grpSpPr>
          <a:xfrm>
            <a:off x="8343900" y="113720"/>
            <a:ext cx="3848100" cy="2991430"/>
            <a:chOff x="7654407" y="0"/>
            <a:chExt cx="4537593" cy="3752850"/>
          </a:xfrm>
        </p:grpSpPr>
        <p:pic>
          <p:nvPicPr>
            <p:cNvPr id="1026" name="Picture 2"/>
            <p:cNvPicPr>
              <a:picLocks noChangeAspect="1" noChangeArrowheads="1"/>
            </p:cNvPicPr>
            <p:nvPr/>
          </p:nvPicPr>
          <p:blipFill rotWithShape="1">
            <a:blip r:embed="rId5">
              <a:clrChange>
                <a:clrFrom>
                  <a:srgbClr val="FDFFFE"/>
                </a:clrFrom>
                <a:clrTo>
                  <a:srgbClr val="FDFFFE">
                    <a:alpha val="0"/>
                  </a:srgbClr>
                </a:clrTo>
              </a:clrChange>
              <a:extLst>
                <a:ext uri="{28A0092B-C50C-407E-A947-70E740481C1C}">
                  <a14:useLocalDpi xmlns:a14="http://schemas.microsoft.com/office/drawing/2010/main" val="0"/>
                </a:ext>
              </a:extLst>
            </a:blip>
            <a:srcRect r="3055" b="7075"/>
            <a:stretch/>
          </p:blipFill>
          <p:spPr bwMode="auto">
            <a:xfrm flipH="1">
              <a:off x="7654407" y="0"/>
              <a:ext cx="4537593" cy="3752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Rectangle 10"/>
            <p:cNvSpPr/>
            <p:nvPr/>
          </p:nvSpPr>
          <p:spPr>
            <a:xfrm>
              <a:off x="9601200" y="152400"/>
              <a:ext cx="2590800" cy="10292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EG" sz="4000" b="1" dirty="0">
                  <a:ln>
                    <a:solidFill>
                      <a:srgbClr val="C00000"/>
                    </a:solidFill>
                  </a:ln>
                  <a:solidFill>
                    <a:srgbClr val="C00000"/>
                  </a:solidFill>
                  <a:latin typeface="Sakkal Majalla" pitchFamily="2" charset="-78"/>
                  <a:cs typeface="Sakkal Majalla" pitchFamily="2" charset="-78"/>
                </a:rPr>
                <a:t>الأهداف</a:t>
              </a:r>
            </a:p>
          </p:txBody>
        </p:sp>
      </p:grpSp>
      <p:sp>
        <p:nvSpPr>
          <p:cNvPr id="6" name="Rectangle 5"/>
          <p:cNvSpPr/>
          <p:nvPr/>
        </p:nvSpPr>
        <p:spPr>
          <a:xfrm>
            <a:off x="704851" y="1743072"/>
            <a:ext cx="8895632" cy="47910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457200" indent="-457200" fontAlgn="t">
              <a:buSzPct val="120000"/>
              <a:buFontTx/>
              <a:buBlip>
                <a:blip r:embed="rId6"/>
              </a:buBlip>
            </a:pPr>
            <a:r>
              <a:rPr lang="ar-EG" sz="2800" dirty="0">
                <a:ln>
                  <a:solidFill>
                    <a:srgbClr val="002060"/>
                  </a:solidFill>
                </a:ln>
                <a:solidFill>
                  <a:prstClr val="black">
                    <a:lumMod val="95000"/>
                    <a:lumOff val="5000"/>
                  </a:prstClr>
                </a:solidFill>
                <a:latin typeface="Sakkal Majalla" pitchFamily="2" charset="-78"/>
                <a:cs typeface="Sakkal Majalla" pitchFamily="2" charset="-78"/>
              </a:rPr>
              <a:t>التعرف على مفهوم التدريب أهدافه.</a:t>
            </a:r>
          </a:p>
          <a:p>
            <a:pPr marL="457200" indent="-457200" fontAlgn="t">
              <a:buSzPct val="120000"/>
              <a:buFontTx/>
              <a:buBlip>
                <a:blip r:embed="rId6"/>
              </a:buBlip>
            </a:pPr>
            <a:r>
              <a:rPr lang="ar-EG" sz="2800" dirty="0">
                <a:ln>
                  <a:solidFill>
                    <a:srgbClr val="002060"/>
                  </a:solidFill>
                </a:ln>
                <a:solidFill>
                  <a:prstClr val="black">
                    <a:lumMod val="95000"/>
                    <a:lumOff val="5000"/>
                  </a:prstClr>
                </a:solidFill>
                <a:latin typeface="Sakkal Majalla" pitchFamily="2" charset="-78"/>
                <a:cs typeface="Sakkal Majalla" pitchFamily="2" charset="-78"/>
              </a:rPr>
              <a:t>اكتشاف ماهية الألعاب التدريبية  والغرض من استخدامها.</a:t>
            </a:r>
          </a:p>
          <a:p>
            <a:pPr marL="457200" indent="-457200" fontAlgn="t">
              <a:buSzPct val="120000"/>
              <a:buFontTx/>
              <a:buBlip>
                <a:blip r:embed="rId6"/>
              </a:buBlip>
            </a:pPr>
            <a:r>
              <a:rPr lang="ar-EG" sz="2800" dirty="0">
                <a:ln>
                  <a:solidFill>
                    <a:srgbClr val="002060"/>
                  </a:solidFill>
                </a:ln>
                <a:solidFill>
                  <a:prstClr val="black">
                    <a:lumMod val="95000"/>
                    <a:lumOff val="5000"/>
                  </a:prstClr>
                </a:solidFill>
                <a:latin typeface="Sakkal Majalla" pitchFamily="2" charset="-78"/>
                <a:cs typeface="Sakkal Majalla" pitchFamily="2" charset="-78"/>
              </a:rPr>
              <a:t>الاطلاع على العناصر الأساسية للألعاب التدريبية.</a:t>
            </a:r>
          </a:p>
          <a:p>
            <a:pPr marL="457200" indent="-457200" fontAlgn="t">
              <a:buSzPct val="120000"/>
              <a:buFontTx/>
              <a:buBlip>
                <a:blip r:embed="rId6"/>
              </a:buBlip>
            </a:pPr>
            <a:r>
              <a:rPr lang="ar-EG" sz="2800" dirty="0">
                <a:ln>
                  <a:solidFill>
                    <a:srgbClr val="002060"/>
                  </a:solidFill>
                </a:ln>
                <a:solidFill>
                  <a:prstClr val="black">
                    <a:lumMod val="95000"/>
                    <a:lumOff val="5000"/>
                  </a:prstClr>
                </a:solidFill>
                <a:latin typeface="Sakkal Majalla" pitchFamily="2" charset="-78"/>
                <a:cs typeface="Sakkal Majalla" pitchFamily="2" charset="-78"/>
              </a:rPr>
              <a:t>التعرف على خصائص الألعاب التدريبية وفوائدها.</a:t>
            </a:r>
          </a:p>
          <a:p>
            <a:pPr marL="457200" indent="-457200" fontAlgn="t">
              <a:buSzPct val="120000"/>
              <a:buFontTx/>
              <a:buBlip>
                <a:blip r:embed="rId6"/>
              </a:buBlip>
            </a:pPr>
            <a:r>
              <a:rPr lang="ar-EG" sz="2800" dirty="0">
                <a:ln>
                  <a:solidFill>
                    <a:srgbClr val="002060"/>
                  </a:solidFill>
                </a:ln>
                <a:solidFill>
                  <a:prstClr val="black">
                    <a:lumMod val="95000"/>
                    <a:lumOff val="5000"/>
                  </a:prstClr>
                </a:solidFill>
                <a:latin typeface="Sakkal Majalla" pitchFamily="2" charset="-78"/>
                <a:cs typeface="Sakkal Majalla" pitchFamily="2" charset="-78"/>
              </a:rPr>
              <a:t>القدرة على التمييز بين أنماط برامج الألعاب التدريبية.</a:t>
            </a:r>
          </a:p>
          <a:p>
            <a:pPr marL="457200" indent="-457200" fontAlgn="t">
              <a:buSzPct val="120000"/>
              <a:buFontTx/>
              <a:buBlip>
                <a:blip r:embed="rId6"/>
              </a:buBlip>
            </a:pPr>
            <a:r>
              <a:rPr lang="ar-EG" sz="2800" dirty="0">
                <a:ln>
                  <a:solidFill>
                    <a:srgbClr val="002060"/>
                  </a:solidFill>
                </a:ln>
                <a:solidFill>
                  <a:prstClr val="black">
                    <a:lumMod val="95000"/>
                    <a:lumOff val="5000"/>
                  </a:prstClr>
                </a:solidFill>
                <a:latin typeface="Sakkal Majalla" pitchFamily="2" charset="-78"/>
                <a:cs typeface="Sakkal Majalla" pitchFamily="2" charset="-78"/>
              </a:rPr>
              <a:t>الاطلاع على أنواع الألعاب التدريبية.</a:t>
            </a:r>
          </a:p>
          <a:p>
            <a:pPr marL="457200" indent="-457200" fontAlgn="t">
              <a:buSzPct val="120000"/>
              <a:buFontTx/>
              <a:buBlip>
                <a:blip r:embed="rId6"/>
              </a:buBlip>
            </a:pPr>
            <a:r>
              <a:rPr lang="ar-EG" sz="2800" dirty="0">
                <a:ln>
                  <a:solidFill>
                    <a:srgbClr val="002060"/>
                  </a:solidFill>
                </a:ln>
                <a:solidFill>
                  <a:prstClr val="black">
                    <a:lumMod val="95000"/>
                    <a:lumOff val="5000"/>
                  </a:prstClr>
                </a:solidFill>
                <a:latin typeface="Sakkal Majalla" pitchFamily="2" charset="-78"/>
                <a:cs typeface="Sakkal Majalla" pitchFamily="2" charset="-78"/>
              </a:rPr>
              <a:t>إبراز أهمية إستخدام الألعاب الذهنية في التدريب.</a:t>
            </a:r>
          </a:p>
          <a:p>
            <a:pPr marL="457200" indent="-457200" fontAlgn="t">
              <a:buSzPct val="120000"/>
              <a:buFontTx/>
              <a:buBlip>
                <a:blip r:embed="rId6"/>
              </a:buBlip>
            </a:pPr>
            <a:r>
              <a:rPr lang="ar-EG" sz="2800" dirty="0">
                <a:ln>
                  <a:solidFill>
                    <a:srgbClr val="002060"/>
                  </a:solidFill>
                </a:ln>
                <a:solidFill>
                  <a:prstClr val="black">
                    <a:lumMod val="95000"/>
                    <a:lumOff val="5000"/>
                  </a:prstClr>
                </a:solidFill>
                <a:latin typeface="Sakkal Majalla" pitchFamily="2" charset="-78"/>
                <a:cs typeface="Sakkal Majalla" pitchFamily="2" charset="-78"/>
              </a:rPr>
              <a:t>التعرف على صفات الألعاب الذهنية وأهدافها وأنواعها.</a:t>
            </a:r>
          </a:p>
          <a:p>
            <a:pPr marL="457200" indent="-457200" fontAlgn="t">
              <a:buSzPct val="120000"/>
              <a:buFontTx/>
              <a:buBlip>
                <a:blip r:embed="rId6"/>
              </a:buBlip>
            </a:pPr>
            <a:r>
              <a:rPr lang="ar-EG" sz="2800" dirty="0">
                <a:ln>
                  <a:solidFill>
                    <a:srgbClr val="002060"/>
                  </a:solidFill>
                </a:ln>
                <a:solidFill>
                  <a:prstClr val="black">
                    <a:lumMod val="95000"/>
                    <a:lumOff val="5000"/>
                  </a:prstClr>
                </a:solidFill>
                <a:latin typeface="Sakkal Majalla" pitchFamily="2" charset="-78"/>
                <a:cs typeface="Sakkal Majalla" pitchFamily="2" charset="-78"/>
              </a:rPr>
              <a:t>اكتشاف خطوات تصميم وإنتاج الألعاب التدريبية.</a:t>
            </a:r>
          </a:p>
          <a:p>
            <a:pPr marL="457200" indent="-457200" fontAlgn="t">
              <a:buSzPct val="120000"/>
              <a:buFontTx/>
              <a:buBlip>
                <a:blip r:embed="rId6"/>
              </a:buBlip>
            </a:pPr>
            <a:r>
              <a:rPr lang="ar-EG" sz="2800" dirty="0">
                <a:ln>
                  <a:solidFill>
                    <a:srgbClr val="002060"/>
                  </a:solidFill>
                </a:ln>
                <a:solidFill>
                  <a:prstClr val="black">
                    <a:lumMod val="95000"/>
                    <a:lumOff val="5000"/>
                  </a:prstClr>
                </a:solidFill>
                <a:latin typeface="Sakkal Majalla" pitchFamily="2" charset="-78"/>
                <a:cs typeface="Sakkal Majalla" pitchFamily="2" charset="-78"/>
              </a:rPr>
              <a:t>التعرف على مراحل إستخدام الألعاب التعليمية في التدريب.</a:t>
            </a:r>
          </a:p>
          <a:p>
            <a:pPr marL="457200" indent="-457200" fontAlgn="t">
              <a:buSzPct val="120000"/>
              <a:buFontTx/>
              <a:buBlip>
                <a:blip r:embed="rId6"/>
              </a:buBlip>
            </a:pPr>
            <a:r>
              <a:rPr lang="ar-EG" sz="2800" dirty="0">
                <a:ln>
                  <a:solidFill>
                    <a:srgbClr val="002060"/>
                  </a:solidFill>
                </a:ln>
                <a:solidFill>
                  <a:prstClr val="black">
                    <a:lumMod val="95000"/>
                    <a:lumOff val="5000"/>
                  </a:prstClr>
                </a:solidFill>
                <a:latin typeface="Sakkal Majalla" pitchFamily="2" charset="-78"/>
                <a:cs typeface="Sakkal Majalla" pitchFamily="2" charset="-78"/>
              </a:rPr>
              <a:t>التعرف على مميزات الألعاب التدريبية ومُحدداتها.</a:t>
            </a:r>
          </a:p>
          <a:p>
            <a:pPr marL="457200" indent="-457200" fontAlgn="t">
              <a:buSzPct val="120000"/>
              <a:buFontTx/>
              <a:buBlip>
                <a:blip r:embed="rId6"/>
              </a:buBlip>
            </a:pPr>
            <a:r>
              <a:rPr lang="ar-EG" sz="2800" dirty="0">
                <a:ln>
                  <a:solidFill>
                    <a:srgbClr val="002060"/>
                  </a:solidFill>
                </a:ln>
                <a:solidFill>
                  <a:prstClr val="black">
                    <a:lumMod val="95000"/>
                    <a:lumOff val="5000"/>
                  </a:prstClr>
                </a:solidFill>
                <a:latin typeface="Sakkal Majalla" pitchFamily="2" charset="-78"/>
                <a:cs typeface="Sakkal Majalla" pitchFamily="2" charset="-78"/>
              </a:rPr>
              <a:t>القدرة على تصنيف الألعاب التدريبية والتمييز بين معايير اختيارها.</a:t>
            </a:r>
          </a:p>
        </p:txBody>
      </p:sp>
      <p:sp>
        <p:nvSpPr>
          <p:cNvPr id="7" name="مربع نص 6"/>
          <p:cNvSpPr txBox="1"/>
          <p:nvPr/>
        </p:nvSpPr>
        <p:spPr>
          <a:xfrm>
            <a:off x="-16597" y="6437890"/>
            <a:ext cx="2023311" cy="369332"/>
          </a:xfrm>
          <a:prstGeom prst="rect">
            <a:avLst/>
          </a:prstGeom>
          <a:noFill/>
        </p:spPr>
        <p:txBody>
          <a:bodyPr wrap="none" rtlCol="1">
            <a:spAutoFit/>
          </a:bodyPr>
          <a:lstStyle/>
          <a:p>
            <a:r>
              <a:rPr lang="en-US" dirty="0">
                <a:latin typeface="Sakkal Majalla" panose="02000000000000000000" pitchFamily="2" charset="-78"/>
                <a:cs typeface="Sakkal Majalla" panose="02000000000000000000" pitchFamily="2" charset="-78"/>
                <a:hlinkClick r:id="rId7"/>
              </a:rPr>
              <a:t>www.dawliatarining.com</a:t>
            </a:r>
            <a:r>
              <a:rPr lang="ar-SA" dirty="0">
                <a:latin typeface="Sakkal Majalla" panose="02000000000000000000" pitchFamily="2" charset="-78"/>
                <a:cs typeface="Sakkal Majalla" panose="02000000000000000000" pitchFamily="2" charset="-78"/>
              </a:rPr>
              <a:t> </a:t>
            </a:r>
          </a:p>
        </p:txBody>
      </p:sp>
    </p:spTree>
    <p:extLst>
      <p:ext uri="{BB962C8B-B14F-4D97-AF65-F5344CB8AC3E}">
        <p14:creationId xmlns:p14="http://schemas.microsoft.com/office/powerpoint/2010/main" val="3487863612"/>
      </p:ext>
    </p:extLst>
  </p:cSld>
  <p:clrMapOvr>
    <a:overrideClrMapping bg1="lt1" tx1="dk1" bg2="lt2" tx2="dk2" accent1="accent1" accent2="accent2" accent3="accent3" accent4="accent4" accent5="accent5" accent6="accent6" hlink="hlink" folHlink="folHlink"/>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6">
                                            <p:txEl>
                                              <p:pRg st="0" end="0"/>
                                            </p:txEl>
                                          </p:spTgt>
                                        </p:tgtEl>
                                        <p:attrNameLst>
                                          <p:attrName>style.visibility</p:attrName>
                                        </p:attrNameLst>
                                      </p:cBhvr>
                                      <p:to>
                                        <p:strVal val="visible"/>
                                      </p:to>
                                    </p:set>
                                    <p:animEffect transition="in" filter="barn(inVertical)">
                                      <p:cBhvr>
                                        <p:cTn id="14" dur="500"/>
                                        <p:tgtEl>
                                          <p:spTgt spid="6">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6">
                                            <p:txEl>
                                              <p:pRg st="1" end="1"/>
                                            </p:txEl>
                                          </p:spTgt>
                                        </p:tgtEl>
                                        <p:attrNameLst>
                                          <p:attrName>style.visibility</p:attrName>
                                        </p:attrNameLst>
                                      </p:cBhvr>
                                      <p:to>
                                        <p:strVal val="visible"/>
                                      </p:to>
                                    </p:set>
                                    <p:animEffect transition="in" filter="barn(inVertical)">
                                      <p:cBhvr>
                                        <p:cTn id="19" dur="500"/>
                                        <p:tgtEl>
                                          <p:spTgt spid="6">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6">
                                            <p:txEl>
                                              <p:pRg st="2" end="2"/>
                                            </p:txEl>
                                          </p:spTgt>
                                        </p:tgtEl>
                                        <p:attrNameLst>
                                          <p:attrName>style.visibility</p:attrName>
                                        </p:attrNameLst>
                                      </p:cBhvr>
                                      <p:to>
                                        <p:strVal val="visible"/>
                                      </p:to>
                                    </p:set>
                                    <p:animEffect transition="in" filter="barn(inVertical)">
                                      <p:cBhvr>
                                        <p:cTn id="24" dur="500"/>
                                        <p:tgtEl>
                                          <p:spTgt spid="6">
                                            <p:txEl>
                                              <p:pRg st="2" end="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barn(inVertical)">
                                      <p:cBhvr>
                                        <p:cTn id="29" dur="500"/>
                                        <p:tgtEl>
                                          <p:spTgt spid="6">
                                            <p:txEl>
                                              <p:pRg st="3" end="3"/>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nodeType="clickEffect">
                                  <p:stCondLst>
                                    <p:cond delay="0"/>
                                  </p:stCondLst>
                                  <p:childTnLst>
                                    <p:set>
                                      <p:cBhvr>
                                        <p:cTn id="33" dur="1" fill="hold">
                                          <p:stCondLst>
                                            <p:cond delay="0"/>
                                          </p:stCondLst>
                                        </p:cTn>
                                        <p:tgtEl>
                                          <p:spTgt spid="6">
                                            <p:txEl>
                                              <p:pRg st="4" end="4"/>
                                            </p:txEl>
                                          </p:spTgt>
                                        </p:tgtEl>
                                        <p:attrNameLst>
                                          <p:attrName>style.visibility</p:attrName>
                                        </p:attrNameLst>
                                      </p:cBhvr>
                                      <p:to>
                                        <p:strVal val="visible"/>
                                      </p:to>
                                    </p:set>
                                    <p:animEffect transition="in" filter="barn(inVertical)">
                                      <p:cBhvr>
                                        <p:cTn id="34" dur="500"/>
                                        <p:tgtEl>
                                          <p:spTgt spid="6">
                                            <p:txEl>
                                              <p:pRg st="4" end="4"/>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nodeType="clickEffect">
                                  <p:stCondLst>
                                    <p:cond delay="0"/>
                                  </p:stCondLst>
                                  <p:childTnLst>
                                    <p:set>
                                      <p:cBhvr>
                                        <p:cTn id="38" dur="1" fill="hold">
                                          <p:stCondLst>
                                            <p:cond delay="0"/>
                                          </p:stCondLst>
                                        </p:cTn>
                                        <p:tgtEl>
                                          <p:spTgt spid="6">
                                            <p:txEl>
                                              <p:pRg st="5" end="5"/>
                                            </p:txEl>
                                          </p:spTgt>
                                        </p:tgtEl>
                                        <p:attrNameLst>
                                          <p:attrName>style.visibility</p:attrName>
                                        </p:attrNameLst>
                                      </p:cBhvr>
                                      <p:to>
                                        <p:strVal val="visible"/>
                                      </p:to>
                                    </p:set>
                                    <p:animEffect transition="in" filter="barn(inVertical)">
                                      <p:cBhvr>
                                        <p:cTn id="39" dur="500"/>
                                        <p:tgtEl>
                                          <p:spTgt spid="6">
                                            <p:txEl>
                                              <p:pRg st="5" end="5"/>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nodeType="clickEffect">
                                  <p:stCondLst>
                                    <p:cond delay="0"/>
                                  </p:stCondLst>
                                  <p:childTnLst>
                                    <p:set>
                                      <p:cBhvr>
                                        <p:cTn id="43" dur="1" fill="hold">
                                          <p:stCondLst>
                                            <p:cond delay="0"/>
                                          </p:stCondLst>
                                        </p:cTn>
                                        <p:tgtEl>
                                          <p:spTgt spid="6">
                                            <p:txEl>
                                              <p:pRg st="6" end="6"/>
                                            </p:txEl>
                                          </p:spTgt>
                                        </p:tgtEl>
                                        <p:attrNameLst>
                                          <p:attrName>style.visibility</p:attrName>
                                        </p:attrNameLst>
                                      </p:cBhvr>
                                      <p:to>
                                        <p:strVal val="visible"/>
                                      </p:to>
                                    </p:set>
                                    <p:animEffect transition="in" filter="barn(inVertical)">
                                      <p:cBhvr>
                                        <p:cTn id="44" dur="500"/>
                                        <p:tgtEl>
                                          <p:spTgt spid="6">
                                            <p:txEl>
                                              <p:pRg st="6" end="6"/>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nodeType="clickEffect">
                                  <p:stCondLst>
                                    <p:cond delay="0"/>
                                  </p:stCondLst>
                                  <p:childTnLst>
                                    <p:set>
                                      <p:cBhvr>
                                        <p:cTn id="48" dur="1" fill="hold">
                                          <p:stCondLst>
                                            <p:cond delay="0"/>
                                          </p:stCondLst>
                                        </p:cTn>
                                        <p:tgtEl>
                                          <p:spTgt spid="6">
                                            <p:txEl>
                                              <p:pRg st="7" end="7"/>
                                            </p:txEl>
                                          </p:spTgt>
                                        </p:tgtEl>
                                        <p:attrNameLst>
                                          <p:attrName>style.visibility</p:attrName>
                                        </p:attrNameLst>
                                      </p:cBhvr>
                                      <p:to>
                                        <p:strVal val="visible"/>
                                      </p:to>
                                    </p:set>
                                    <p:animEffect transition="in" filter="barn(inVertical)">
                                      <p:cBhvr>
                                        <p:cTn id="49" dur="500"/>
                                        <p:tgtEl>
                                          <p:spTgt spid="6">
                                            <p:txEl>
                                              <p:pRg st="7" end="7"/>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nodeType="clickEffect">
                                  <p:stCondLst>
                                    <p:cond delay="0"/>
                                  </p:stCondLst>
                                  <p:childTnLst>
                                    <p:set>
                                      <p:cBhvr>
                                        <p:cTn id="53" dur="1" fill="hold">
                                          <p:stCondLst>
                                            <p:cond delay="0"/>
                                          </p:stCondLst>
                                        </p:cTn>
                                        <p:tgtEl>
                                          <p:spTgt spid="6">
                                            <p:txEl>
                                              <p:pRg st="8" end="8"/>
                                            </p:txEl>
                                          </p:spTgt>
                                        </p:tgtEl>
                                        <p:attrNameLst>
                                          <p:attrName>style.visibility</p:attrName>
                                        </p:attrNameLst>
                                      </p:cBhvr>
                                      <p:to>
                                        <p:strVal val="visible"/>
                                      </p:to>
                                    </p:set>
                                    <p:animEffect transition="in" filter="barn(inVertical)">
                                      <p:cBhvr>
                                        <p:cTn id="54" dur="500"/>
                                        <p:tgtEl>
                                          <p:spTgt spid="6">
                                            <p:txEl>
                                              <p:pRg st="8" end="8"/>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nodeType="clickEffect">
                                  <p:stCondLst>
                                    <p:cond delay="0"/>
                                  </p:stCondLst>
                                  <p:childTnLst>
                                    <p:set>
                                      <p:cBhvr>
                                        <p:cTn id="58" dur="1" fill="hold">
                                          <p:stCondLst>
                                            <p:cond delay="0"/>
                                          </p:stCondLst>
                                        </p:cTn>
                                        <p:tgtEl>
                                          <p:spTgt spid="6">
                                            <p:txEl>
                                              <p:pRg st="9" end="9"/>
                                            </p:txEl>
                                          </p:spTgt>
                                        </p:tgtEl>
                                        <p:attrNameLst>
                                          <p:attrName>style.visibility</p:attrName>
                                        </p:attrNameLst>
                                      </p:cBhvr>
                                      <p:to>
                                        <p:strVal val="visible"/>
                                      </p:to>
                                    </p:set>
                                    <p:animEffect transition="in" filter="barn(inVertical)">
                                      <p:cBhvr>
                                        <p:cTn id="59" dur="500"/>
                                        <p:tgtEl>
                                          <p:spTgt spid="6">
                                            <p:txEl>
                                              <p:pRg st="9" end="9"/>
                                            </p:txEl>
                                          </p:spTgt>
                                        </p:tgtEl>
                                      </p:cBhvr>
                                    </p:animEffect>
                                  </p:childTnLst>
                                </p:cTn>
                              </p:par>
                            </p:childTnLst>
                          </p:cTn>
                        </p:par>
                      </p:childTnLst>
                    </p:cTn>
                  </p:par>
                  <p:par>
                    <p:cTn id="60" fill="hold">
                      <p:stCondLst>
                        <p:cond delay="indefinite"/>
                      </p:stCondLst>
                      <p:childTnLst>
                        <p:par>
                          <p:cTn id="61" fill="hold">
                            <p:stCondLst>
                              <p:cond delay="0"/>
                            </p:stCondLst>
                            <p:childTnLst>
                              <p:par>
                                <p:cTn id="62" presetID="16" presetClass="entr" presetSubtype="21" fill="hold" nodeType="clickEffect">
                                  <p:stCondLst>
                                    <p:cond delay="0"/>
                                  </p:stCondLst>
                                  <p:childTnLst>
                                    <p:set>
                                      <p:cBhvr>
                                        <p:cTn id="63" dur="1" fill="hold">
                                          <p:stCondLst>
                                            <p:cond delay="0"/>
                                          </p:stCondLst>
                                        </p:cTn>
                                        <p:tgtEl>
                                          <p:spTgt spid="6">
                                            <p:txEl>
                                              <p:pRg st="10" end="10"/>
                                            </p:txEl>
                                          </p:spTgt>
                                        </p:tgtEl>
                                        <p:attrNameLst>
                                          <p:attrName>style.visibility</p:attrName>
                                        </p:attrNameLst>
                                      </p:cBhvr>
                                      <p:to>
                                        <p:strVal val="visible"/>
                                      </p:to>
                                    </p:set>
                                    <p:animEffect transition="in" filter="barn(inVertical)">
                                      <p:cBhvr>
                                        <p:cTn id="64" dur="500"/>
                                        <p:tgtEl>
                                          <p:spTgt spid="6">
                                            <p:txEl>
                                              <p:pRg st="10" end="10"/>
                                            </p:txEl>
                                          </p:spTgt>
                                        </p:tgtEl>
                                      </p:cBhvr>
                                    </p:animEffect>
                                  </p:childTnLst>
                                </p:cTn>
                              </p:par>
                            </p:childTnLst>
                          </p:cTn>
                        </p:par>
                      </p:childTnLst>
                    </p:cTn>
                  </p:par>
                  <p:par>
                    <p:cTn id="65" fill="hold">
                      <p:stCondLst>
                        <p:cond delay="indefinite"/>
                      </p:stCondLst>
                      <p:childTnLst>
                        <p:par>
                          <p:cTn id="66" fill="hold">
                            <p:stCondLst>
                              <p:cond delay="0"/>
                            </p:stCondLst>
                            <p:childTnLst>
                              <p:par>
                                <p:cTn id="67" presetID="16" presetClass="entr" presetSubtype="21" fill="hold" nodeType="clickEffect">
                                  <p:stCondLst>
                                    <p:cond delay="0"/>
                                  </p:stCondLst>
                                  <p:childTnLst>
                                    <p:set>
                                      <p:cBhvr>
                                        <p:cTn id="68" dur="1" fill="hold">
                                          <p:stCondLst>
                                            <p:cond delay="0"/>
                                          </p:stCondLst>
                                        </p:cTn>
                                        <p:tgtEl>
                                          <p:spTgt spid="6">
                                            <p:txEl>
                                              <p:pRg st="11" end="11"/>
                                            </p:txEl>
                                          </p:spTgt>
                                        </p:tgtEl>
                                        <p:attrNameLst>
                                          <p:attrName>style.visibility</p:attrName>
                                        </p:attrNameLst>
                                      </p:cBhvr>
                                      <p:to>
                                        <p:strVal val="visible"/>
                                      </p:to>
                                    </p:set>
                                    <p:animEffect transition="in" filter="barn(inVertical)">
                                      <p:cBhvr>
                                        <p:cTn id="69" dur="500"/>
                                        <p:tgtEl>
                                          <p:spTgt spid="6">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7E5A0D50-BD01-48CF-9E1E-6EBE3CFE0757}"/>
              </a:ext>
            </a:extLst>
          </p:cNvPr>
          <p:cNvSpPr txBox="1"/>
          <p:nvPr/>
        </p:nvSpPr>
        <p:spPr>
          <a:xfrm>
            <a:off x="2743200" y="4931746"/>
            <a:ext cx="8945775" cy="1053418"/>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defRPr/>
            </a:pPr>
            <a:r>
              <a:rPr lang="ar-EG" sz="4800" b="1" kern="0" dirty="0">
                <a:solidFill>
                  <a:srgbClr val="009FEB"/>
                </a:solidFill>
                <a:latin typeface="Adobe Arabic" panose="02040503050201020203" pitchFamily="18" charset="-78"/>
                <a:cs typeface="Adobe Arabic" panose="02040503050201020203" pitchFamily="18" charset="-78"/>
              </a:rPr>
              <a:t>مواصفات اللعبة المتميزة وكيف تختار اللعبة المناسبة</a:t>
            </a:r>
            <a:endParaRPr lang="en-US" sz="4800" b="1" kern="0" dirty="0">
              <a:solidFill>
                <a:srgbClr val="009FEB"/>
              </a:solidFill>
              <a:latin typeface="Adobe Arabic" panose="02040503050201020203" pitchFamily="18" charset="-78"/>
              <a:cs typeface="Adobe Arabic" panose="02040503050201020203" pitchFamily="18" charset="-78"/>
            </a:endParaRPr>
          </a:p>
        </p:txBody>
      </p:sp>
      <p:pic>
        <p:nvPicPr>
          <p:cNvPr id="4" name="Picture 3" descr="Ø®Ø¯ÙØ© ØªØµÙÙÙ Ø£ÙØ´Ø·Ø© ÙØ­ÙÙØ¨Ø© ØªØ¯Ø±ÙØ¨ÙØ©"/>
          <p:cNvPicPr/>
          <p:nvPr/>
        </p:nvPicPr>
        <p:blipFill rotWithShape="1">
          <a:blip r:embed="rId3" cstate="print">
            <a:extLst>
              <a:ext uri="{28A0092B-C50C-407E-A947-70E740481C1C}">
                <a14:useLocalDpi xmlns:a14="http://schemas.microsoft.com/office/drawing/2010/main" val="0"/>
              </a:ext>
            </a:extLst>
          </a:blip>
          <a:srcRect l="-2360" b="32609"/>
          <a:stretch/>
        </p:blipFill>
        <p:spPr bwMode="auto">
          <a:xfrm>
            <a:off x="7854025" y="2036619"/>
            <a:ext cx="3388939" cy="2895128"/>
          </a:xfrm>
          <a:prstGeom prst="rect">
            <a:avLst/>
          </a:prstGeom>
          <a:noFill/>
          <a:ln>
            <a:noFill/>
          </a:ln>
          <a:extLst>
            <a:ext uri="{53640926-AAD7-44D8-BBD7-CCE9431645EC}">
              <a14:shadowObscured xmlns:a14="http://schemas.microsoft.com/office/drawing/2010/main"/>
            </a:ext>
          </a:extLst>
        </p:spPr>
      </p:pic>
      <p:sp>
        <p:nvSpPr>
          <p:cNvPr id="5" name="مربع نص 4"/>
          <p:cNvSpPr txBox="1"/>
          <p:nvPr/>
        </p:nvSpPr>
        <p:spPr>
          <a:xfrm>
            <a:off x="-16597" y="6437890"/>
            <a:ext cx="2023311" cy="369332"/>
          </a:xfrm>
          <a:prstGeom prst="rect">
            <a:avLst/>
          </a:prstGeom>
          <a:noFill/>
        </p:spPr>
        <p:txBody>
          <a:bodyPr wrap="none" rtlCol="1">
            <a:spAutoFit/>
          </a:bodyPr>
          <a:lstStyle/>
          <a:p>
            <a:r>
              <a:rPr lang="en-US" dirty="0">
                <a:latin typeface="Sakkal Majalla" panose="02000000000000000000" pitchFamily="2" charset="-78"/>
                <a:cs typeface="Sakkal Majalla" panose="02000000000000000000" pitchFamily="2" charset="-78"/>
                <a:hlinkClick r:id="rId4"/>
              </a:rPr>
              <a:t>www.dawliatarining.com</a:t>
            </a:r>
            <a:r>
              <a:rPr lang="ar-SA" dirty="0">
                <a:latin typeface="Sakkal Majalla" panose="02000000000000000000" pitchFamily="2" charset="-78"/>
                <a:cs typeface="Sakkal Majalla" panose="02000000000000000000" pitchFamily="2" charset="-78"/>
              </a:rPr>
              <a:t> </a:t>
            </a:r>
          </a:p>
        </p:txBody>
      </p:sp>
    </p:spTree>
    <p:extLst>
      <p:ext uri="{BB962C8B-B14F-4D97-AF65-F5344CB8AC3E}">
        <p14:creationId xmlns:p14="http://schemas.microsoft.com/office/powerpoint/2010/main" val="64410667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blipFill dpi="0" rotWithShape="1">
          <a:blip r:embed="rId4"/>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315200" y="312178"/>
            <a:ext cx="4876800" cy="553998"/>
          </a:xfrm>
          <a:prstGeom prst="rect">
            <a:avLst/>
          </a:prstGeom>
        </p:spPr>
        <p:txBody>
          <a:bodyPr wrap="square">
            <a:spAutoFit/>
          </a:bodyPr>
          <a:lstStyle/>
          <a:p>
            <a:pPr algn="ctr">
              <a:lnSpc>
                <a:spcPct val="125000"/>
              </a:lnSpc>
            </a:pPr>
            <a:r>
              <a:rPr lang="ar-EG" sz="2400" b="1" dirty="0">
                <a:solidFill>
                  <a:prstClr val="white"/>
                </a:solidFill>
                <a:latin typeface="Sakkal Majalla" pitchFamily="2" charset="-78"/>
                <a:cs typeface="Sakkal Majalla" pitchFamily="2" charset="-78"/>
              </a:rPr>
              <a:t>مواصفات اللعبة المتميزة وكيف تختار اللعبة المناسبة</a:t>
            </a:r>
          </a:p>
        </p:txBody>
      </p:sp>
      <p:grpSp>
        <p:nvGrpSpPr>
          <p:cNvPr id="3" name="Group 2"/>
          <p:cNvGrpSpPr/>
          <p:nvPr/>
        </p:nvGrpSpPr>
        <p:grpSpPr>
          <a:xfrm>
            <a:off x="4151224" y="1652167"/>
            <a:ext cx="4521072" cy="3814774"/>
            <a:chOff x="3674661" y="1663102"/>
            <a:chExt cx="4521072" cy="3814774"/>
          </a:xfrm>
        </p:grpSpPr>
        <p:pic>
          <p:nvPicPr>
            <p:cNvPr id="4" name="Pictur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74661" y="1663102"/>
              <a:ext cx="4521072" cy="3814774"/>
            </a:xfrm>
            <a:prstGeom prst="rect">
              <a:avLst/>
            </a:prstGeom>
          </p:spPr>
        </p:pic>
        <p:sp>
          <p:nvSpPr>
            <p:cNvPr id="6" name="Rectangle 5"/>
            <p:cNvSpPr/>
            <p:nvPr/>
          </p:nvSpPr>
          <p:spPr>
            <a:xfrm>
              <a:off x="6527972" y="1788068"/>
              <a:ext cx="336951" cy="523220"/>
            </a:xfrm>
            <a:prstGeom prst="rect">
              <a:avLst/>
            </a:prstGeom>
          </p:spPr>
          <p:txBody>
            <a:bodyPr wrap="none">
              <a:spAutoFit/>
            </a:bodyPr>
            <a:lstStyle/>
            <a:p>
              <a:pPr algn="ctr"/>
              <a:r>
                <a:rPr lang="ar-EG" sz="2800" b="1" dirty="0">
                  <a:solidFill>
                    <a:srgbClr val="C00000"/>
                  </a:solidFill>
                  <a:latin typeface="Sakkal Majalla" panose="02000000000000000000" pitchFamily="2" charset="-78"/>
                  <a:cs typeface="Sakkal Majalla" panose="02000000000000000000" pitchFamily="2" charset="-78"/>
                </a:rPr>
                <a:t>1</a:t>
              </a:r>
              <a:endParaRPr lang="ar-EG" b="1" dirty="0">
                <a:solidFill>
                  <a:srgbClr val="C00000"/>
                </a:solidFill>
                <a:latin typeface="Sakkal Majalla" panose="02000000000000000000" pitchFamily="2" charset="-78"/>
                <a:cs typeface="Sakkal Majalla" panose="02000000000000000000" pitchFamily="2" charset="-78"/>
              </a:endParaRPr>
            </a:p>
          </p:txBody>
        </p:sp>
        <p:sp>
          <p:nvSpPr>
            <p:cNvPr id="7" name="Rectangle 6"/>
            <p:cNvSpPr/>
            <p:nvPr/>
          </p:nvSpPr>
          <p:spPr>
            <a:xfrm>
              <a:off x="7196838" y="2541601"/>
              <a:ext cx="336951" cy="523220"/>
            </a:xfrm>
            <a:prstGeom prst="rect">
              <a:avLst/>
            </a:prstGeom>
          </p:spPr>
          <p:txBody>
            <a:bodyPr wrap="none">
              <a:spAutoFit/>
            </a:bodyPr>
            <a:lstStyle/>
            <a:p>
              <a:pPr algn="ctr"/>
              <a:r>
                <a:rPr lang="ar-EG" sz="2800" b="1" dirty="0">
                  <a:solidFill>
                    <a:srgbClr val="C00000"/>
                  </a:solidFill>
                  <a:latin typeface="Sakkal Majalla" panose="02000000000000000000" pitchFamily="2" charset="-78"/>
                  <a:cs typeface="Sakkal Majalla" panose="02000000000000000000" pitchFamily="2" charset="-78"/>
                </a:rPr>
                <a:t>2</a:t>
              </a:r>
              <a:endParaRPr lang="ar-EG" b="1" dirty="0">
                <a:solidFill>
                  <a:srgbClr val="C00000"/>
                </a:solidFill>
                <a:latin typeface="Sakkal Majalla" panose="02000000000000000000" pitchFamily="2" charset="-78"/>
                <a:cs typeface="Sakkal Majalla" panose="02000000000000000000" pitchFamily="2" charset="-78"/>
              </a:endParaRPr>
            </a:p>
          </p:txBody>
        </p:sp>
        <p:sp>
          <p:nvSpPr>
            <p:cNvPr id="8" name="Rectangle 7"/>
            <p:cNvSpPr/>
            <p:nvPr/>
          </p:nvSpPr>
          <p:spPr>
            <a:xfrm>
              <a:off x="7670970" y="3308879"/>
              <a:ext cx="336951" cy="523220"/>
            </a:xfrm>
            <a:prstGeom prst="rect">
              <a:avLst/>
            </a:prstGeom>
          </p:spPr>
          <p:txBody>
            <a:bodyPr wrap="none">
              <a:spAutoFit/>
            </a:bodyPr>
            <a:lstStyle/>
            <a:p>
              <a:pPr algn="ctr"/>
              <a:r>
                <a:rPr lang="ar-EG" sz="2800" b="1" dirty="0">
                  <a:solidFill>
                    <a:srgbClr val="C00000"/>
                  </a:solidFill>
                  <a:latin typeface="Sakkal Majalla" panose="02000000000000000000" pitchFamily="2" charset="-78"/>
                  <a:cs typeface="Sakkal Majalla" panose="02000000000000000000" pitchFamily="2" charset="-78"/>
                </a:rPr>
                <a:t>3</a:t>
              </a:r>
              <a:endParaRPr lang="ar-EG" b="1" dirty="0">
                <a:solidFill>
                  <a:srgbClr val="C00000"/>
                </a:solidFill>
                <a:latin typeface="Sakkal Majalla" panose="02000000000000000000" pitchFamily="2" charset="-78"/>
                <a:cs typeface="Sakkal Majalla" panose="02000000000000000000" pitchFamily="2" charset="-78"/>
              </a:endParaRPr>
            </a:p>
          </p:txBody>
        </p:sp>
        <p:sp>
          <p:nvSpPr>
            <p:cNvPr id="10" name="Rectangle 9"/>
            <p:cNvSpPr/>
            <p:nvPr/>
          </p:nvSpPr>
          <p:spPr>
            <a:xfrm>
              <a:off x="7207573" y="4110025"/>
              <a:ext cx="336951" cy="523220"/>
            </a:xfrm>
            <a:prstGeom prst="rect">
              <a:avLst/>
            </a:prstGeom>
          </p:spPr>
          <p:txBody>
            <a:bodyPr wrap="none">
              <a:spAutoFit/>
            </a:bodyPr>
            <a:lstStyle/>
            <a:p>
              <a:pPr algn="ctr"/>
              <a:r>
                <a:rPr lang="ar-EG" sz="2800" b="1" dirty="0">
                  <a:solidFill>
                    <a:srgbClr val="C00000"/>
                  </a:solidFill>
                  <a:latin typeface="Sakkal Majalla" panose="02000000000000000000" pitchFamily="2" charset="-78"/>
                  <a:cs typeface="Sakkal Majalla" panose="02000000000000000000" pitchFamily="2" charset="-78"/>
                </a:rPr>
                <a:t>4</a:t>
              </a:r>
              <a:endParaRPr lang="ar-EG" b="1" dirty="0">
                <a:solidFill>
                  <a:srgbClr val="C00000"/>
                </a:solidFill>
                <a:latin typeface="Sakkal Majalla" panose="02000000000000000000" pitchFamily="2" charset="-78"/>
                <a:cs typeface="Sakkal Majalla" panose="02000000000000000000" pitchFamily="2" charset="-78"/>
              </a:endParaRPr>
            </a:p>
          </p:txBody>
        </p:sp>
        <p:sp>
          <p:nvSpPr>
            <p:cNvPr id="11" name="Rectangle 10"/>
            <p:cNvSpPr/>
            <p:nvPr/>
          </p:nvSpPr>
          <p:spPr>
            <a:xfrm>
              <a:off x="6485639" y="4867901"/>
              <a:ext cx="336951" cy="523220"/>
            </a:xfrm>
            <a:prstGeom prst="rect">
              <a:avLst/>
            </a:prstGeom>
          </p:spPr>
          <p:txBody>
            <a:bodyPr wrap="none">
              <a:spAutoFit/>
            </a:bodyPr>
            <a:lstStyle/>
            <a:p>
              <a:pPr algn="ctr"/>
              <a:r>
                <a:rPr lang="ar-EG" sz="2800" b="1" dirty="0">
                  <a:solidFill>
                    <a:srgbClr val="C00000"/>
                  </a:solidFill>
                  <a:latin typeface="Sakkal Majalla" panose="02000000000000000000" pitchFamily="2" charset="-78"/>
                  <a:cs typeface="Sakkal Majalla" panose="02000000000000000000" pitchFamily="2" charset="-78"/>
                </a:rPr>
                <a:t>5</a:t>
              </a:r>
              <a:endParaRPr lang="ar-EG" b="1" dirty="0">
                <a:solidFill>
                  <a:srgbClr val="C00000"/>
                </a:solidFill>
                <a:latin typeface="Sakkal Majalla" panose="02000000000000000000" pitchFamily="2" charset="-78"/>
                <a:cs typeface="Sakkal Majalla" panose="02000000000000000000" pitchFamily="2" charset="-78"/>
              </a:endParaRPr>
            </a:p>
          </p:txBody>
        </p:sp>
        <p:sp>
          <p:nvSpPr>
            <p:cNvPr id="12" name="Rectangle 11"/>
            <p:cNvSpPr/>
            <p:nvPr/>
          </p:nvSpPr>
          <p:spPr>
            <a:xfrm>
              <a:off x="5030868" y="4867901"/>
              <a:ext cx="336951" cy="523220"/>
            </a:xfrm>
            <a:prstGeom prst="rect">
              <a:avLst/>
            </a:prstGeom>
          </p:spPr>
          <p:txBody>
            <a:bodyPr wrap="none">
              <a:spAutoFit/>
            </a:bodyPr>
            <a:lstStyle/>
            <a:p>
              <a:pPr algn="ctr"/>
              <a:r>
                <a:rPr lang="ar-EG" sz="2800" b="1" dirty="0">
                  <a:solidFill>
                    <a:srgbClr val="C00000"/>
                  </a:solidFill>
                  <a:latin typeface="Sakkal Majalla" panose="02000000000000000000" pitchFamily="2" charset="-78"/>
                  <a:cs typeface="Sakkal Majalla" panose="02000000000000000000" pitchFamily="2" charset="-78"/>
                </a:rPr>
                <a:t>6</a:t>
              </a:r>
              <a:endParaRPr lang="ar-EG" b="1" dirty="0">
                <a:solidFill>
                  <a:srgbClr val="C00000"/>
                </a:solidFill>
                <a:latin typeface="Sakkal Majalla" panose="02000000000000000000" pitchFamily="2" charset="-78"/>
                <a:cs typeface="Sakkal Majalla" panose="02000000000000000000" pitchFamily="2" charset="-78"/>
              </a:endParaRPr>
            </a:p>
          </p:txBody>
        </p:sp>
        <p:sp>
          <p:nvSpPr>
            <p:cNvPr id="13" name="Rectangle 12"/>
            <p:cNvSpPr/>
            <p:nvPr/>
          </p:nvSpPr>
          <p:spPr>
            <a:xfrm>
              <a:off x="4355031" y="4110025"/>
              <a:ext cx="336951" cy="523220"/>
            </a:xfrm>
            <a:prstGeom prst="rect">
              <a:avLst/>
            </a:prstGeom>
          </p:spPr>
          <p:txBody>
            <a:bodyPr wrap="none">
              <a:spAutoFit/>
            </a:bodyPr>
            <a:lstStyle/>
            <a:p>
              <a:pPr algn="ctr"/>
              <a:r>
                <a:rPr lang="ar-EG" sz="2800" b="1" dirty="0">
                  <a:solidFill>
                    <a:srgbClr val="C00000"/>
                  </a:solidFill>
                  <a:latin typeface="Sakkal Majalla" panose="02000000000000000000" pitchFamily="2" charset="-78"/>
                  <a:cs typeface="Sakkal Majalla" panose="02000000000000000000" pitchFamily="2" charset="-78"/>
                </a:rPr>
                <a:t>7</a:t>
              </a:r>
              <a:endParaRPr lang="ar-EG" b="1" dirty="0">
                <a:solidFill>
                  <a:srgbClr val="C00000"/>
                </a:solidFill>
                <a:latin typeface="Sakkal Majalla" panose="02000000000000000000" pitchFamily="2" charset="-78"/>
                <a:cs typeface="Sakkal Majalla" panose="02000000000000000000" pitchFamily="2" charset="-78"/>
              </a:endParaRPr>
            </a:p>
          </p:txBody>
        </p:sp>
        <p:sp>
          <p:nvSpPr>
            <p:cNvPr id="14" name="Rectangle 13"/>
            <p:cNvSpPr/>
            <p:nvPr/>
          </p:nvSpPr>
          <p:spPr>
            <a:xfrm>
              <a:off x="3862471" y="3308879"/>
              <a:ext cx="336951" cy="523220"/>
            </a:xfrm>
            <a:prstGeom prst="rect">
              <a:avLst/>
            </a:prstGeom>
          </p:spPr>
          <p:txBody>
            <a:bodyPr wrap="none">
              <a:spAutoFit/>
            </a:bodyPr>
            <a:lstStyle/>
            <a:p>
              <a:pPr algn="ctr"/>
              <a:r>
                <a:rPr lang="ar-EG" sz="2800" b="1" dirty="0">
                  <a:solidFill>
                    <a:srgbClr val="C00000"/>
                  </a:solidFill>
                  <a:latin typeface="Sakkal Majalla" panose="02000000000000000000" pitchFamily="2" charset="-78"/>
                  <a:cs typeface="Sakkal Majalla" panose="02000000000000000000" pitchFamily="2" charset="-78"/>
                </a:rPr>
                <a:t>8</a:t>
              </a:r>
              <a:endParaRPr lang="ar-EG" b="1" dirty="0">
                <a:solidFill>
                  <a:srgbClr val="C00000"/>
                </a:solidFill>
                <a:latin typeface="Sakkal Majalla" panose="02000000000000000000" pitchFamily="2" charset="-78"/>
                <a:cs typeface="Sakkal Majalla" panose="02000000000000000000" pitchFamily="2" charset="-78"/>
              </a:endParaRPr>
            </a:p>
          </p:txBody>
        </p:sp>
        <p:sp>
          <p:nvSpPr>
            <p:cNvPr id="15" name="Rectangle 14"/>
            <p:cNvSpPr/>
            <p:nvPr/>
          </p:nvSpPr>
          <p:spPr>
            <a:xfrm>
              <a:off x="4355031" y="2543200"/>
              <a:ext cx="336951" cy="523220"/>
            </a:xfrm>
            <a:prstGeom prst="rect">
              <a:avLst/>
            </a:prstGeom>
          </p:spPr>
          <p:txBody>
            <a:bodyPr wrap="none">
              <a:spAutoFit/>
            </a:bodyPr>
            <a:lstStyle/>
            <a:p>
              <a:pPr algn="ctr"/>
              <a:r>
                <a:rPr lang="ar-EG" sz="2800" b="1" dirty="0">
                  <a:solidFill>
                    <a:srgbClr val="C00000"/>
                  </a:solidFill>
                  <a:latin typeface="Sakkal Majalla" panose="02000000000000000000" pitchFamily="2" charset="-78"/>
                  <a:cs typeface="Sakkal Majalla" panose="02000000000000000000" pitchFamily="2" charset="-78"/>
                </a:rPr>
                <a:t>9</a:t>
              </a:r>
              <a:endParaRPr lang="ar-EG" b="1" dirty="0">
                <a:solidFill>
                  <a:srgbClr val="C00000"/>
                </a:solidFill>
                <a:latin typeface="Sakkal Majalla" panose="02000000000000000000" pitchFamily="2" charset="-78"/>
                <a:cs typeface="Sakkal Majalla" panose="02000000000000000000" pitchFamily="2" charset="-78"/>
              </a:endParaRPr>
            </a:p>
          </p:txBody>
        </p:sp>
        <p:sp>
          <p:nvSpPr>
            <p:cNvPr id="16" name="Rectangle 15"/>
            <p:cNvSpPr/>
            <p:nvPr/>
          </p:nvSpPr>
          <p:spPr>
            <a:xfrm>
              <a:off x="4961011" y="1779601"/>
              <a:ext cx="489236" cy="523220"/>
            </a:xfrm>
            <a:prstGeom prst="rect">
              <a:avLst/>
            </a:prstGeom>
          </p:spPr>
          <p:txBody>
            <a:bodyPr wrap="none">
              <a:spAutoFit/>
            </a:bodyPr>
            <a:lstStyle/>
            <a:p>
              <a:pPr algn="ctr"/>
              <a:r>
                <a:rPr lang="ar-EG" sz="2800" b="1" dirty="0">
                  <a:solidFill>
                    <a:srgbClr val="C00000"/>
                  </a:solidFill>
                  <a:latin typeface="Sakkal Majalla" panose="02000000000000000000" pitchFamily="2" charset="-78"/>
                  <a:cs typeface="Sakkal Majalla" panose="02000000000000000000" pitchFamily="2" charset="-78"/>
                </a:rPr>
                <a:t>10</a:t>
              </a:r>
              <a:endParaRPr lang="ar-EG" b="1" dirty="0">
                <a:solidFill>
                  <a:srgbClr val="C00000"/>
                </a:solidFill>
                <a:latin typeface="Sakkal Majalla" panose="02000000000000000000" pitchFamily="2" charset="-78"/>
                <a:cs typeface="Sakkal Majalla" panose="02000000000000000000" pitchFamily="2" charset="-78"/>
              </a:endParaRPr>
            </a:p>
          </p:txBody>
        </p:sp>
      </p:grpSp>
      <p:sp>
        <p:nvSpPr>
          <p:cNvPr id="17" name="Rectangle 16"/>
          <p:cNvSpPr/>
          <p:nvPr/>
        </p:nvSpPr>
        <p:spPr>
          <a:xfrm>
            <a:off x="7684159" y="1460983"/>
            <a:ext cx="3092513" cy="461665"/>
          </a:xfrm>
          <a:prstGeom prst="rect">
            <a:avLst/>
          </a:prstGeom>
        </p:spPr>
        <p:txBody>
          <a:bodyPr wrap="none">
            <a:spAutoFit/>
          </a:bodyPr>
          <a:lstStyle/>
          <a:p>
            <a:pPr algn="l"/>
            <a:r>
              <a:rPr lang="ar-EG" sz="2400" b="1" dirty="0">
                <a:solidFill>
                  <a:srgbClr val="002060"/>
                </a:solidFill>
                <a:latin typeface="Sakkal Majalla" panose="02000000000000000000" pitchFamily="2" charset="-78"/>
                <a:cs typeface="Sakkal Majalla" panose="02000000000000000000" pitchFamily="2" charset="-78"/>
              </a:rPr>
              <a:t>لا تحتاج إلى متخصص لتنفيذها .</a:t>
            </a:r>
          </a:p>
        </p:txBody>
      </p:sp>
      <p:sp>
        <p:nvSpPr>
          <p:cNvPr id="18" name="Rectangle 17"/>
          <p:cNvSpPr/>
          <p:nvPr/>
        </p:nvSpPr>
        <p:spPr>
          <a:xfrm>
            <a:off x="7985912" y="2174167"/>
            <a:ext cx="3156065" cy="830997"/>
          </a:xfrm>
          <a:prstGeom prst="rect">
            <a:avLst/>
          </a:prstGeom>
        </p:spPr>
        <p:txBody>
          <a:bodyPr wrap="square">
            <a:spAutoFit/>
          </a:bodyPr>
          <a:lstStyle/>
          <a:p>
            <a:pPr algn="ctr"/>
            <a:r>
              <a:rPr lang="ar-EG" sz="2400" b="1" dirty="0">
                <a:solidFill>
                  <a:srgbClr val="002060"/>
                </a:solidFill>
                <a:latin typeface="Sakkal Majalla" panose="02000000000000000000" pitchFamily="2" charset="-78"/>
                <a:cs typeface="Sakkal Majalla" panose="02000000000000000000" pitchFamily="2" charset="-78"/>
              </a:rPr>
              <a:t>يمكن ممارستها في أي مساحة </a:t>
            </a:r>
            <a:br>
              <a:rPr lang="ar-EG" sz="2400" b="1" dirty="0">
                <a:solidFill>
                  <a:srgbClr val="002060"/>
                </a:solidFill>
                <a:latin typeface="Sakkal Majalla" panose="02000000000000000000" pitchFamily="2" charset="-78"/>
                <a:cs typeface="Sakkal Majalla" panose="02000000000000000000" pitchFamily="2" charset="-78"/>
              </a:rPr>
            </a:br>
            <a:r>
              <a:rPr lang="ar-EG" sz="2400" b="1" dirty="0">
                <a:solidFill>
                  <a:srgbClr val="002060"/>
                </a:solidFill>
                <a:latin typeface="Sakkal Majalla" panose="02000000000000000000" pitchFamily="2" charset="-78"/>
                <a:cs typeface="Sakkal Majalla" panose="02000000000000000000" pitchFamily="2" charset="-78"/>
              </a:rPr>
              <a:t>وفي أي مكان .</a:t>
            </a:r>
          </a:p>
        </p:txBody>
      </p:sp>
      <p:sp>
        <p:nvSpPr>
          <p:cNvPr id="19" name="Rectangle 18"/>
          <p:cNvSpPr/>
          <p:nvPr/>
        </p:nvSpPr>
        <p:spPr>
          <a:xfrm>
            <a:off x="8564764" y="3255551"/>
            <a:ext cx="3082043" cy="830997"/>
          </a:xfrm>
          <a:prstGeom prst="rect">
            <a:avLst/>
          </a:prstGeom>
        </p:spPr>
        <p:txBody>
          <a:bodyPr wrap="square">
            <a:spAutoFit/>
          </a:bodyPr>
          <a:lstStyle/>
          <a:p>
            <a:pPr algn="ctr"/>
            <a:r>
              <a:rPr lang="ar-EG" sz="2400" b="1" dirty="0">
                <a:solidFill>
                  <a:srgbClr val="002060"/>
                </a:solidFill>
                <a:latin typeface="Sakkal Majalla" panose="02000000000000000000" pitchFamily="2" charset="-78"/>
                <a:cs typeface="Sakkal Majalla" panose="02000000000000000000" pitchFamily="2" charset="-78"/>
              </a:rPr>
              <a:t>تعطي الفرصة لجميع المشاركين لممارستها.</a:t>
            </a:r>
          </a:p>
        </p:txBody>
      </p:sp>
      <p:sp>
        <p:nvSpPr>
          <p:cNvPr id="20" name="Rectangle 19"/>
          <p:cNvSpPr/>
          <p:nvPr/>
        </p:nvSpPr>
        <p:spPr>
          <a:xfrm>
            <a:off x="8166790" y="4141096"/>
            <a:ext cx="3806676" cy="830997"/>
          </a:xfrm>
          <a:prstGeom prst="rect">
            <a:avLst/>
          </a:prstGeom>
        </p:spPr>
        <p:txBody>
          <a:bodyPr wrap="square">
            <a:spAutoFit/>
          </a:bodyPr>
          <a:lstStyle/>
          <a:p>
            <a:pPr algn="ctr"/>
            <a:r>
              <a:rPr lang="ar-EG" sz="2400" b="1" dirty="0">
                <a:solidFill>
                  <a:srgbClr val="002060"/>
                </a:solidFill>
                <a:latin typeface="Sakkal Majalla" panose="02000000000000000000" pitchFamily="2" charset="-78"/>
                <a:cs typeface="Sakkal Majalla" panose="02000000000000000000" pitchFamily="2" charset="-78"/>
              </a:rPr>
              <a:t>لا تحتاج ممارستها إلى قدرات بدنية</a:t>
            </a:r>
            <a:br>
              <a:rPr lang="ar-EG" sz="2400" b="1" dirty="0">
                <a:solidFill>
                  <a:srgbClr val="002060"/>
                </a:solidFill>
                <a:latin typeface="Sakkal Majalla" panose="02000000000000000000" pitchFamily="2" charset="-78"/>
                <a:cs typeface="Sakkal Majalla" panose="02000000000000000000" pitchFamily="2" charset="-78"/>
              </a:rPr>
            </a:br>
            <a:r>
              <a:rPr lang="ar-EG" sz="2400" b="1" dirty="0">
                <a:solidFill>
                  <a:srgbClr val="002060"/>
                </a:solidFill>
                <a:latin typeface="Sakkal Majalla" panose="02000000000000000000" pitchFamily="2" charset="-78"/>
                <a:cs typeface="Sakkal Majalla" panose="02000000000000000000" pitchFamily="2" charset="-78"/>
              </a:rPr>
              <a:t> أو عقلية عالية.</a:t>
            </a:r>
          </a:p>
        </p:txBody>
      </p:sp>
      <p:sp>
        <p:nvSpPr>
          <p:cNvPr id="21" name="Rectangle 20"/>
          <p:cNvSpPr/>
          <p:nvPr/>
        </p:nvSpPr>
        <p:spPr>
          <a:xfrm>
            <a:off x="7769305" y="5300016"/>
            <a:ext cx="1720343" cy="461665"/>
          </a:xfrm>
          <a:prstGeom prst="rect">
            <a:avLst/>
          </a:prstGeom>
        </p:spPr>
        <p:txBody>
          <a:bodyPr wrap="none">
            <a:spAutoFit/>
          </a:bodyPr>
          <a:lstStyle/>
          <a:p>
            <a:r>
              <a:rPr lang="ar-EG" sz="2400" b="1" dirty="0">
                <a:solidFill>
                  <a:srgbClr val="002060"/>
                </a:solidFill>
                <a:latin typeface="Sakkal Majalla" panose="02000000000000000000" pitchFamily="2" charset="-78"/>
                <a:cs typeface="Sakkal Majalla" panose="02000000000000000000" pitchFamily="2" charset="-78"/>
              </a:rPr>
              <a:t>سهلة وغير مكلفة.</a:t>
            </a:r>
          </a:p>
        </p:txBody>
      </p:sp>
      <p:sp>
        <p:nvSpPr>
          <p:cNvPr id="22" name="Rectangle 21"/>
          <p:cNvSpPr/>
          <p:nvPr/>
        </p:nvSpPr>
        <p:spPr>
          <a:xfrm>
            <a:off x="862906" y="5253853"/>
            <a:ext cx="4549642" cy="461665"/>
          </a:xfrm>
          <a:prstGeom prst="rect">
            <a:avLst/>
          </a:prstGeom>
        </p:spPr>
        <p:txBody>
          <a:bodyPr wrap="none">
            <a:spAutoFit/>
          </a:bodyPr>
          <a:lstStyle/>
          <a:p>
            <a:r>
              <a:rPr lang="ar-EG" sz="2400" b="1" dirty="0">
                <a:solidFill>
                  <a:srgbClr val="002060"/>
                </a:solidFill>
                <a:latin typeface="Sakkal Majalla" panose="02000000000000000000" pitchFamily="2" charset="-78"/>
                <a:cs typeface="Sakkal Majalla" panose="02000000000000000000" pitchFamily="2" charset="-78"/>
              </a:rPr>
              <a:t>تتيح الفرصة للمشاركين لممارسة القيادة والتبعية.</a:t>
            </a:r>
          </a:p>
        </p:txBody>
      </p:sp>
      <p:sp>
        <p:nvSpPr>
          <p:cNvPr id="23" name="Rectangle 22"/>
          <p:cNvSpPr/>
          <p:nvPr/>
        </p:nvSpPr>
        <p:spPr>
          <a:xfrm>
            <a:off x="212148" y="4131886"/>
            <a:ext cx="4376558" cy="830997"/>
          </a:xfrm>
          <a:prstGeom prst="rect">
            <a:avLst/>
          </a:prstGeom>
        </p:spPr>
        <p:txBody>
          <a:bodyPr wrap="square">
            <a:spAutoFit/>
          </a:bodyPr>
          <a:lstStyle/>
          <a:p>
            <a:pPr algn="justLow"/>
            <a:r>
              <a:rPr lang="ar-EG" sz="2400" b="1" dirty="0">
                <a:solidFill>
                  <a:srgbClr val="002060"/>
                </a:solidFill>
                <a:latin typeface="Sakkal Majalla" panose="02000000000000000000" pitchFamily="2" charset="-78"/>
                <a:cs typeface="Sakkal Majalla" panose="02000000000000000000" pitchFamily="2" charset="-78"/>
              </a:rPr>
              <a:t>مجال خصب لتجديد النشاط والشعور بالسعادة والترويح عن النفس.</a:t>
            </a:r>
          </a:p>
        </p:txBody>
      </p:sp>
      <p:sp>
        <p:nvSpPr>
          <p:cNvPr id="24" name="Rectangle 23"/>
          <p:cNvSpPr/>
          <p:nvPr/>
        </p:nvSpPr>
        <p:spPr>
          <a:xfrm>
            <a:off x="151125" y="3013093"/>
            <a:ext cx="4013610" cy="830997"/>
          </a:xfrm>
          <a:prstGeom prst="rect">
            <a:avLst/>
          </a:prstGeom>
        </p:spPr>
        <p:txBody>
          <a:bodyPr wrap="square">
            <a:spAutoFit/>
          </a:bodyPr>
          <a:lstStyle/>
          <a:p>
            <a:pPr algn="ctr"/>
            <a:r>
              <a:rPr lang="ar-EG" sz="2400" b="1" dirty="0">
                <a:solidFill>
                  <a:srgbClr val="002060"/>
                </a:solidFill>
                <a:latin typeface="Sakkal Majalla" panose="02000000000000000000" pitchFamily="2" charset="-78"/>
                <a:cs typeface="Sakkal Majalla" panose="02000000000000000000" pitchFamily="2" charset="-78"/>
              </a:rPr>
              <a:t>تنمى قوة الملاحظة وسرعة التلبية والفطنة لدى المشاركين.</a:t>
            </a:r>
          </a:p>
        </p:txBody>
      </p:sp>
      <p:sp>
        <p:nvSpPr>
          <p:cNvPr id="25" name="Rectangle 24"/>
          <p:cNvSpPr/>
          <p:nvPr/>
        </p:nvSpPr>
        <p:spPr>
          <a:xfrm>
            <a:off x="-75897" y="1990226"/>
            <a:ext cx="4774787" cy="830997"/>
          </a:xfrm>
          <a:prstGeom prst="rect">
            <a:avLst/>
          </a:prstGeom>
        </p:spPr>
        <p:txBody>
          <a:bodyPr wrap="square">
            <a:spAutoFit/>
          </a:bodyPr>
          <a:lstStyle/>
          <a:p>
            <a:r>
              <a:rPr lang="ar-EG" sz="2400" b="1" dirty="0">
                <a:solidFill>
                  <a:srgbClr val="002060"/>
                </a:solidFill>
                <a:latin typeface="Sakkal Majalla" panose="02000000000000000000" pitchFamily="2" charset="-78"/>
                <a:cs typeface="Sakkal Majalla" panose="02000000000000000000" pitchFamily="2" charset="-78"/>
              </a:rPr>
              <a:t>مرنة بحيث يمكن للمدرب التغيير في شروطها لتتلائم</a:t>
            </a:r>
            <a:br>
              <a:rPr lang="ar-EG" sz="2400" b="1" dirty="0">
                <a:solidFill>
                  <a:srgbClr val="002060"/>
                </a:solidFill>
                <a:latin typeface="Sakkal Majalla" panose="02000000000000000000" pitchFamily="2" charset="-78"/>
                <a:cs typeface="Sakkal Majalla" panose="02000000000000000000" pitchFamily="2" charset="-78"/>
              </a:rPr>
            </a:br>
            <a:r>
              <a:rPr lang="ar-EG" sz="2400" b="1" dirty="0">
                <a:solidFill>
                  <a:srgbClr val="002060"/>
                </a:solidFill>
                <a:latin typeface="Sakkal Majalla" panose="02000000000000000000" pitchFamily="2" charset="-78"/>
                <a:cs typeface="Sakkal Majalla" panose="02000000000000000000" pitchFamily="2" charset="-78"/>
              </a:rPr>
              <a:t> مع ظروف المتدربين.</a:t>
            </a:r>
          </a:p>
        </p:txBody>
      </p:sp>
      <p:sp>
        <p:nvSpPr>
          <p:cNvPr id="26" name="Rectangle 25"/>
          <p:cNvSpPr/>
          <p:nvPr/>
        </p:nvSpPr>
        <p:spPr>
          <a:xfrm>
            <a:off x="917872" y="1137123"/>
            <a:ext cx="4758034" cy="461665"/>
          </a:xfrm>
          <a:prstGeom prst="rect">
            <a:avLst/>
          </a:prstGeom>
        </p:spPr>
        <p:txBody>
          <a:bodyPr wrap="none">
            <a:spAutoFit/>
          </a:bodyPr>
          <a:lstStyle/>
          <a:p>
            <a:r>
              <a:rPr lang="ar-EG" sz="2400" b="1" dirty="0">
                <a:solidFill>
                  <a:srgbClr val="002060"/>
                </a:solidFill>
                <a:latin typeface="Sakkal Majalla" panose="02000000000000000000" pitchFamily="2" charset="-78"/>
                <a:cs typeface="Sakkal Majalla" panose="02000000000000000000" pitchFamily="2" charset="-78"/>
              </a:rPr>
              <a:t>تنمي روح الجماعة و التعارف والتعاون بين المشاركين.</a:t>
            </a:r>
          </a:p>
        </p:txBody>
      </p:sp>
      <p:pic>
        <p:nvPicPr>
          <p:cNvPr id="27" name="Picture 26" descr="Ø§ÙØªØ®Ø·ÙØ· Ø§ÙØ§Ø³ØªØ±Ø§ØªÙØ¬Ù ÙØ£ÙÙÙØªÙ ÙÙ Ø¨ÙØ§Ø¡ Ø§ÙØ¹ÙÙ Ø§ÙÙØ¤Ø³Ø³Ù"/>
          <p:cNvPicPr/>
          <p:nvPr/>
        </p:nvPicPr>
        <p:blipFill>
          <a:blip r:embed="rId6">
            <a:extLst>
              <a:ext uri="{28A0092B-C50C-407E-A947-70E740481C1C}">
                <a14:useLocalDpi xmlns:a14="http://schemas.microsoft.com/office/drawing/2010/main" val="0"/>
              </a:ext>
            </a:extLst>
          </a:blip>
          <a:srcRect/>
          <a:stretch>
            <a:fillRect/>
          </a:stretch>
        </p:blipFill>
        <p:spPr bwMode="auto">
          <a:xfrm>
            <a:off x="5767622" y="2836562"/>
            <a:ext cx="1320205" cy="1361197"/>
          </a:xfrm>
          <a:prstGeom prst="ellipse">
            <a:avLst/>
          </a:prstGeom>
          <a:ln>
            <a:noFill/>
          </a:ln>
          <a:effectLst>
            <a:softEdge rad="112500"/>
          </a:effectLst>
        </p:spPr>
      </p:pic>
      <p:sp>
        <p:nvSpPr>
          <p:cNvPr id="28" name="مربع نص 27"/>
          <p:cNvSpPr txBox="1"/>
          <p:nvPr/>
        </p:nvSpPr>
        <p:spPr>
          <a:xfrm>
            <a:off x="-16597" y="6437890"/>
            <a:ext cx="2023311" cy="369332"/>
          </a:xfrm>
          <a:prstGeom prst="rect">
            <a:avLst/>
          </a:prstGeom>
          <a:noFill/>
        </p:spPr>
        <p:txBody>
          <a:bodyPr wrap="none" rtlCol="1">
            <a:spAutoFit/>
          </a:bodyPr>
          <a:lstStyle/>
          <a:p>
            <a:r>
              <a:rPr lang="en-US" dirty="0">
                <a:latin typeface="Sakkal Majalla" panose="02000000000000000000" pitchFamily="2" charset="-78"/>
                <a:cs typeface="Sakkal Majalla" panose="02000000000000000000" pitchFamily="2" charset="-78"/>
                <a:hlinkClick r:id="rId7"/>
              </a:rPr>
              <a:t>www.dawliatarining.com</a:t>
            </a:r>
            <a:r>
              <a:rPr lang="ar-SA" dirty="0">
                <a:latin typeface="Sakkal Majalla" panose="02000000000000000000" pitchFamily="2" charset="-78"/>
                <a:cs typeface="Sakkal Majalla" panose="02000000000000000000" pitchFamily="2" charset="-78"/>
              </a:rPr>
              <a:t> </a:t>
            </a:r>
          </a:p>
        </p:txBody>
      </p:sp>
    </p:spTree>
    <p:extLst>
      <p:ext uri="{BB962C8B-B14F-4D97-AF65-F5344CB8AC3E}">
        <p14:creationId xmlns:p14="http://schemas.microsoft.com/office/powerpoint/2010/main" val="142603573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80">
                                          <p:stCondLst>
                                            <p:cond delay="0"/>
                                          </p:stCondLst>
                                        </p:cTn>
                                        <p:tgtEl>
                                          <p:spTgt spid="17"/>
                                        </p:tgtEl>
                                      </p:cBhvr>
                                    </p:animEffect>
                                    <p:anim calcmode="lin" valueType="num">
                                      <p:cBhvr>
                                        <p:cTn id="8"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13" dur="26">
                                          <p:stCondLst>
                                            <p:cond delay="650"/>
                                          </p:stCondLst>
                                        </p:cTn>
                                        <p:tgtEl>
                                          <p:spTgt spid="17"/>
                                        </p:tgtEl>
                                      </p:cBhvr>
                                      <p:to x="100000" y="60000"/>
                                    </p:animScale>
                                    <p:animScale>
                                      <p:cBhvr>
                                        <p:cTn id="14" dur="166" decel="50000">
                                          <p:stCondLst>
                                            <p:cond delay="676"/>
                                          </p:stCondLst>
                                        </p:cTn>
                                        <p:tgtEl>
                                          <p:spTgt spid="17"/>
                                        </p:tgtEl>
                                      </p:cBhvr>
                                      <p:to x="100000" y="100000"/>
                                    </p:animScale>
                                    <p:animScale>
                                      <p:cBhvr>
                                        <p:cTn id="15" dur="26">
                                          <p:stCondLst>
                                            <p:cond delay="1312"/>
                                          </p:stCondLst>
                                        </p:cTn>
                                        <p:tgtEl>
                                          <p:spTgt spid="17"/>
                                        </p:tgtEl>
                                      </p:cBhvr>
                                      <p:to x="100000" y="80000"/>
                                    </p:animScale>
                                    <p:animScale>
                                      <p:cBhvr>
                                        <p:cTn id="16" dur="166" decel="50000">
                                          <p:stCondLst>
                                            <p:cond delay="1338"/>
                                          </p:stCondLst>
                                        </p:cTn>
                                        <p:tgtEl>
                                          <p:spTgt spid="17"/>
                                        </p:tgtEl>
                                      </p:cBhvr>
                                      <p:to x="100000" y="100000"/>
                                    </p:animScale>
                                    <p:animScale>
                                      <p:cBhvr>
                                        <p:cTn id="17" dur="26">
                                          <p:stCondLst>
                                            <p:cond delay="1642"/>
                                          </p:stCondLst>
                                        </p:cTn>
                                        <p:tgtEl>
                                          <p:spTgt spid="17"/>
                                        </p:tgtEl>
                                      </p:cBhvr>
                                      <p:to x="100000" y="90000"/>
                                    </p:animScale>
                                    <p:animScale>
                                      <p:cBhvr>
                                        <p:cTn id="18" dur="166" decel="50000">
                                          <p:stCondLst>
                                            <p:cond delay="1668"/>
                                          </p:stCondLst>
                                        </p:cTn>
                                        <p:tgtEl>
                                          <p:spTgt spid="17"/>
                                        </p:tgtEl>
                                      </p:cBhvr>
                                      <p:to x="100000" y="100000"/>
                                    </p:animScale>
                                    <p:animScale>
                                      <p:cBhvr>
                                        <p:cTn id="19" dur="26">
                                          <p:stCondLst>
                                            <p:cond delay="1808"/>
                                          </p:stCondLst>
                                        </p:cTn>
                                        <p:tgtEl>
                                          <p:spTgt spid="17"/>
                                        </p:tgtEl>
                                      </p:cBhvr>
                                      <p:to x="100000" y="95000"/>
                                    </p:animScale>
                                    <p:animScale>
                                      <p:cBhvr>
                                        <p:cTn id="20" dur="166" decel="50000">
                                          <p:stCondLst>
                                            <p:cond delay="1834"/>
                                          </p:stCondLst>
                                        </p:cTn>
                                        <p:tgtEl>
                                          <p:spTgt spid="17"/>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down)">
                                      <p:cBhvr>
                                        <p:cTn id="25" dur="580">
                                          <p:stCondLst>
                                            <p:cond delay="0"/>
                                          </p:stCondLst>
                                        </p:cTn>
                                        <p:tgtEl>
                                          <p:spTgt spid="18"/>
                                        </p:tgtEl>
                                      </p:cBhvr>
                                    </p:animEffect>
                                    <p:anim calcmode="lin" valueType="num">
                                      <p:cBhvr>
                                        <p:cTn id="26"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31" dur="26">
                                          <p:stCondLst>
                                            <p:cond delay="650"/>
                                          </p:stCondLst>
                                        </p:cTn>
                                        <p:tgtEl>
                                          <p:spTgt spid="18"/>
                                        </p:tgtEl>
                                      </p:cBhvr>
                                      <p:to x="100000" y="60000"/>
                                    </p:animScale>
                                    <p:animScale>
                                      <p:cBhvr>
                                        <p:cTn id="32" dur="166" decel="50000">
                                          <p:stCondLst>
                                            <p:cond delay="676"/>
                                          </p:stCondLst>
                                        </p:cTn>
                                        <p:tgtEl>
                                          <p:spTgt spid="18"/>
                                        </p:tgtEl>
                                      </p:cBhvr>
                                      <p:to x="100000" y="100000"/>
                                    </p:animScale>
                                    <p:animScale>
                                      <p:cBhvr>
                                        <p:cTn id="33" dur="26">
                                          <p:stCondLst>
                                            <p:cond delay="1312"/>
                                          </p:stCondLst>
                                        </p:cTn>
                                        <p:tgtEl>
                                          <p:spTgt spid="18"/>
                                        </p:tgtEl>
                                      </p:cBhvr>
                                      <p:to x="100000" y="80000"/>
                                    </p:animScale>
                                    <p:animScale>
                                      <p:cBhvr>
                                        <p:cTn id="34" dur="166" decel="50000">
                                          <p:stCondLst>
                                            <p:cond delay="1338"/>
                                          </p:stCondLst>
                                        </p:cTn>
                                        <p:tgtEl>
                                          <p:spTgt spid="18"/>
                                        </p:tgtEl>
                                      </p:cBhvr>
                                      <p:to x="100000" y="100000"/>
                                    </p:animScale>
                                    <p:animScale>
                                      <p:cBhvr>
                                        <p:cTn id="35" dur="26">
                                          <p:stCondLst>
                                            <p:cond delay="1642"/>
                                          </p:stCondLst>
                                        </p:cTn>
                                        <p:tgtEl>
                                          <p:spTgt spid="18"/>
                                        </p:tgtEl>
                                      </p:cBhvr>
                                      <p:to x="100000" y="90000"/>
                                    </p:animScale>
                                    <p:animScale>
                                      <p:cBhvr>
                                        <p:cTn id="36" dur="166" decel="50000">
                                          <p:stCondLst>
                                            <p:cond delay="1668"/>
                                          </p:stCondLst>
                                        </p:cTn>
                                        <p:tgtEl>
                                          <p:spTgt spid="18"/>
                                        </p:tgtEl>
                                      </p:cBhvr>
                                      <p:to x="100000" y="100000"/>
                                    </p:animScale>
                                    <p:animScale>
                                      <p:cBhvr>
                                        <p:cTn id="37" dur="26">
                                          <p:stCondLst>
                                            <p:cond delay="1808"/>
                                          </p:stCondLst>
                                        </p:cTn>
                                        <p:tgtEl>
                                          <p:spTgt spid="18"/>
                                        </p:tgtEl>
                                      </p:cBhvr>
                                      <p:to x="100000" y="95000"/>
                                    </p:animScale>
                                    <p:animScale>
                                      <p:cBhvr>
                                        <p:cTn id="38" dur="166" decel="50000">
                                          <p:stCondLst>
                                            <p:cond delay="1834"/>
                                          </p:stCondLst>
                                        </p:cTn>
                                        <p:tgtEl>
                                          <p:spTgt spid="18"/>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wipe(down)">
                                      <p:cBhvr>
                                        <p:cTn id="43" dur="580">
                                          <p:stCondLst>
                                            <p:cond delay="0"/>
                                          </p:stCondLst>
                                        </p:cTn>
                                        <p:tgtEl>
                                          <p:spTgt spid="19"/>
                                        </p:tgtEl>
                                      </p:cBhvr>
                                    </p:animEffect>
                                    <p:anim calcmode="lin" valueType="num">
                                      <p:cBhvr>
                                        <p:cTn id="44"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49" dur="26">
                                          <p:stCondLst>
                                            <p:cond delay="650"/>
                                          </p:stCondLst>
                                        </p:cTn>
                                        <p:tgtEl>
                                          <p:spTgt spid="19"/>
                                        </p:tgtEl>
                                      </p:cBhvr>
                                      <p:to x="100000" y="60000"/>
                                    </p:animScale>
                                    <p:animScale>
                                      <p:cBhvr>
                                        <p:cTn id="50" dur="166" decel="50000">
                                          <p:stCondLst>
                                            <p:cond delay="676"/>
                                          </p:stCondLst>
                                        </p:cTn>
                                        <p:tgtEl>
                                          <p:spTgt spid="19"/>
                                        </p:tgtEl>
                                      </p:cBhvr>
                                      <p:to x="100000" y="100000"/>
                                    </p:animScale>
                                    <p:animScale>
                                      <p:cBhvr>
                                        <p:cTn id="51" dur="26">
                                          <p:stCondLst>
                                            <p:cond delay="1312"/>
                                          </p:stCondLst>
                                        </p:cTn>
                                        <p:tgtEl>
                                          <p:spTgt spid="19"/>
                                        </p:tgtEl>
                                      </p:cBhvr>
                                      <p:to x="100000" y="80000"/>
                                    </p:animScale>
                                    <p:animScale>
                                      <p:cBhvr>
                                        <p:cTn id="52" dur="166" decel="50000">
                                          <p:stCondLst>
                                            <p:cond delay="1338"/>
                                          </p:stCondLst>
                                        </p:cTn>
                                        <p:tgtEl>
                                          <p:spTgt spid="19"/>
                                        </p:tgtEl>
                                      </p:cBhvr>
                                      <p:to x="100000" y="100000"/>
                                    </p:animScale>
                                    <p:animScale>
                                      <p:cBhvr>
                                        <p:cTn id="53" dur="26">
                                          <p:stCondLst>
                                            <p:cond delay="1642"/>
                                          </p:stCondLst>
                                        </p:cTn>
                                        <p:tgtEl>
                                          <p:spTgt spid="19"/>
                                        </p:tgtEl>
                                      </p:cBhvr>
                                      <p:to x="100000" y="90000"/>
                                    </p:animScale>
                                    <p:animScale>
                                      <p:cBhvr>
                                        <p:cTn id="54" dur="166" decel="50000">
                                          <p:stCondLst>
                                            <p:cond delay="1668"/>
                                          </p:stCondLst>
                                        </p:cTn>
                                        <p:tgtEl>
                                          <p:spTgt spid="19"/>
                                        </p:tgtEl>
                                      </p:cBhvr>
                                      <p:to x="100000" y="100000"/>
                                    </p:animScale>
                                    <p:animScale>
                                      <p:cBhvr>
                                        <p:cTn id="55" dur="26">
                                          <p:stCondLst>
                                            <p:cond delay="1808"/>
                                          </p:stCondLst>
                                        </p:cTn>
                                        <p:tgtEl>
                                          <p:spTgt spid="19"/>
                                        </p:tgtEl>
                                      </p:cBhvr>
                                      <p:to x="100000" y="95000"/>
                                    </p:animScale>
                                    <p:animScale>
                                      <p:cBhvr>
                                        <p:cTn id="56" dur="166" decel="50000">
                                          <p:stCondLst>
                                            <p:cond delay="1834"/>
                                          </p:stCondLst>
                                        </p:cTn>
                                        <p:tgtEl>
                                          <p:spTgt spid="19"/>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grpId="0" nodeType="click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wipe(down)">
                                      <p:cBhvr>
                                        <p:cTn id="61" dur="580">
                                          <p:stCondLst>
                                            <p:cond delay="0"/>
                                          </p:stCondLst>
                                        </p:cTn>
                                        <p:tgtEl>
                                          <p:spTgt spid="20"/>
                                        </p:tgtEl>
                                      </p:cBhvr>
                                    </p:animEffect>
                                    <p:anim calcmode="lin" valueType="num">
                                      <p:cBhvr>
                                        <p:cTn id="62"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67" dur="26">
                                          <p:stCondLst>
                                            <p:cond delay="650"/>
                                          </p:stCondLst>
                                        </p:cTn>
                                        <p:tgtEl>
                                          <p:spTgt spid="20"/>
                                        </p:tgtEl>
                                      </p:cBhvr>
                                      <p:to x="100000" y="60000"/>
                                    </p:animScale>
                                    <p:animScale>
                                      <p:cBhvr>
                                        <p:cTn id="68" dur="166" decel="50000">
                                          <p:stCondLst>
                                            <p:cond delay="676"/>
                                          </p:stCondLst>
                                        </p:cTn>
                                        <p:tgtEl>
                                          <p:spTgt spid="20"/>
                                        </p:tgtEl>
                                      </p:cBhvr>
                                      <p:to x="100000" y="100000"/>
                                    </p:animScale>
                                    <p:animScale>
                                      <p:cBhvr>
                                        <p:cTn id="69" dur="26">
                                          <p:stCondLst>
                                            <p:cond delay="1312"/>
                                          </p:stCondLst>
                                        </p:cTn>
                                        <p:tgtEl>
                                          <p:spTgt spid="20"/>
                                        </p:tgtEl>
                                      </p:cBhvr>
                                      <p:to x="100000" y="80000"/>
                                    </p:animScale>
                                    <p:animScale>
                                      <p:cBhvr>
                                        <p:cTn id="70" dur="166" decel="50000">
                                          <p:stCondLst>
                                            <p:cond delay="1338"/>
                                          </p:stCondLst>
                                        </p:cTn>
                                        <p:tgtEl>
                                          <p:spTgt spid="20"/>
                                        </p:tgtEl>
                                      </p:cBhvr>
                                      <p:to x="100000" y="100000"/>
                                    </p:animScale>
                                    <p:animScale>
                                      <p:cBhvr>
                                        <p:cTn id="71" dur="26">
                                          <p:stCondLst>
                                            <p:cond delay="1642"/>
                                          </p:stCondLst>
                                        </p:cTn>
                                        <p:tgtEl>
                                          <p:spTgt spid="20"/>
                                        </p:tgtEl>
                                      </p:cBhvr>
                                      <p:to x="100000" y="90000"/>
                                    </p:animScale>
                                    <p:animScale>
                                      <p:cBhvr>
                                        <p:cTn id="72" dur="166" decel="50000">
                                          <p:stCondLst>
                                            <p:cond delay="1668"/>
                                          </p:stCondLst>
                                        </p:cTn>
                                        <p:tgtEl>
                                          <p:spTgt spid="20"/>
                                        </p:tgtEl>
                                      </p:cBhvr>
                                      <p:to x="100000" y="100000"/>
                                    </p:animScale>
                                    <p:animScale>
                                      <p:cBhvr>
                                        <p:cTn id="73" dur="26">
                                          <p:stCondLst>
                                            <p:cond delay="1808"/>
                                          </p:stCondLst>
                                        </p:cTn>
                                        <p:tgtEl>
                                          <p:spTgt spid="20"/>
                                        </p:tgtEl>
                                      </p:cBhvr>
                                      <p:to x="100000" y="95000"/>
                                    </p:animScale>
                                    <p:animScale>
                                      <p:cBhvr>
                                        <p:cTn id="74" dur="166" decel="50000">
                                          <p:stCondLst>
                                            <p:cond delay="1834"/>
                                          </p:stCondLst>
                                        </p:cTn>
                                        <p:tgtEl>
                                          <p:spTgt spid="20"/>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26" presetClass="entr" presetSubtype="0" fill="hold" grpId="0" nodeType="clickEffect">
                                  <p:stCondLst>
                                    <p:cond delay="0"/>
                                  </p:stCondLst>
                                  <p:childTnLst>
                                    <p:set>
                                      <p:cBhvr>
                                        <p:cTn id="78" dur="1" fill="hold">
                                          <p:stCondLst>
                                            <p:cond delay="0"/>
                                          </p:stCondLst>
                                        </p:cTn>
                                        <p:tgtEl>
                                          <p:spTgt spid="21"/>
                                        </p:tgtEl>
                                        <p:attrNameLst>
                                          <p:attrName>style.visibility</p:attrName>
                                        </p:attrNameLst>
                                      </p:cBhvr>
                                      <p:to>
                                        <p:strVal val="visible"/>
                                      </p:to>
                                    </p:set>
                                    <p:animEffect transition="in" filter="wipe(down)">
                                      <p:cBhvr>
                                        <p:cTn id="79" dur="580">
                                          <p:stCondLst>
                                            <p:cond delay="0"/>
                                          </p:stCondLst>
                                        </p:cTn>
                                        <p:tgtEl>
                                          <p:spTgt spid="21"/>
                                        </p:tgtEl>
                                      </p:cBhvr>
                                    </p:animEffect>
                                    <p:anim calcmode="lin" valueType="num">
                                      <p:cBhvr>
                                        <p:cTn id="80" dur="1822"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81" dur="664"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82" dur="664" tmFilter="0, 0; 0.125,0.2665; 0.25,0.4; 0.375,0.465; 0.5,0.5;  0.625,0.535; 0.75,0.6; 0.875,0.7335; 1,1">
                                          <p:stCondLst>
                                            <p:cond delay="664"/>
                                          </p:stCondLst>
                                        </p:cTn>
                                        <p:tgtEl>
                                          <p:spTgt spid="21"/>
                                        </p:tgtEl>
                                        <p:attrNameLst>
                                          <p:attrName>ppt_y</p:attrName>
                                        </p:attrNameLst>
                                      </p:cBhvr>
                                      <p:tavLst>
                                        <p:tav tm="0" fmla="#ppt_y-sin(pi*$)/9">
                                          <p:val>
                                            <p:fltVal val="0"/>
                                          </p:val>
                                        </p:tav>
                                        <p:tav tm="100000">
                                          <p:val>
                                            <p:fltVal val="1"/>
                                          </p:val>
                                        </p:tav>
                                      </p:tavLst>
                                    </p:anim>
                                    <p:anim calcmode="lin" valueType="num">
                                      <p:cBhvr>
                                        <p:cTn id="83" dur="332" tmFilter="0, 0; 0.125,0.2665; 0.25,0.4; 0.375,0.465; 0.5,0.5;  0.625,0.535; 0.75,0.6; 0.875,0.7335; 1,1">
                                          <p:stCondLst>
                                            <p:cond delay="1324"/>
                                          </p:stCondLst>
                                        </p:cTn>
                                        <p:tgtEl>
                                          <p:spTgt spid="21"/>
                                        </p:tgtEl>
                                        <p:attrNameLst>
                                          <p:attrName>ppt_y</p:attrName>
                                        </p:attrNameLst>
                                      </p:cBhvr>
                                      <p:tavLst>
                                        <p:tav tm="0" fmla="#ppt_y-sin(pi*$)/27">
                                          <p:val>
                                            <p:fltVal val="0"/>
                                          </p:val>
                                        </p:tav>
                                        <p:tav tm="100000">
                                          <p:val>
                                            <p:fltVal val="1"/>
                                          </p:val>
                                        </p:tav>
                                      </p:tavLst>
                                    </p:anim>
                                    <p:anim calcmode="lin" valueType="num">
                                      <p:cBhvr>
                                        <p:cTn id="84" dur="164" tmFilter="0, 0; 0.125,0.2665; 0.25,0.4; 0.375,0.465; 0.5,0.5;  0.625,0.535; 0.75,0.6; 0.875,0.7335; 1,1">
                                          <p:stCondLst>
                                            <p:cond delay="1656"/>
                                          </p:stCondLst>
                                        </p:cTn>
                                        <p:tgtEl>
                                          <p:spTgt spid="21"/>
                                        </p:tgtEl>
                                        <p:attrNameLst>
                                          <p:attrName>ppt_y</p:attrName>
                                        </p:attrNameLst>
                                      </p:cBhvr>
                                      <p:tavLst>
                                        <p:tav tm="0" fmla="#ppt_y-sin(pi*$)/81">
                                          <p:val>
                                            <p:fltVal val="0"/>
                                          </p:val>
                                        </p:tav>
                                        <p:tav tm="100000">
                                          <p:val>
                                            <p:fltVal val="1"/>
                                          </p:val>
                                        </p:tav>
                                      </p:tavLst>
                                    </p:anim>
                                    <p:animScale>
                                      <p:cBhvr>
                                        <p:cTn id="85" dur="26">
                                          <p:stCondLst>
                                            <p:cond delay="650"/>
                                          </p:stCondLst>
                                        </p:cTn>
                                        <p:tgtEl>
                                          <p:spTgt spid="21"/>
                                        </p:tgtEl>
                                      </p:cBhvr>
                                      <p:to x="100000" y="60000"/>
                                    </p:animScale>
                                    <p:animScale>
                                      <p:cBhvr>
                                        <p:cTn id="86" dur="166" decel="50000">
                                          <p:stCondLst>
                                            <p:cond delay="676"/>
                                          </p:stCondLst>
                                        </p:cTn>
                                        <p:tgtEl>
                                          <p:spTgt spid="21"/>
                                        </p:tgtEl>
                                      </p:cBhvr>
                                      <p:to x="100000" y="100000"/>
                                    </p:animScale>
                                    <p:animScale>
                                      <p:cBhvr>
                                        <p:cTn id="87" dur="26">
                                          <p:stCondLst>
                                            <p:cond delay="1312"/>
                                          </p:stCondLst>
                                        </p:cTn>
                                        <p:tgtEl>
                                          <p:spTgt spid="21"/>
                                        </p:tgtEl>
                                      </p:cBhvr>
                                      <p:to x="100000" y="80000"/>
                                    </p:animScale>
                                    <p:animScale>
                                      <p:cBhvr>
                                        <p:cTn id="88" dur="166" decel="50000">
                                          <p:stCondLst>
                                            <p:cond delay="1338"/>
                                          </p:stCondLst>
                                        </p:cTn>
                                        <p:tgtEl>
                                          <p:spTgt spid="21"/>
                                        </p:tgtEl>
                                      </p:cBhvr>
                                      <p:to x="100000" y="100000"/>
                                    </p:animScale>
                                    <p:animScale>
                                      <p:cBhvr>
                                        <p:cTn id="89" dur="26">
                                          <p:stCondLst>
                                            <p:cond delay="1642"/>
                                          </p:stCondLst>
                                        </p:cTn>
                                        <p:tgtEl>
                                          <p:spTgt spid="21"/>
                                        </p:tgtEl>
                                      </p:cBhvr>
                                      <p:to x="100000" y="90000"/>
                                    </p:animScale>
                                    <p:animScale>
                                      <p:cBhvr>
                                        <p:cTn id="90" dur="166" decel="50000">
                                          <p:stCondLst>
                                            <p:cond delay="1668"/>
                                          </p:stCondLst>
                                        </p:cTn>
                                        <p:tgtEl>
                                          <p:spTgt spid="21"/>
                                        </p:tgtEl>
                                      </p:cBhvr>
                                      <p:to x="100000" y="100000"/>
                                    </p:animScale>
                                    <p:animScale>
                                      <p:cBhvr>
                                        <p:cTn id="91" dur="26">
                                          <p:stCondLst>
                                            <p:cond delay="1808"/>
                                          </p:stCondLst>
                                        </p:cTn>
                                        <p:tgtEl>
                                          <p:spTgt spid="21"/>
                                        </p:tgtEl>
                                      </p:cBhvr>
                                      <p:to x="100000" y="95000"/>
                                    </p:animScale>
                                    <p:animScale>
                                      <p:cBhvr>
                                        <p:cTn id="92" dur="166" decel="50000">
                                          <p:stCondLst>
                                            <p:cond delay="1834"/>
                                          </p:stCondLst>
                                        </p:cTn>
                                        <p:tgtEl>
                                          <p:spTgt spid="21"/>
                                        </p:tgtEl>
                                      </p:cBhvr>
                                      <p:to x="100000" y="100000"/>
                                    </p:animScale>
                                  </p:childTnLst>
                                </p:cTn>
                              </p:par>
                            </p:childTnLst>
                          </p:cTn>
                        </p:par>
                      </p:childTnLst>
                    </p:cTn>
                  </p:par>
                  <p:par>
                    <p:cTn id="93" fill="hold">
                      <p:stCondLst>
                        <p:cond delay="indefinite"/>
                      </p:stCondLst>
                      <p:childTnLst>
                        <p:par>
                          <p:cTn id="94" fill="hold">
                            <p:stCondLst>
                              <p:cond delay="0"/>
                            </p:stCondLst>
                            <p:childTnLst>
                              <p:par>
                                <p:cTn id="95" presetID="26" presetClass="entr" presetSubtype="0" fill="hold" grpId="0" nodeType="clickEffect">
                                  <p:stCondLst>
                                    <p:cond delay="0"/>
                                  </p:stCondLst>
                                  <p:childTnLst>
                                    <p:set>
                                      <p:cBhvr>
                                        <p:cTn id="96" dur="1" fill="hold">
                                          <p:stCondLst>
                                            <p:cond delay="0"/>
                                          </p:stCondLst>
                                        </p:cTn>
                                        <p:tgtEl>
                                          <p:spTgt spid="22"/>
                                        </p:tgtEl>
                                        <p:attrNameLst>
                                          <p:attrName>style.visibility</p:attrName>
                                        </p:attrNameLst>
                                      </p:cBhvr>
                                      <p:to>
                                        <p:strVal val="visible"/>
                                      </p:to>
                                    </p:set>
                                    <p:animEffect transition="in" filter="wipe(down)">
                                      <p:cBhvr>
                                        <p:cTn id="97" dur="580">
                                          <p:stCondLst>
                                            <p:cond delay="0"/>
                                          </p:stCondLst>
                                        </p:cTn>
                                        <p:tgtEl>
                                          <p:spTgt spid="22"/>
                                        </p:tgtEl>
                                      </p:cBhvr>
                                    </p:animEffect>
                                    <p:anim calcmode="lin" valueType="num">
                                      <p:cBhvr>
                                        <p:cTn id="98" dur="1822"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99" dur="664"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100" dur="664" tmFilter="0, 0; 0.125,0.2665; 0.25,0.4; 0.375,0.465; 0.5,0.5;  0.625,0.535; 0.75,0.6; 0.875,0.7335; 1,1">
                                          <p:stCondLst>
                                            <p:cond delay="664"/>
                                          </p:stCondLst>
                                        </p:cTn>
                                        <p:tgtEl>
                                          <p:spTgt spid="22"/>
                                        </p:tgtEl>
                                        <p:attrNameLst>
                                          <p:attrName>ppt_y</p:attrName>
                                        </p:attrNameLst>
                                      </p:cBhvr>
                                      <p:tavLst>
                                        <p:tav tm="0" fmla="#ppt_y-sin(pi*$)/9">
                                          <p:val>
                                            <p:fltVal val="0"/>
                                          </p:val>
                                        </p:tav>
                                        <p:tav tm="100000">
                                          <p:val>
                                            <p:fltVal val="1"/>
                                          </p:val>
                                        </p:tav>
                                      </p:tavLst>
                                    </p:anim>
                                    <p:anim calcmode="lin" valueType="num">
                                      <p:cBhvr>
                                        <p:cTn id="101" dur="332" tmFilter="0, 0; 0.125,0.2665; 0.25,0.4; 0.375,0.465; 0.5,0.5;  0.625,0.535; 0.75,0.6; 0.875,0.7335; 1,1">
                                          <p:stCondLst>
                                            <p:cond delay="1324"/>
                                          </p:stCondLst>
                                        </p:cTn>
                                        <p:tgtEl>
                                          <p:spTgt spid="22"/>
                                        </p:tgtEl>
                                        <p:attrNameLst>
                                          <p:attrName>ppt_y</p:attrName>
                                        </p:attrNameLst>
                                      </p:cBhvr>
                                      <p:tavLst>
                                        <p:tav tm="0" fmla="#ppt_y-sin(pi*$)/27">
                                          <p:val>
                                            <p:fltVal val="0"/>
                                          </p:val>
                                        </p:tav>
                                        <p:tav tm="100000">
                                          <p:val>
                                            <p:fltVal val="1"/>
                                          </p:val>
                                        </p:tav>
                                      </p:tavLst>
                                    </p:anim>
                                    <p:anim calcmode="lin" valueType="num">
                                      <p:cBhvr>
                                        <p:cTn id="102" dur="164" tmFilter="0, 0; 0.125,0.2665; 0.25,0.4; 0.375,0.465; 0.5,0.5;  0.625,0.535; 0.75,0.6; 0.875,0.7335; 1,1">
                                          <p:stCondLst>
                                            <p:cond delay="1656"/>
                                          </p:stCondLst>
                                        </p:cTn>
                                        <p:tgtEl>
                                          <p:spTgt spid="22"/>
                                        </p:tgtEl>
                                        <p:attrNameLst>
                                          <p:attrName>ppt_y</p:attrName>
                                        </p:attrNameLst>
                                      </p:cBhvr>
                                      <p:tavLst>
                                        <p:tav tm="0" fmla="#ppt_y-sin(pi*$)/81">
                                          <p:val>
                                            <p:fltVal val="0"/>
                                          </p:val>
                                        </p:tav>
                                        <p:tav tm="100000">
                                          <p:val>
                                            <p:fltVal val="1"/>
                                          </p:val>
                                        </p:tav>
                                      </p:tavLst>
                                    </p:anim>
                                    <p:animScale>
                                      <p:cBhvr>
                                        <p:cTn id="103" dur="26">
                                          <p:stCondLst>
                                            <p:cond delay="650"/>
                                          </p:stCondLst>
                                        </p:cTn>
                                        <p:tgtEl>
                                          <p:spTgt spid="22"/>
                                        </p:tgtEl>
                                      </p:cBhvr>
                                      <p:to x="100000" y="60000"/>
                                    </p:animScale>
                                    <p:animScale>
                                      <p:cBhvr>
                                        <p:cTn id="104" dur="166" decel="50000">
                                          <p:stCondLst>
                                            <p:cond delay="676"/>
                                          </p:stCondLst>
                                        </p:cTn>
                                        <p:tgtEl>
                                          <p:spTgt spid="22"/>
                                        </p:tgtEl>
                                      </p:cBhvr>
                                      <p:to x="100000" y="100000"/>
                                    </p:animScale>
                                    <p:animScale>
                                      <p:cBhvr>
                                        <p:cTn id="105" dur="26">
                                          <p:stCondLst>
                                            <p:cond delay="1312"/>
                                          </p:stCondLst>
                                        </p:cTn>
                                        <p:tgtEl>
                                          <p:spTgt spid="22"/>
                                        </p:tgtEl>
                                      </p:cBhvr>
                                      <p:to x="100000" y="80000"/>
                                    </p:animScale>
                                    <p:animScale>
                                      <p:cBhvr>
                                        <p:cTn id="106" dur="166" decel="50000">
                                          <p:stCondLst>
                                            <p:cond delay="1338"/>
                                          </p:stCondLst>
                                        </p:cTn>
                                        <p:tgtEl>
                                          <p:spTgt spid="22"/>
                                        </p:tgtEl>
                                      </p:cBhvr>
                                      <p:to x="100000" y="100000"/>
                                    </p:animScale>
                                    <p:animScale>
                                      <p:cBhvr>
                                        <p:cTn id="107" dur="26">
                                          <p:stCondLst>
                                            <p:cond delay="1642"/>
                                          </p:stCondLst>
                                        </p:cTn>
                                        <p:tgtEl>
                                          <p:spTgt spid="22"/>
                                        </p:tgtEl>
                                      </p:cBhvr>
                                      <p:to x="100000" y="90000"/>
                                    </p:animScale>
                                    <p:animScale>
                                      <p:cBhvr>
                                        <p:cTn id="108" dur="166" decel="50000">
                                          <p:stCondLst>
                                            <p:cond delay="1668"/>
                                          </p:stCondLst>
                                        </p:cTn>
                                        <p:tgtEl>
                                          <p:spTgt spid="22"/>
                                        </p:tgtEl>
                                      </p:cBhvr>
                                      <p:to x="100000" y="100000"/>
                                    </p:animScale>
                                    <p:animScale>
                                      <p:cBhvr>
                                        <p:cTn id="109" dur="26">
                                          <p:stCondLst>
                                            <p:cond delay="1808"/>
                                          </p:stCondLst>
                                        </p:cTn>
                                        <p:tgtEl>
                                          <p:spTgt spid="22"/>
                                        </p:tgtEl>
                                      </p:cBhvr>
                                      <p:to x="100000" y="95000"/>
                                    </p:animScale>
                                    <p:animScale>
                                      <p:cBhvr>
                                        <p:cTn id="110" dur="166" decel="50000">
                                          <p:stCondLst>
                                            <p:cond delay="1834"/>
                                          </p:stCondLst>
                                        </p:cTn>
                                        <p:tgtEl>
                                          <p:spTgt spid="22"/>
                                        </p:tgtEl>
                                      </p:cBhvr>
                                      <p:to x="100000" y="100000"/>
                                    </p:animScale>
                                  </p:childTnLst>
                                </p:cTn>
                              </p:par>
                            </p:childTnLst>
                          </p:cTn>
                        </p:par>
                      </p:childTnLst>
                    </p:cTn>
                  </p:par>
                  <p:par>
                    <p:cTn id="111" fill="hold">
                      <p:stCondLst>
                        <p:cond delay="indefinite"/>
                      </p:stCondLst>
                      <p:childTnLst>
                        <p:par>
                          <p:cTn id="112" fill="hold">
                            <p:stCondLst>
                              <p:cond delay="0"/>
                            </p:stCondLst>
                            <p:childTnLst>
                              <p:par>
                                <p:cTn id="113" presetID="26" presetClass="entr" presetSubtype="0" fill="hold" grpId="0" nodeType="clickEffect">
                                  <p:stCondLst>
                                    <p:cond delay="0"/>
                                  </p:stCondLst>
                                  <p:childTnLst>
                                    <p:set>
                                      <p:cBhvr>
                                        <p:cTn id="114" dur="1" fill="hold">
                                          <p:stCondLst>
                                            <p:cond delay="0"/>
                                          </p:stCondLst>
                                        </p:cTn>
                                        <p:tgtEl>
                                          <p:spTgt spid="23"/>
                                        </p:tgtEl>
                                        <p:attrNameLst>
                                          <p:attrName>style.visibility</p:attrName>
                                        </p:attrNameLst>
                                      </p:cBhvr>
                                      <p:to>
                                        <p:strVal val="visible"/>
                                      </p:to>
                                    </p:set>
                                    <p:animEffect transition="in" filter="wipe(down)">
                                      <p:cBhvr>
                                        <p:cTn id="115" dur="580">
                                          <p:stCondLst>
                                            <p:cond delay="0"/>
                                          </p:stCondLst>
                                        </p:cTn>
                                        <p:tgtEl>
                                          <p:spTgt spid="23"/>
                                        </p:tgtEl>
                                      </p:cBhvr>
                                    </p:animEffect>
                                    <p:anim calcmode="lin" valueType="num">
                                      <p:cBhvr>
                                        <p:cTn id="116" dur="1822"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117" dur="664"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118" dur="664" tmFilter="0, 0; 0.125,0.2665; 0.25,0.4; 0.375,0.465; 0.5,0.5;  0.625,0.535; 0.75,0.6; 0.875,0.7335; 1,1">
                                          <p:stCondLst>
                                            <p:cond delay="664"/>
                                          </p:stCondLst>
                                        </p:cTn>
                                        <p:tgtEl>
                                          <p:spTgt spid="23"/>
                                        </p:tgtEl>
                                        <p:attrNameLst>
                                          <p:attrName>ppt_y</p:attrName>
                                        </p:attrNameLst>
                                      </p:cBhvr>
                                      <p:tavLst>
                                        <p:tav tm="0" fmla="#ppt_y-sin(pi*$)/9">
                                          <p:val>
                                            <p:fltVal val="0"/>
                                          </p:val>
                                        </p:tav>
                                        <p:tav tm="100000">
                                          <p:val>
                                            <p:fltVal val="1"/>
                                          </p:val>
                                        </p:tav>
                                      </p:tavLst>
                                    </p:anim>
                                    <p:anim calcmode="lin" valueType="num">
                                      <p:cBhvr>
                                        <p:cTn id="119" dur="332" tmFilter="0, 0; 0.125,0.2665; 0.25,0.4; 0.375,0.465; 0.5,0.5;  0.625,0.535; 0.75,0.6; 0.875,0.7335; 1,1">
                                          <p:stCondLst>
                                            <p:cond delay="1324"/>
                                          </p:stCondLst>
                                        </p:cTn>
                                        <p:tgtEl>
                                          <p:spTgt spid="23"/>
                                        </p:tgtEl>
                                        <p:attrNameLst>
                                          <p:attrName>ppt_y</p:attrName>
                                        </p:attrNameLst>
                                      </p:cBhvr>
                                      <p:tavLst>
                                        <p:tav tm="0" fmla="#ppt_y-sin(pi*$)/27">
                                          <p:val>
                                            <p:fltVal val="0"/>
                                          </p:val>
                                        </p:tav>
                                        <p:tav tm="100000">
                                          <p:val>
                                            <p:fltVal val="1"/>
                                          </p:val>
                                        </p:tav>
                                      </p:tavLst>
                                    </p:anim>
                                    <p:anim calcmode="lin" valueType="num">
                                      <p:cBhvr>
                                        <p:cTn id="120" dur="164" tmFilter="0, 0; 0.125,0.2665; 0.25,0.4; 0.375,0.465; 0.5,0.5;  0.625,0.535; 0.75,0.6; 0.875,0.7335; 1,1">
                                          <p:stCondLst>
                                            <p:cond delay="1656"/>
                                          </p:stCondLst>
                                        </p:cTn>
                                        <p:tgtEl>
                                          <p:spTgt spid="23"/>
                                        </p:tgtEl>
                                        <p:attrNameLst>
                                          <p:attrName>ppt_y</p:attrName>
                                        </p:attrNameLst>
                                      </p:cBhvr>
                                      <p:tavLst>
                                        <p:tav tm="0" fmla="#ppt_y-sin(pi*$)/81">
                                          <p:val>
                                            <p:fltVal val="0"/>
                                          </p:val>
                                        </p:tav>
                                        <p:tav tm="100000">
                                          <p:val>
                                            <p:fltVal val="1"/>
                                          </p:val>
                                        </p:tav>
                                      </p:tavLst>
                                    </p:anim>
                                    <p:animScale>
                                      <p:cBhvr>
                                        <p:cTn id="121" dur="26">
                                          <p:stCondLst>
                                            <p:cond delay="650"/>
                                          </p:stCondLst>
                                        </p:cTn>
                                        <p:tgtEl>
                                          <p:spTgt spid="23"/>
                                        </p:tgtEl>
                                      </p:cBhvr>
                                      <p:to x="100000" y="60000"/>
                                    </p:animScale>
                                    <p:animScale>
                                      <p:cBhvr>
                                        <p:cTn id="122" dur="166" decel="50000">
                                          <p:stCondLst>
                                            <p:cond delay="676"/>
                                          </p:stCondLst>
                                        </p:cTn>
                                        <p:tgtEl>
                                          <p:spTgt spid="23"/>
                                        </p:tgtEl>
                                      </p:cBhvr>
                                      <p:to x="100000" y="100000"/>
                                    </p:animScale>
                                    <p:animScale>
                                      <p:cBhvr>
                                        <p:cTn id="123" dur="26">
                                          <p:stCondLst>
                                            <p:cond delay="1312"/>
                                          </p:stCondLst>
                                        </p:cTn>
                                        <p:tgtEl>
                                          <p:spTgt spid="23"/>
                                        </p:tgtEl>
                                      </p:cBhvr>
                                      <p:to x="100000" y="80000"/>
                                    </p:animScale>
                                    <p:animScale>
                                      <p:cBhvr>
                                        <p:cTn id="124" dur="166" decel="50000">
                                          <p:stCondLst>
                                            <p:cond delay="1338"/>
                                          </p:stCondLst>
                                        </p:cTn>
                                        <p:tgtEl>
                                          <p:spTgt spid="23"/>
                                        </p:tgtEl>
                                      </p:cBhvr>
                                      <p:to x="100000" y="100000"/>
                                    </p:animScale>
                                    <p:animScale>
                                      <p:cBhvr>
                                        <p:cTn id="125" dur="26">
                                          <p:stCondLst>
                                            <p:cond delay="1642"/>
                                          </p:stCondLst>
                                        </p:cTn>
                                        <p:tgtEl>
                                          <p:spTgt spid="23"/>
                                        </p:tgtEl>
                                      </p:cBhvr>
                                      <p:to x="100000" y="90000"/>
                                    </p:animScale>
                                    <p:animScale>
                                      <p:cBhvr>
                                        <p:cTn id="126" dur="166" decel="50000">
                                          <p:stCondLst>
                                            <p:cond delay="1668"/>
                                          </p:stCondLst>
                                        </p:cTn>
                                        <p:tgtEl>
                                          <p:spTgt spid="23"/>
                                        </p:tgtEl>
                                      </p:cBhvr>
                                      <p:to x="100000" y="100000"/>
                                    </p:animScale>
                                    <p:animScale>
                                      <p:cBhvr>
                                        <p:cTn id="127" dur="26">
                                          <p:stCondLst>
                                            <p:cond delay="1808"/>
                                          </p:stCondLst>
                                        </p:cTn>
                                        <p:tgtEl>
                                          <p:spTgt spid="23"/>
                                        </p:tgtEl>
                                      </p:cBhvr>
                                      <p:to x="100000" y="95000"/>
                                    </p:animScale>
                                    <p:animScale>
                                      <p:cBhvr>
                                        <p:cTn id="128" dur="166" decel="50000">
                                          <p:stCondLst>
                                            <p:cond delay="1834"/>
                                          </p:stCondLst>
                                        </p:cTn>
                                        <p:tgtEl>
                                          <p:spTgt spid="23"/>
                                        </p:tgtEl>
                                      </p:cBhvr>
                                      <p:to x="100000" y="100000"/>
                                    </p:animScale>
                                  </p:childTnLst>
                                </p:cTn>
                              </p:par>
                            </p:childTnLst>
                          </p:cTn>
                        </p:par>
                      </p:childTnLst>
                    </p:cTn>
                  </p:par>
                  <p:par>
                    <p:cTn id="129" fill="hold">
                      <p:stCondLst>
                        <p:cond delay="indefinite"/>
                      </p:stCondLst>
                      <p:childTnLst>
                        <p:par>
                          <p:cTn id="130" fill="hold">
                            <p:stCondLst>
                              <p:cond delay="0"/>
                            </p:stCondLst>
                            <p:childTnLst>
                              <p:par>
                                <p:cTn id="131" presetID="26" presetClass="entr" presetSubtype="0" fill="hold" grpId="0" nodeType="clickEffect">
                                  <p:stCondLst>
                                    <p:cond delay="0"/>
                                  </p:stCondLst>
                                  <p:childTnLst>
                                    <p:set>
                                      <p:cBhvr>
                                        <p:cTn id="132" dur="1" fill="hold">
                                          <p:stCondLst>
                                            <p:cond delay="0"/>
                                          </p:stCondLst>
                                        </p:cTn>
                                        <p:tgtEl>
                                          <p:spTgt spid="24"/>
                                        </p:tgtEl>
                                        <p:attrNameLst>
                                          <p:attrName>style.visibility</p:attrName>
                                        </p:attrNameLst>
                                      </p:cBhvr>
                                      <p:to>
                                        <p:strVal val="visible"/>
                                      </p:to>
                                    </p:set>
                                    <p:animEffect transition="in" filter="wipe(down)">
                                      <p:cBhvr>
                                        <p:cTn id="133" dur="580">
                                          <p:stCondLst>
                                            <p:cond delay="0"/>
                                          </p:stCondLst>
                                        </p:cTn>
                                        <p:tgtEl>
                                          <p:spTgt spid="24"/>
                                        </p:tgtEl>
                                      </p:cBhvr>
                                    </p:animEffect>
                                    <p:anim calcmode="lin" valueType="num">
                                      <p:cBhvr>
                                        <p:cTn id="134" dur="1822"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135" dur="664"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136" dur="664" tmFilter="0, 0; 0.125,0.2665; 0.25,0.4; 0.375,0.465; 0.5,0.5;  0.625,0.535; 0.75,0.6; 0.875,0.7335; 1,1">
                                          <p:stCondLst>
                                            <p:cond delay="664"/>
                                          </p:stCondLst>
                                        </p:cTn>
                                        <p:tgtEl>
                                          <p:spTgt spid="24"/>
                                        </p:tgtEl>
                                        <p:attrNameLst>
                                          <p:attrName>ppt_y</p:attrName>
                                        </p:attrNameLst>
                                      </p:cBhvr>
                                      <p:tavLst>
                                        <p:tav tm="0" fmla="#ppt_y-sin(pi*$)/9">
                                          <p:val>
                                            <p:fltVal val="0"/>
                                          </p:val>
                                        </p:tav>
                                        <p:tav tm="100000">
                                          <p:val>
                                            <p:fltVal val="1"/>
                                          </p:val>
                                        </p:tav>
                                      </p:tavLst>
                                    </p:anim>
                                    <p:anim calcmode="lin" valueType="num">
                                      <p:cBhvr>
                                        <p:cTn id="137" dur="332" tmFilter="0, 0; 0.125,0.2665; 0.25,0.4; 0.375,0.465; 0.5,0.5;  0.625,0.535; 0.75,0.6; 0.875,0.7335; 1,1">
                                          <p:stCondLst>
                                            <p:cond delay="1324"/>
                                          </p:stCondLst>
                                        </p:cTn>
                                        <p:tgtEl>
                                          <p:spTgt spid="24"/>
                                        </p:tgtEl>
                                        <p:attrNameLst>
                                          <p:attrName>ppt_y</p:attrName>
                                        </p:attrNameLst>
                                      </p:cBhvr>
                                      <p:tavLst>
                                        <p:tav tm="0" fmla="#ppt_y-sin(pi*$)/27">
                                          <p:val>
                                            <p:fltVal val="0"/>
                                          </p:val>
                                        </p:tav>
                                        <p:tav tm="100000">
                                          <p:val>
                                            <p:fltVal val="1"/>
                                          </p:val>
                                        </p:tav>
                                      </p:tavLst>
                                    </p:anim>
                                    <p:anim calcmode="lin" valueType="num">
                                      <p:cBhvr>
                                        <p:cTn id="138" dur="164" tmFilter="0, 0; 0.125,0.2665; 0.25,0.4; 0.375,0.465; 0.5,0.5;  0.625,0.535; 0.75,0.6; 0.875,0.7335; 1,1">
                                          <p:stCondLst>
                                            <p:cond delay="1656"/>
                                          </p:stCondLst>
                                        </p:cTn>
                                        <p:tgtEl>
                                          <p:spTgt spid="24"/>
                                        </p:tgtEl>
                                        <p:attrNameLst>
                                          <p:attrName>ppt_y</p:attrName>
                                        </p:attrNameLst>
                                      </p:cBhvr>
                                      <p:tavLst>
                                        <p:tav tm="0" fmla="#ppt_y-sin(pi*$)/81">
                                          <p:val>
                                            <p:fltVal val="0"/>
                                          </p:val>
                                        </p:tav>
                                        <p:tav tm="100000">
                                          <p:val>
                                            <p:fltVal val="1"/>
                                          </p:val>
                                        </p:tav>
                                      </p:tavLst>
                                    </p:anim>
                                    <p:animScale>
                                      <p:cBhvr>
                                        <p:cTn id="139" dur="26">
                                          <p:stCondLst>
                                            <p:cond delay="650"/>
                                          </p:stCondLst>
                                        </p:cTn>
                                        <p:tgtEl>
                                          <p:spTgt spid="24"/>
                                        </p:tgtEl>
                                      </p:cBhvr>
                                      <p:to x="100000" y="60000"/>
                                    </p:animScale>
                                    <p:animScale>
                                      <p:cBhvr>
                                        <p:cTn id="140" dur="166" decel="50000">
                                          <p:stCondLst>
                                            <p:cond delay="676"/>
                                          </p:stCondLst>
                                        </p:cTn>
                                        <p:tgtEl>
                                          <p:spTgt spid="24"/>
                                        </p:tgtEl>
                                      </p:cBhvr>
                                      <p:to x="100000" y="100000"/>
                                    </p:animScale>
                                    <p:animScale>
                                      <p:cBhvr>
                                        <p:cTn id="141" dur="26">
                                          <p:stCondLst>
                                            <p:cond delay="1312"/>
                                          </p:stCondLst>
                                        </p:cTn>
                                        <p:tgtEl>
                                          <p:spTgt spid="24"/>
                                        </p:tgtEl>
                                      </p:cBhvr>
                                      <p:to x="100000" y="80000"/>
                                    </p:animScale>
                                    <p:animScale>
                                      <p:cBhvr>
                                        <p:cTn id="142" dur="166" decel="50000">
                                          <p:stCondLst>
                                            <p:cond delay="1338"/>
                                          </p:stCondLst>
                                        </p:cTn>
                                        <p:tgtEl>
                                          <p:spTgt spid="24"/>
                                        </p:tgtEl>
                                      </p:cBhvr>
                                      <p:to x="100000" y="100000"/>
                                    </p:animScale>
                                    <p:animScale>
                                      <p:cBhvr>
                                        <p:cTn id="143" dur="26">
                                          <p:stCondLst>
                                            <p:cond delay="1642"/>
                                          </p:stCondLst>
                                        </p:cTn>
                                        <p:tgtEl>
                                          <p:spTgt spid="24"/>
                                        </p:tgtEl>
                                      </p:cBhvr>
                                      <p:to x="100000" y="90000"/>
                                    </p:animScale>
                                    <p:animScale>
                                      <p:cBhvr>
                                        <p:cTn id="144" dur="166" decel="50000">
                                          <p:stCondLst>
                                            <p:cond delay="1668"/>
                                          </p:stCondLst>
                                        </p:cTn>
                                        <p:tgtEl>
                                          <p:spTgt spid="24"/>
                                        </p:tgtEl>
                                      </p:cBhvr>
                                      <p:to x="100000" y="100000"/>
                                    </p:animScale>
                                    <p:animScale>
                                      <p:cBhvr>
                                        <p:cTn id="145" dur="26">
                                          <p:stCondLst>
                                            <p:cond delay="1808"/>
                                          </p:stCondLst>
                                        </p:cTn>
                                        <p:tgtEl>
                                          <p:spTgt spid="24"/>
                                        </p:tgtEl>
                                      </p:cBhvr>
                                      <p:to x="100000" y="95000"/>
                                    </p:animScale>
                                    <p:animScale>
                                      <p:cBhvr>
                                        <p:cTn id="146" dur="166" decel="50000">
                                          <p:stCondLst>
                                            <p:cond delay="1834"/>
                                          </p:stCondLst>
                                        </p:cTn>
                                        <p:tgtEl>
                                          <p:spTgt spid="24"/>
                                        </p:tgtEl>
                                      </p:cBhvr>
                                      <p:to x="100000" y="100000"/>
                                    </p:animScale>
                                  </p:childTnLst>
                                </p:cTn>
                              </p:par>
                            </p:childTnLst>
                          </p:cTn>
                        </p:par>
                      </p:childTnLst>
                    </p:cTn>
                  </p:par>
                  <p:par>
                    <p:cTn id="147" fill="hold">
                      <p:stCondLst>
                        <p:cond delay="indefinite"/>
                      </p:stCondLst>
                      <p:childTnLst>
                        <p:par>
                          <p:cTn id="148" fill="hold">
                            <p:stCondLst>
                              <p:cond delay="0"/>
                            </p:stCondLst>
                            <p:childTnLst>
                              <p:par>
                                <p:cTn id="149" presetID="26" presetClass="entr" presetSubtype="0" fill="hold" grpId="0" nodeType="clickEffect">
                                  <p:stCondLst>
                                    <p:cond delay="0"/>
                                  </p:stCondLst>
                                  <p:childTnLst>
                                    <p:set>
                                      <p:cBhvr>
                                        <p:cTn id="150" dur="1" fill="hold">
                                          <p:stCondLst>
                                            <p:cond delay="0"/>
                                          </p:stCondLst>
                                        </p:cTn>
                                        <p:tgtEl>
                                          <p:spTgt spid="25"/>
                                        </p:tgtEl>
                                        <p:attrNameLst>
                                          <p:attrName>style.visibility</p:attrName>
                                        </p:attrNameLst>
                                      </p:cBhvr>
                                      <p:to>
                                        <p:strVal val="visible"/>
                                      </p:to>
                                    </p:set>
                                    <p:animEffect transition="in" filter="wipe(down)">
                                      <p:cBhvr>
                                        <p:cTn id="151" dur="580">
                                          <p:stCondLst>
                                            <p:cond delay="0"/>
                                          </p:stCondLst>
                                        </p:cTn>
                                        <p:tgtEl>
                                          <p:spTgt spid="25"/>
                                        </p:tgtEl>
                                      </p:cBhvr>
                                    </p:animEffect>
                                    <p:anim calcmode="lin" valueType="num">
                                      <p:cBhvr>
                                        <p:cTn id="152" dur="1822"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153" dur="664"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154" dur="664" tmFilter="0, 0; 0.125,0.2665; 0.25,0.4; 0.375,0.465; 0.5,0.5;  0.625,0.535; 0.75,0.6; 0.875,0.7335; 1,1">
                                          <p:stCondLst>
                                            <p:cond delay="664"/>
                                          </p:stCondLst>
                                        </p:cTn>
                                        <p:tgtEl>
                                          <p:spTgt spid="25"/>
                                        </p:tgtEl>
                                        <p:attrNameLst>
                                          <p:attrName>ppt_y</p:attrName>
                                        </p:attrNameLst>
                                      </p:cBhvr>
                                      <p:tavLst>
                                        <p:tav tm="0" fmla="#ppt_y-sin(pi*$)/9">
                                          <p:val>
                                            <p:fltVal val="0"/>
                                          </p:val>
                                        </p:tav>
                                        <p:tav tm="100000">
                                          <p:val>
                                            <p:fltVal val="1"/>
                                          </p:val>
                                        </p:tav>
                                      </p:tavLst>
                                    </p:anim>
                                    <p:anim calcmode="lin" valueType="num">
                                      <p:cBhvr>
                                        <p:cTn id="155" dur="332" tmFilter="0, 0; 0.125,0.2665; 0.25,0.4; 0.375,0.465; 0.5,0.5;  0.625,0.535; 0.75,0.6; 0.875,0.7335; 1,1">
                                          <p:stCondLst>
                                            <p:cond delay="1324"/>
                                          </p:stCondLst>
                                        </p:cTn>
                                        <p:tgtEl>
                                          <p:spTgt spid="25"/>
                                        </p:tgtEl>
                                        <p:attrNameLst>
                                          <p:attrName>ppt_y</p:attrName>
                                        </p:attrNameLst>
                                      </p:cBhvr>
                                      <p:tavLst>
                                        <p:tav tm="0" fmla="#ppt_y-sin(pi*$)/27">
                                          <p:val>
                                            <p:fltVal val="0"/>
                                          </p:val>
                                        </p:tav>
                                        <p:tav tm="100000">
                                          <p:val>
                                            <p:fltVal val="1"/>
                                          </p:val>
                                        </p:tav>
                                      </p:tavLst>
                                    </p:anim>
                                    <p:anim calcmode="lin" valueType="num">
                                      <p:cBhvr>
                                        <p:cTn id="156" dur="164" tmFilter="0, 0; 0.125,0.2665; 0.25,0.4; 0.375,0.465; 0.5,0.5;  0.625,0.535; 0.75,0.6; 0.875,0.7335; 1,1">
                                          <p:stCondLst>
                                            <p:cond delay="1656"/>
                                          </p:stCondLst>
                                        </p:cTn>
                                        <p:tgtEl>
                                          <p:spTgt spid="25"/>
                                        </p:tgtEl>
                                        <p:attrNameLst>
                                          <p:attrName>ppt_y</p:attrName>
                                        </p:attrNameLst>
                                      </p:cBhvr>
                                      <p:tavLst>
                                        <p:tav tm="0" fmla="#ppt_y-sin(pi*$)/81">
                                          <p:val>
                                            <p:fltVal val="0"/>
                                          </p:val>
                                        </p:tav>
                                        <p:tav tm="100000">
                                          <p:val>
                                            <p:fltVal val="1"/>
                                          </p:val>
                                        </p:tav>
                                      </p:tavLst>
                                    </p:anim>
                                    <p:animScale>
                                      <p:cBhvr>
                                        <p:cTn id="157" dur="26">
                                          <p:stCondLst>
                                            <p:cond delay="650"/>
                                          </p:stCondLst>
                                        </p:cTn>
                                        <p:tgtEl>
                                          <p:spTgt spid="25"/>
                                        </p:tgtEl>
                                      </p:cBhvr>
                                      <p:to x="100000" y="60000"/>
                                    </p:animScale>
                                    <p:animScale>
                                      <p:cBhvr>
                                        <p:cTn id="158" dur="166" decel="50000">
                                          <p:stCondLst>
                                            <p:cond delay="676"/>
                                          </p:stCondLst>
                                        </p:cTn>
                                        <p:tgtEl>
                                          <p:spTgt spid="25"/>
                                        </p:tgtEl>
                                      </p:cBhvr>
                                      <p:to x="100000" y="100000"/>
                                    </p:animScale>
                                    <p:animScale>
                                      <p:cBhvr>
                                        <p:cTn id="159" dur="26">
                                          <p:stCondLst>
                                            <p:cond delay="1312"/>
                                          </p:stCondLst>
                                        </p:cTn>
                                        <p:tgtEl>
                                          <p:spTgt spid="25"/>
                                        </p:tgtEl>
                                      </p:cBhvr>
                                      <p:to x="100000" y="80000"/>
                                    </p:animScale>
                                    <p:animScale>
                                      <p:cBhvr>
                                        <p:cTn id="160" dur="166" decel="50000">
                                          <p:stCondLst>
                                            <p:cond delay="1338"/>
                                          </p:stCondLst>
                                        </p:cTn>
                                        <p:tgtEl>
                                          <p:spTgt spid="25"/>
                                        </p:tgtEl>
                                      </p:cBhvr>
                                      <p:to x="100000" y="100000"/>
                                    </p:animScale>
                                    <p:animScale>
                                      <p:cBhvr>
                                        <p:cTn id="161" dur="26">
                                          <p:stCondLst>
                                            <p:cond delay="1642"/>
                                          </p:stCondLst>
                                        </p:cTn>
                                        <p:tgtEl>
                                          <p:spTgt spid="25"/>
                                        </p:tgtEl>
                                      </p:cBhvr>
                                      <p:to x="100000" y="90000"/>
                                    </p:animScale>
                                    <p:animScale>
                                      <p:cBhvr>
                                        <p:cTn id="162" dur="166" decel="50000">
                                          <p:stCondLst>
                                            <p:cond delay="1668"/>
                                          </p:stCondLst>
                                        </p:cTn>
                                        <p:tgtEl>
                                          <p:spTgt spid="25"/>
                                        </p:tgtEl>
                                      </p:cBhvr>
                                      <p:to x="100000" y="100000"/>
                                    </p:animScale>
                                    <p:animScale>
                                      <p:cBhvr>
                                        <p:cTn id="163" dur="26">
                                          <p:stCondLst>
                                            <p:cond delay="1808"/>
                                          </p:stCondLst>
                                        </p:cTn>
                                        <p:tgtEl>
                                          <p:spTgt spid="25"/>
                                        </p:tgtEl>
                                      </p:cBhvr>
                                      <p:to x="100000" y="95000"/>
                                    </p:animScale>
                                    <p:animScale>
                                      <p:cBhvr>
                                        <p:cTn id="164" dur="166" decel="50000">
                                          <p:stCondLst>
                                            <p:cond delay="1834"/>
                                          </p:stCondLst>
                                        </p:cTn>
                                        <p:tgtEl>
                                          <p:spTgt spid="25"/>
                                        </p:tgtEl>
                                      </p:cBhvr>
                                      <p:to x="100000" y="100000"/>
                                    </p:animScale>
                                  </p:childTnLst>
                                </p:cTn>
                              </p:par>
                            </p:childTnLst>
                          </p:cTn>
                        </p:par>
                      </p:childTnLst>
                    </p:cTn>
                  </p:par>
                  <p:par>
                    <p:cTn id="165" fill="hold">
                      <p:stCondLst>
                        <p:cond delay="indefinite"/>
                      </p:stCondLst>
                      <p:childTnLst>
                        <p:par>
                          <p:cTn id="166" fill="hold">
                            <p:stCondLst>
                              <p:cond delay="0"/>
                            </p:stCondLst>
                            <p:childTnLst>
                              <p:par>
                                <p:cTn id="167" presetID="26" presetClass="entr" presetSubtype="0" fill="hold" grpId="0" nodeType="clickEffect">
                                  <p:stCondLst>
                                    <p:cond delay="0"/>
                                  </p:stCondLst>
                                  <p:childTnLst>
                                    <p:set>
                                      <p:cBhvr>
                                        <p:cTn id="168" dur="1" fill="hold">
                                          <p:stCondLst>
                                            <p:cond delay="0"/>
                                          </p:stCondLst>
                                        </p:cTn>
                                        <p:tgtEl>
                                          <p:spTgt spid="26"/>
                                        </p:tgtEl>
                                        <p:attrNameLst>
                                          <p:attrName>style.visibility</p:attrName>
                                        </p:attrNameLst>
                                      </p:cBhvr>
                                      <p:to>
                                        <p:strVal val="visible"/>
                                      </p:to>
                                    </p:set>
                                    <p:animEffect transition="in" filter="wipe(down)">
                                      <p:cBhvr>
                                        <p:cTn id="169" dur="580">
                                          <p:stCondLst>
                                            <p:cond delay="0"/>
                                          </p:stCondLst>
                                        </p:cTn>
                                        <p:tgtEl>
                                          <p:spTgt spid="26"/>
                                        </p:tgtEl>
                                      </p:cBhvr>
                                    </p:animEffect>
                                    <p:anim calcmode="lin" valueType="num">
                                      <p:cBhvr>
                                        <p:cTn id="170" dur="1822" tmFilter="0,0; 0.14,0.36; 0.43,0.73; 0.71,0.91; 1.0,1.0">
                                          <p:stCondLst>
                                            <p:cond delay="0"/>
                                          </p:stCondLst>
                                        </p:cTn>
                                        <p:tgtEl>
                                          <p:spTgt spid="26"/>
                                        </p:tgtEl>
                                        <p:attrNameLst>
                                          <p:attrName>ppt_x</p:attrName>
                                        </p:attrNameLst>
                                      </p:cBhvr>
                                      <p:tavLst>
                                        <p:tav tm="0">
                                          <p:val>
                                            <p:strVal val="#ppt_x-0.25"/>
                                          </p:val>
                                        </p:tav>
                                        <p:tav tm="100000">
                                          <p:val>
                                            <p:strVal val="#ppt_x"/>
                                          </p:val>
                                        </p:tav>
                                      </p:tavLst>
                                    </p:anim>
                                    <p:anim calcmode="lin" valueType="num">
                                      <p:cBhvr>
                                        <p:cTn id="171" dur="664" tmFilter="0.0,0.0; 0.25,0.07; 0.50,0.2; 0.75,0.467; 1.0,1.0">
                                          <p:stCondLst>
                                            <p:cond delay="0"/>
                                          </p:stCondLst>
                                        </p:cTn>
                                        <p:tgtEl>
                                          <p:spTgt spid="26"/>
                                        </p:tgtEl>
                                        <p:attrNameLst>
                                          <p:attrName>ppt_y</p:attrName>
                                        </p:attrNameLst>
                                      </p:cBhvr>
                                      <p:tavLst>
                                        <p:tav tm="0" fmla="#ppt_y-sin(pi*$)/3">
                                          <p:val>
                                            <p:fltVal val="0.5"/>
                                          </p:val>
                                        </p:tav>
                                        <p:tav tm="100000">
                                          <p:val>
                                            <p:fltVal val="1"/>
                                          </p:val>
                                        </p:tav>
                                      </p:tavLst>
                                    </p:anim>
                                    <p:anim calcmode="lin" valueType="num">
                                      <p:cBhvr>
                                        <p:cTn id="172" dur="664" tmFilter="0, 0; 0.125,0.2665; 0.25,0.4; 0.375,0.465; 0.5,0.5;  0.625,0.535; 0.75,0.6; 0.875,0.7335; 1,1">
                                          <p:stCondLst>
                                            <p:cond delay="664"/>
                                          </p:stCondLst>
                                        </p:cTn>
                                        <p:tgtEl>
                                          <p:spTgt spid="26"/>
                                        </p:tgtEl>
                                        <p:attrNameLst>
                                          <p:attrName>ppt_y</p:attrName>
                                        </p:attrNameLst>
                                      </p:cBhvr>
                                      <p:tavLst>
                                        <p:tav tm="0" fmla="#ppt_y-sin(pi*$)/9">
                                          <p:val>
                                            <p:fltVal val="0"/>
                                          </p:val>
                                        </p:tav>
                                        <p:tav tm="100000">
                                          <p:val>
                                            <p:fltVal val="1"/>
                                          </p:val>
                                        </p:tav>
                                      </p:tavLst>
                                    </p:anim>
                                    <p:anim calcmode="lin" valueType="num">
                                      <p:cBhvr>
                                        <p:cTn id="173" dur="332" tmFilter="0, 0; 0.125,0.2665; 0.25,0.4; 0.375,0.465; 0.5,0.5;  0.625,0.535; 0.75,0.6; 0.875,0.7335; 1,1">
                                          <p:stCondLst>
                                            <p:cond delay="1324"/>
                                          </p:stCondLst>
                                        </p:cTn>
                                        <p:tgtEl>
                                          <p:spTgt spid="26"/>
                                        </p:tgtEl>
                                        <p:attrNameLst>
                                          <p:attrName>ppt_y</p:attrName>
                                        </p:attrNameLst>
                                      </p:cBhvr>
                                      <p:tavLst>
                                        <p:tav tm="0" fmla="#ppt_y-sin(pi*$)/27">
                                          <p:val>
                                            <p:fltVal val="0"/>
                                          </p:val>
                                        </p:tav>
                                        <p:tav tm="100000">
                                          <p:val>
                                            <p:fltVal val="1"/>
                                          </p:val>
                                        </p:tav>
                                      </p:tavLst>
                                    </p:anim>
                                    <p:anim calcmode="lin" valueType="num">
                                      <p:cBhvr>
                                        <p:cTn id="174" dur="164" tmFilter="0, 0; 0.125,0.2665; 0.25,0.4; 0.375,0.465; 0.5,0.5;  0.625,0.535; 0.75,0.6; 0.875,0.7335; 1,1">
                                          <p:stCondLst>
                                            <p:cond delay="1656"/>
                                          </p:stCondLst>
                                        </p:cTn>
                                        <p:tgtEl>
                                          <p:spTgt spid="26"/>
                                        </p:tgtEl>
                                        <p:attrNameLst>
                                          <p:attrName>ppt_y</p:attrName>
                                        </p:attrNameLst>
                                      </p:cBhvr>
                                      <p:tavLst>
                                        <p:tav tm="0" fmla="#ppt_y-sin(pi*$)/81">
                                          <p:val>
                                            <p:fltVal val="0"/>
                                          </p:val>
                                        </p:tav>
                                        <p:tav tm="100000">
                                          <p:val>
                                            <p:fltVal val="1"/>
                                          </p:val>
                                        </p:tav>
                                      </p:tavLst>
                                    </p:anim>
                                    <p:animScale>
                                      <p:cBhvr>
                                        <p:cTn id="175" dur="26">
                                          <p:stCondLst>
                                            <p:cond delay="650"/>
                                          </p:stCondLst>
                                        </p:cTn>
                                        <p:tgtEl>
                                          <p:spTgt spid="26"/>
                                        </p:tgtEl>
                                      </p:cBhvr>
                                      <p:to x="100000" y="60000"/>
                                    </p:animScale>
                                    <p:animScale>
                                      <p:cBhvr>
                                        <p:cTn id="176" dur="166" decel="50000">
                                          <p:stCondLst>
                                            <p:cond delay="676"/>
                                          </p:stCondLst>
                                        </p:cTn>
                                        <p:tgtEl>
                                          <p:spTgt spid="26"/>
                                        </p:tgtEl>
                                      </p:cBhvr>
                                      <p:to x="100000" y="100000"/>
                                    </p:animScale>
                                    <p:animScale>
                                      <p:cBhvr>
                                        <p:cTn id="177" dur="26">
                                          <p:stCondLst>
                                            <p:cond delay="1312"/>
                                          </p:stCondLst>
                                        </p:cTn>
                                        <p:tgtEl>
                                          <p:spTgt spid="26"/>
                                        </p:tgtEl>
                                      </p:cBhvr>
                                      <p:to x="100000" y="80000"/>
                                    </p:animScale>
                                    <p:animScale>
                                      <p:cBhvr>
                                        <p:cTn id="178" dur="166" decel="50000">
                                          <p:stCondLst>
                                            <p:cond delay="1338"/>
                                          </p:stCondLst>
                                        </p:cTn>
                                        <p:tgtEl>
                                          <p:spTgt spid="26"/>
                                        </p:tgtEl>
                                      </p:cBhvr>
                                      <p:to x="100000" y="100000"/>
                                    </p:animScale>
                                    <p:animScale>
                                      <p:cBhvr>
                                        <p:cTn id="179" dur="26">
                                          <p:stCondLst>
                                            <p:cond delay="1642"/>
                                          </p:stCondLst>
                                        </p:cTn>
                                        <p:tgtEl>
                                          <p:spTgt spid="26"/>
                                        </p:tgtEl>
                                      </p:cBhvr>
                                      <p:to x="100000" y="90000"/>
                                    </p:animScale>
                                    <p:animScale>
                                      <p:cBhvr>
                                        <p:cTn id="180" dur="166" decel="50000">
                                          <p:stCondLst>
                                            <p:cond delay="1668"/>
                                          </p:stCondLst>
                                        </p:cTn>
                                        <p:tgtEl>
                                          <p:spTgt spid="26"/>
                                        </p:tgtEl>
                                      </p:cBhvr>
                                      <p:to x="100000" y="100000"/>
                                    </p:animScale>
                                    <p:animScale>
                                      <p:cBhvr>
                                        <p:cTn id="181" dur="26">
                                          <p:stCondLst>
                                            <p:cond delay="1808"/>
                                          </p:stCondLst>
                                        </p:cTn>
                                        <p:tgtEl>
                                          <p:spTgt spid="26"/>
                                        </p:tgtEl>
                                      </p:cBhvr>
                                      <p:to x="100000" y="95000"/>
                                    </p:animScale>
                                    <p:animScale>
                                      <p:cBhvr>
                                        <p:cTn id="182" dur="166" decel="50000">
                                          <p:stCondLst>
                                            <p:cond delay="1834"/>
                                          </p:stCondLst>
                                        </p:cTn>
                                        <p:tgtEl>
                                          <p:spTgt spid="2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1" grpId="0"/>
      <p:bldP spid="22" grpId="0"/>
      <p:bldP spid="23" grpId="0"/>
      <p:bldP spid="24" grpId="0"/>
      <p:bldP spid="25" grpId="0"/>
      <p:bldP spid="26" grpId="0"/>
    </p:bldLst>
  </p:timing>
</p:sld>
</file>

<file path=ppt/slides/slide62.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7E5A0D50-BD01-48CF-9E1E-6EBE3CFE0757}"/>
              </a:ext>
            </a:extLst>
          </p:cNvPr>
          <p:cNvSpPr txBox="1"/>
          <p:nvPr/>
        </p:nvSpPr>
        <p:spPr>
          <a:xfrm>
            <a:off x="2743200" y="4931746"/>
            <a:ext cx="8945775" cy="1053418"/>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defRPr/>
            </a:pPr>
            <a:r>
              <a:rPr lang="ar-EG" sz="4800" b="1" kern="0" dirty="0">
                <a:solidFill>
                  <a:srgbClr val="009FEB"/>
                </a:solidFill>
                <a:latin typeface="Adobe Arabic" panose="02040503050201020203" pitchFamily="18" charset="-78"/>
                <a:cs typeface="Adobe Arabic" panose="02040503050201020203" pitchFamily="18" charset="-78"/>
              </a:rPr>
              <a:t>متى تُستخدم الألعاب التدريبية</a:t>
            </a:r>
            <a:endParaRPr lang="en-US" sz="4800" b="1" kern="0" dirty="0">
              <a:solidFill>
                <a:srgbClr val="009FEB"/>
              </a:solidFill>
              <a:latin typeface="Adobe Arabic" panose="02040503050201020203" pitchFamily="18" charset="-78"/>
              <a:cs typeface="Adobe Arabic" panose="02040503050201020203" pitchFamily="18" charset="-78"/>
            </a:endParaRPr>
          </a:p>
        </p:txBody>
      </p:sp>
      <p:pic>
        <p:nvPicPr>
          <p:cNvPr id="4" name="Picture 3" descr="Ø®Ø¯ÙØ© ØªØµÙÙÙ Ø£ÙØ´Ø·Ø© ÙØ­ÙÙØ¨Ø© ØªØ¯Ø±ÙØ¨ÙØ©"/>
          <p:cNvPicPr/>
          <p:nvPr/>
        </p:nvPicPr>
        <p:blipFill rotWithShape="1">
          <a:blip r:embed="rId3" cstate="print">
            <a:extLst>
              <a:ext uri="{28A0092B-C50C-407E-A947-70E740481C1C}">
                <a14:useLocalDpi xmlns:a14="http://schemas.microsoft.com/office/drawing/2010/main" val="0"/>
              </a:ext>
            </a:extLst>
          </a:blip>
          <a:srcRect l="-2360" b="32609"/>
          <a:stretch/>
        </p:blipFill>
        <p:spPr bwMode="auto">
          <a:xfrm>
            <a:off x="7854025" y="2036619"/>
            <a:ext cx="3388939" cy="2895128"/>
          </a:xfrm>
          <a:prstGeom prst="rect">
            <a:avLst/>
          </a:prstGeom>
          <a:noFill/>
          <a:ln>
            <a:noFill/>
          </a:ln>
          <a:extLst>
            <a:ext uri="{53640926-AAD7-44D8-BBD7-CCE9431645EC}">
              <a14:shadowObscured xmlns:a14="http://schemas.microsoft.com/office/drawing/2010/main"/>
            </a:ext>
          </a:extLst>
        </p:spPr>
      </p:pic>
      <p:sp>
        <p:nvSpPr>
          <p:cNvPr id="5" name="مربع نص 4"/>
          <p:cNvSpPr txBox="1"/>
          <p:nvPr/>
        </p:nvSpPr>
        <p:spPr>
          <a:xfrm>
            <a:off x="-16597" y="6437890"/>
            <a:ext cx="2023311" cy="369332"/>
          </a:xfrm>
          <a:prstGeom prst="rect">
            <a:avLst/>
          </a:prstGeom>
          <a:noFill/>
        </p:spPr>
        <p:txBody>
          <a:bodyPr wrap="none" rtlCol="1">
            <a:spAutoFit/>
          </a:bodyPr>
          <a:lstStyle/>
          <a:p>
            <a:r>
              <a:rPr lang="en-US" dirty="0">
                <a:latin typeface="Sakkal Majalla" panose="02000000000000000000" pitchFamily="2" charset="-78"/>
                <a:cs typeface="Sakkal Majalla" panose="02000000000000000000" pitchFamily="2" charset="-78"/>
                <a:hlinkClick r:id="rId4"/>
              </a:rPr>
              <a:t>www.dawliatarining.com</a:t>
            </a:r>
            <a:r>
              <a:rPr lang="ar-SA" dirty="0">
                <a:latin typeface="Sakkal Majalla" panose="02000000000000000000" pitchFamily="2" charset="-78"/>
                <a:cs typeface="Sakkal Majalla" panose="02000000000000000000" pitchFamily="2" charset="-78"/>
              </a:rPr>
              <a:t> </a:t>
            </a:r>
          </a:p>
        </p:txBody>
      </p:sp>
    </p:spTree>
    <p:extLst>
      <p:ext uri="{BB962C8B-B14F-4D97-AF65-F5344CB8AC3E}">
        <p14:creationId xmlns:p14="http://schemas.microsoft.com/office/powerpoint/2010/main" val="52272106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bg>
      <p:bgPr>
        <a:blipFill dpi="0" rotWithShape="1">
          <a:blip r:embed="rId4"/>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576306" y="249833"/>
            <a:ext cx="4474710" cy="630942"/>
          </a:xfrm>
          <a:prstGeom prst="rect">
            <a:avLst/>
          </a:prstGeom>
        </p:spPr>
        <p:txBody>
          <a:bodyPr wrap="square">
            <a:spAutoFit/>
          </a:bodyPr>
          <a:lstStyle/>
          <a:p>
            <a:pPr algn="ctr">
              <a:lnSpc>
                <a:spcPct val="125000"/>
              </a:lnSpc>
            </a:pPr>
            <a:r>
              <a:rPr lang="ar-EG" sz="2800" b="1" dirty="0">
                <a:solidFill>
                  <a:prstClr val="white"/>
                </a:solidFill>
                <a:latin typeface="Sakkal Majalla" pitchFamily="2" charset="-78"/>
                <a:cs typeface="Sakkal Majalla" pitchFamily="2" charset="-78"/>
              </a:rPr>
              <a:t>متى تُستخدم الألعاب التدريبية</a:t>
            </a:r>
          </a:p>
        </p:txBody>
      </p:sp>
      <p:grpSp>
        <p:nvGrpSpPr>
          <p:cNvPr id="3" name="Group 2">
            <a:extLst>
              <a:ext uri="{FF2B5EF4-FFF2-40B4-BE49-F238E27FC236}">
                <a16:creationId xmlns:a16="http://schemas.microsoft.com/office/drawing/2014/main" id="{018B03C2-F68E-43DB-8C80-BCD1D09A13C3}"/>
              </a:ext>
            </a:extLst>
          </p:cNvPr>
          <p:cNvGrpSpPr/>
          <p:nvPr/>
        </p:nvGrpSpPr>
        <p:grpSpPr>
          <a:xfrm flipH="1">
            <a:off x="6278768" y="1667086"/>
            <a:ext cx="4331970" cy="3995457"/>
            <a:chOff x="2073194" y="3094670"/>
            <a:chExt cx="4329947" cy="3540209"/>
          </a:xfrm>
        </p:grpSpPr>
        <p:pic>
          <p:nvPicPr>
            <p:cNvPr id="4" name="Picture 3">
              <a:extLst>
                <a:ext uri="{FF2B5EF4-FFF2-40B4-BE49-F238E27FC236}">
                  <a16:creationId xmlns:a16="http://schemas.microsoft.com/office/drawing/2014/main" id="{FF8447C6-FC9F-4933-AE51-A435C4E5A13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2073194" y="3094670"/>
              <a:ext cx="4329947" cy="3540209"/>
            </a:xfrm>
            <a:prstGeom prst="rect">
              <a:avLst/>
            </a:prstGeom>
          </p:spPr>
        </p:pic>
        <p:sp>
          <p:nvSpPr>
            <p:cNvPr id="5" name="Rectangle 4">
              <a:extLst>
                <a:ext uri="{FF2B5EF4-FFF2-40B4-BE49-F238E27FC236}">
                  <a16:creationId xmlns:a16="http://schemas.microsoft.com/office/drawing/2014/main" id="{581FE0E3-32A2-45AE-9743-8A6890A8BDC1}"/>
                </a:ext>
              </a:extLst>
            </p:cNvPr>
            <p:cNvSpPr/>
            <p:nvPr/>
          </p:nvSpPr>
          <p:spPr>
            <a:xfrm>
              <a:off x="2604501" y="3350876"/>
              <a:ext cx="3632105" cy="2808893"/>
            </a:xfrm>
            <a:prstGeom prst="rect">
              <a:avLst/>
            </a:prstGeom>
          </p:spPr>
          <p:txBody>
            <a:bodyPr wrap="square">
              <a:spAutoFit/>
            </a:bodyPr>
            <a:lstStyle/>
            <a:p>
              <a:pPr algn="ctr">
                <a:lnSpc>
                  <a:spcPct val="125000"/>
                </a:lnSpc>
                <a:defRPr/>
              </a:pPr>
              <a:r>
                <a:rPr lang="ar-EG" sz="3200" b="1" dirty="0">
                  <a:solidFill>
                    <a:srgbClr val="002060"/>
                  </a:solidFill>
                  <a:latin typeface="Sakkal Majalla" panose="02000000000000000000" pitchFamily="2" charset="-78"/>
                  <a:cs typeface="Sakkal Majalla" panose="02000000000000000000" pitchFamily="2" charset="-78"/>
                </a:rPr>
                <a:t>من منظور البرامج تعتبر الألعاب ادوات ووسائل تعليمية متنوعة وشاملة ويمكن استخدامها بالعديد من الطرق والأساليب</a:t>
              </a:r>
            </a:p>
          </p:txBody>
        </p:sp>
      </p:grpSp>
      <p:grpSp>
        <p:nvGrpSpPr>
          <p:cNvPr id="6" name="Group 5">
            <a:extLst>
              <a:ext uri="{FF2B5EF4-FFF2-40B4-BE49-F238E27FC236}">
                <a16:creationId xmlns:a16="http://schemas.microsoft.com/office/drawing/2014/main" id="{018B03C2-F68E-43DB-8C80-BCD1D09A13C3}"/>
              </a:ext>
            </a:extLst>
          </p:cNvPr>
          <p:cNvGrpSpPr/>
          <p:nvPr/>
        </p:nvGrpSpPr>
        <p:grpSpPr>
          <a:xfrm>
            <a:off x="1622811" y="1667086"/>
            <a:ext cx="4331970" cy="3995457"/>
            <a:chOff x="2073194" y="3094670"/>
            <a:chExt cx="4329947" cy="3540209"/>
          </a:xfrm>
        </p:grpSpPr>
        <p:pic>
          <p:nvPicPr>
            <p:cNvPr id="7" name="Picture 6">
              <a:extLst>
                <a:ext uri="{FF2B5EF4-FFF2-40B4-BE49-F238E27FC236}">
                  <a16:creationId xmlns:a16="http://schemas.microsoft.com/office/drawing/2014/main" id="{FF8447C6-FC9F-4933-AE51-A435C4E5A13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2073194" y="3094670"/>
              <a:ext cx="4329947" cy="3540209"/>
            </a:xfrm>
            <a:prstGeom prst="rect">
              <a:avLst/>
            </a:prstGeom>
          </p:spPr>
        </p:pic>
        <p:sp>
          <p:nvSpPr>
            <p:cNvPr id="8" name="Rectangle 7">
              <a:extLst>
                <a:ext uri="{FF2B5EF4-FFF2-40B4-BE49-F238E27FC236}">
                  <a16:creationId xmlns:a16="http://schemas.microsoft.com/office/drawing/2014/main" id="{581FE0E3-32A2-45AE-9743-8A6890A8BDC1}"/>
                </a:ext>
              </a:extLst>
            </p:cNvPr>
            <p:cNvSpPr/>
            <p:nvPr/>
          </p:nvSpPr>
          <p:spPr>
            <a:xfrm>
              <a:off x="2441486" y="3392150"/>
              <a:ext cx="3754184" cy="2945247"/>
            </a:xfrm>
            <a:prstGeom prst="rect">
              <a:avLst/>
            </a:prstGeom>
          </p:spPr>
          <p:txBody>
            <a:bodyPr wrap="square">
              <a:spAutoFit/>
            </a:bodyPr>
            <a:lstStyle/>
            <a:p>
              <a:pPr algn="ctr">
                <a:lnSpc>
                  <a:spcPct val="125000"/>
                </a:lnSpc>
                <a:defRPr/>
              </a:pPr>
              <a:r>
                <a:rPr lang="ar-EG" sz="2800" b="1" dirty="0">
                  <a:solidFill>
                    <a:srgbClr val="002060"/>
                  </a:solidFill>
                  <a:latin typeface="Sakkal Majalla" panose="02000000000000000000" pitchFamily="2" charset="-78"/>
                  <a:cs typeface="Sakkal Majalla" panose="02000000000000000000" pitchFamily="2" charset="-78"/>
                </a:rPr>
                <a:t>ويمكن استخدام الألعاب خلال عدة مراحل انشاء سير البرنامج</a:t>
              </a:r>
              <a:br>
                <a:rPr lang="ar-EG" sz="2800" b="1" dirty="0">
                  <a:solidFill>
                    <a:srgbClr val="002060"/>
                  </a:solidFill>
                  <a:latin typeface="Sakkal Majalla" panose="02000000000000000000" pitchFamily="2" charset="-78"/>
                  <a:cs typeface="Sakkal Majalla" panose="02000000000000000000" pitchFamily="2" charset="-78"/>
                </a:rPr>
              </a:br>
              <a:r>
                <a:rPr lang="ar-EG" sz="2800" b="1" dirty="0">
                  <a:solidFill>
                    <a:srgbClr val="002060"/>
                  </a:solidFill>
                  <a:latin typeface="Sakkal Majalla" panose="02000000000000000000" pitchFamily="2" charset="-78"/>
                  <a:cs typeface="Sakkal Majalla" panose="02000000000000000000" pitchFamily="2" charset="-78"/>
                </a:rPr>
                <a:t> او المقرر التدريبي أو التعليمي. ويكون من المفيد بشكل تاني توفير نوع من التغيير والتنوع للخبرة التعليمية  </a:t>
              </a:r>
            </a:p>
          </p:txBody>
        </p:sp>
      </p:grpSp>
      <p:sp>
        <p:nvSpPr>
          <p:cNvPr id="10" name="مربع نص 9"/>
          <p:cNvSpPr txBox="1"/>
          <p:nvPr/>
        </p:nvSpPr>
        <p:spPr>
          <a:xfrm>
            <a:off x="-16597" y="6437890"/>
            <a:ext cx="2023311" cy="369332"/>
          </a:xfrm>
          <a:prstGeom prst="rect">
            <a:avLst/>
          </a:prstGeom>
          <a:noFill/>
        </p:spPr>
        <p:txBody>
          <a:bodyPr wrap="none" rtlCol="1">
            <a:spAutoFit/>
          </a:bodyPr>
          <a:lstStyle/>
          <a:p>
            <a:r>
              <a:rPr lang="en-US" dirty="0">
                <a:latin typeface="Sakkal Majalla" panose="02000000000000000000" pitchFamily="2" charset="-78"/>
                <a:cs typeface="Sakkal Majalla" panose="02000000000000000000" pitchFamily="2" charset="-78"/>
                <a:hlinkClick r:id="rId6"/>
              </a:rPr>
              <a:t>www.dawliatarining.com</a:t>
            </a:r>
            <a:r>
              <a:rPr lang="ar-SA" dirty="0">
                <a:latin typeface="Sakkal Majalla" panose="02000000000000000000" pitchFamily="2" charset="-78"/>
                <a:cs typeface="Sakkal Majalla" panose="02000000000000000000" pitchFamily="2" charset="-78"/>
              </a:rPr>
              <a:t> </a:t>
            </a:r>
          </a:p>
        </p:txBody>
      </p:sp>
    </p:spTree>
    <p:extLst>
      <p:ext uri="{BB962C8B-B14F-4D97-AF65-F5344CB8AC3E}">
        <p14:creationId xmlns:p14="http://schemas.microsoft.com/office/powerpoint/2010/main" val="49496313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7E5A0D50-BD01-48CF-9E1E-6EBE3CFE0757}"/>
              </a:ext>
            </a:extLst>
          </p:cNvPr>
          <p:cNvSpPr txBox="1"/>
          <p:nvPr/>
        </p:nvSpPr>
        <p:spPr>
          <a:xfrm>
            <a:off x="2743200" y="4931746"/>
            <a:ext cx="8945775" cy="1053418"/>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defRPr/>
            </a:pPr>
            <a:r>
              <a:rPr lang="ar-EG" sz="4800" b="1" kern="0" dirty="0">
                <a:solidFill>
                  <a:srgbClr val="009FEB"/>
                </a:solidFill>
                <a:latin typeface="Adobe Arabic" panose="02040503050201020203" pitchFamily="18" charset="-78"/>
                <a:cs typeface="Adobe Arabic" panose="02040503050201020203" pitchFamily="18" charset="-78"/>
              </a:rPr>
              <a:t>كيف يتم إدارة اللعبة التدريبية بشكل صحيح</a:t>
            </a:r>
            <a:endParaRPr lang="en-US" sz="4800" b="1" kern="0" dirty="0">
              <a:solidFill>
                <a:srgbClr val="009FEB"/>
              </a:solidFill>
              <a:latin typeface="Adobe Arabic" panose="02040503050201020203" pitchFamily="18" charset="-78"/>
              <a:cs typeface="Adobe Arabic" panose="02040503050201020203" pitchFamily="18" charset="-78"/>
            </a:endParaRPr>
          </a:p>
        </p:txBody>
      </p:sp>
      <p:pic>
        <p:nvPicPr>
          <p:cNvPr id="4" name="Picture 3" descr="Ø®Ø¯ÙØ© ØªØµÙÙÙ Ø£ÙØ´Ø·Ø© ÙØ­ÙÙØ¨Ø© ØªØ¯Ø±ÙØ¨ÙØ©"/>
          <p:cNvPicPr/>
          <p:nvPr/>
        </p:nvPicPr>
        <p:blipFill rotWithShape="1">
          <a:blip r:embed="rId3" cstate="print">
            <a:extLst>
              <a:ext uri="{28A0092B-C50C-407E-A947-70E740481C1C}">
                <a14:useLocalDpi xmlns:a14="http://schemas.microsoft.com/office/drawing/2010/main" val="0"/>
              </a:ext>
            </a:extLst>
          </a:blip>
          <a:srcRect l="-2360" b="32609"/>
          <a:stretch/>
        </p:blipFill>
        <p:spPr bwMode="auto">
          <a:xfrm>
            <a:off x="7854025" y="2036619"/>
            <a:ext cx="3388939" cy="2895128"/>
          </a:xfrm>
          <a:prstGeom prst="rect">
            <a:avLst/>
          </a:prstGeom>
          <a:noFill/>
          <a:ln>
            <a:noFill/>
          </a:ln>
          <a:extLst>
            <a:ext uri="{53640926-AAD7-44D8-BBD7-CCE9431645EC}">
              <a14:shadowObscured xmlns:a14="http://schemas.microsoft.com/office/drawing/2010/main"/>
            </a:ext>
          </a:extLst>
        </p:spPr>
      </p:pic>
      <p:sp>
        <p:nvSpPr>
          <p:cNvPr id="5" name="مربع نص 4"/>
          <p:cNvSpPr txBox="1"/>
          <p:nvPr/>
        </p:nvSpPr>
        <p:spPr>
          <a:xfrm>
            <a:off x="-16597" y="6437890"/>
            <a:ext cx="2023311" cy="369332"/>
          </a:xfrm>
          <a:prstGeom prst="rect">
            <a:avLst/>
          </a:prstGeom>
          <a:noFill/>
        </p:spPr>
        <p:txBody>
          <a:bodyPr wrap="none" rtlCol="1">
            <a:spAutoFit/>
          </a:bodyPr>
          <a:lstStyle/>
          <a:p>
            <a:r>
              <a:rPr lang="en-US" dirty="0">
                <a:latin typeface="Sakkal Majalla" panose="02000000000000000000" pitchFamily="2" charset="-78"/>
                <a:cs typeface="Sakkal Majalla" panose="02000000000000000000" pitchFamily="2" charset="-78"/>
                <a:hlinkClick r:id="rId4"/>
              </a:rPr>
              <a:t>www.dawliatarining.com</a:t>
            </a:r>
            <a:r>
              <a:rPr lang="ar-SA" dirty="0">
                <a:latin typeface="Sakkal Majalla" panose="02000000000000000000" pitchFamily="2" charset="-78"/>
                <a:cs typeface="Sakkal Majalla" panose="02000000000000000000" pitchFamily="2" charset="-78"/>
              </a:rPr>
              <a:t> </a:t>
            </a:r>
          </a:p>
        </p:txBody>
      </p:sp>
    </p:spTree>
    <p:extLst>
      <p:ext uri="{BB962C8B-B14F-4D97-AF65-F5344CB8AC3E}">
        <p14:creationId xmlns:p14="http://schemas.microsoft.com/office/powerpoint/2010/main" val="59609675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bg>
      <p:bgPr>
        <a:blipFill dpi="0" rotWithShape="1">
          <a:blip r:embed="rId4"/>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576306" y="249833"/>
            <a:ext cx="4474710" cy="553998"/>
          </a:xfrm>
          <a:prstGeom prst="rect">
            <a:avLst/>
          </a:prstGeom>
        </p:spPr>
        <p:txBody>
          <a:bodyPr wrap="square">
            <a:spAutoFit/>
          </a:bodyPr>
          <a:lstStyle/>
          <a:p>
            <a:pPr algn="ctr">
              <a:lnSpc>
                <a:spcPct val="125000"/>
              </a:lnSpc>
            </a:pPr>
            <a:r>
              <a:rPr lang="ar-EG" sz="2400" b="1" dirty="0">
                <a:solidFill>
                  <a:prstClr val="white"/>
                </a:solidFill>
                <a:latin typeface="Sakkal Majalla" pitchFamily="2" charset="-78"/>
                <a:cs typeface="Sakkal Majalla" pitchFamily="2" charset="-78"/>
              </a:rPr>
              <a:t>كيف يتم إدارة اللعبة التدريبية بشكل صحيح</a:t>
            </a:r>
          </a:p>
        </p:txBody>
      </p:sp>
      <p:grpSp>
        <p:nvGrpSpPr>
          <p:cNvPr id="3" name="Group 2"/>
          <p:cNvGrpSpPr/>
          <p:nvPr/>
        </p:nvGrpSpPr>
        <p:grpSpPr>
          <a:xfrm>
            <a:off x="1191667" y="2165123"/>
            <a:ext cx="10725896" cy="708434"/>
            <a:chOff x="863187" y="2562060"/>
            <a:chExt cx="10725896" cy="708434"/>
          </a:xfrm>
        </p:grpSpPr>
        <p:pic>
          <p:nvPicPr>
            <p:cNvPr id="4" name="Pictur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131484" y="2562060"/>
              <a:ext cx="457599" cy="664723"/>
            </a:xfrm>
            <a:prstGeom prst="rect">
              <a:avLst/>
            </a:prstGeom>
          </p:spPr>
        </p:pic>
        <p:sp>
          <p:nvSpPr>
            <p:cNvPr id="5" name="Rectangle 4"/>
            <p:cNvSpPr/>
            <p:nvPr/>
          </p:nvSpPr>
          <p:spPr>
            <a:xfrm>
              <a:off x="863187" y="2682641"/>
              <a:ext cx="10262010" cy="587853"/>
            </a:xfrm>
            <a:prstGeom prst="rect">
              <a:avLst/>
            </a:prstGeom>
          </p:spPr>
          <p:txBody>
            <a:bodyPr wrap="square">
              <a:spAutoFit/>
            </a:bodyPr>
            <a:lstStyle/>
            <a:p>
              <a:pPr algn="justLow">
                <a:lnSpc>
                  <a:spcPct val="115000"/>
                </a:lnSpc>
                <a:spcAft>
                  <a:spcPts val="800"/>
                </a:spcAft>
              </a:pPr>
              <a:r>
                <a:rPr lang="ar-SA" sz="2800" b="1" dirty="0">
                  <a:solidFill>
                    <a:srgbClr val="002060"/>
                  </a:solidFill>
                  <a:ea typeface="Times New Roman" panose="02020603050405020304" pitchFamily="18" charset="0"/>
                  <a:cs typeface="Sakkal Majalla" panose="02000000000000000000" pitchFamily="2" charset="-78"/>
                </a:rPr>
                <a:t>هل تتم ممارسة اللعبة في اكثر الاوقات ملاءمة لذلك اثناء الجلسة او البرنامح؟</a:t>
              </a:r>
              <a:endParaRPr lang="en-US" sz="1600" dirty="0">
                <a:solidFill>
                  <a:prstClr val="black"/>
                </a:solidFill>
                <a:ea typeface="Calibri" panose="020F0502020204030204" pitchFamily="34" charset="0"/>
                <a:cs typeface="Arial" panose="020B0604020202020204" pitchFamily="34" charset="0"/>
              </a:endParaRPr>
            </a:p>
          </p:txBody>
        </p:sp>
      </p:grpSp>
      <p:grpSp>
        <p:nvGrpSpPr>
          <p:cNvPr id="6" name="Group 5"/>
          <p:cNvGrpSpPr/>
          <p:nvPr/>
        </p:nvGrpSpPr>
        <p:grpSpPr>
          <a:xfrm>
            <a:off x="168384" y="3242341"/>
            <a:ext cx="11742892" cy="1615098"/>
            <a:chOff x="-153809" y="2562060"/>
            <a:chExt cx="11742892" cy="1615098"/>
          </a:xfrm>
        </p:grpSpPr>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131484" y="2562060"/>
              <a:ext cx="457599" cy="664723"/>
            </a:xfrm>
            <a:prstGeom prst="rect">
              <a:avLst/>
            </a:prstGeom>
          </p:spPr>
        </p:pic>
        <p:sp>
          <p:nvSpPr>
            <p:cNvPr id="8" name="Rectangle 7"/>
            <p:cNvSpPr/>
            <p:nvPr/>
          </p:nvSpPr>
          <p:spPr>
            <a:xfrm>
              <a:off x="-153809" y="2598264"/>
              <a:ext cx="11285293" cy="1578894"/>
            </a:xfrm>
            <a:prstGeom prst="rect">
              <a:avLst/>
            </a:prstGeom>
          </p:spPr>
          <p:txBody>
            <a:bodyPr wrap="square">
              <a:spAutoFit/>
            </a:bodyPr>
            <a:lstStyle/>
            <a:p>
              <a:pPr algn="justLow">
                <a:lnSpc>
                  <a:spcPct val="115000"/>
                </a:lnSpc>
                <a:spcAft>
                  <a:spcPts val="800"/>
                </a:spcAft>
              </a:pPr>
              <a:r>
                <a:rPr lang="ar-SA" sz="2800" b="1" dirty="0">
                  <a:solidFill>
                    <a:srgbClr val="002060"/>
                  </a:solidFill>
                  <a:ea typeface="Times New Roman" panose="02020603050405020304" pitchFamily="18" charset="0"/>
                  <a:cs typeface="Sakkal Majalla" panose="02000000000000000000" pitchFamily="2" charset="-78"/>
                </a:rPr>
                <a:t>هلى خصصت الوقت الكافي للعبة لاسيما فيما يتعلق بإدارتها وتقييمها  هبفضل التخطيط الجيد يمكنك تفادي ردود فعل المشاركين السلبية مثل قول احد المشاركين " تخيل أننا عملنا لنحو ساعتين ونصف في هذه اللعبة والان يخبرنا المدرب أن لدينا ۱۱ دقيقة فقط لتقييم هذه التجربة وتلخيص ما تعلمناه منها )</a:t>
              </a:r>
              <a:endParaRPr lang="en-US" sz="2800" b="1" dirty="0">
                <a:solidFill>
                  <a:srgbClr val="002060"/>
                </a:solidFill>
                <a:ea typeface="Times New Roman" panose="02020603050405020304" pitchFamily="18" charset="0"/>
                <a:cs typeface="Sakkal Majalla" panose="02000000000000000000" pitchFamily="2" charset="-78"/>
              </a:endParaRPr>
            </a:p>
          </p:txBody>
        </p:sp>
      </p:grpSp>
      <p:grpSp>
        <p:nvGrpSpPr>
          <p:cNvPr id="10" name="Group 9"/>
          <p:cNvGrpSpPr/>
          <p:nvPr/>
        </p:nvGrpSpPr>
        <p:grpSpPr>
          <a:xfrm>
            <a:off x="168384" y="4939033"/>
            <a:ext cx="11742892" cy="1578894"/>
            <a:chOff x="-153809" y="2486810"/>
            <a:chExt cx="11742892" cy="1578894"/>
          </a:xfrm>
        </p:grpSpPr>
        <p:pic>
          <p:nvPicPr>
            <p:cNvPr id="11" name="Picture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131484" y="2562060"/>
              <a:ext cx="457599" cy="664723"/>
            </a:xfrm>
            <a:prstGeom prst="rect">
              <a:avLst/>
            </a:prstGeom>
          </p:spPr>
        </p:pic>
        <p:sp>
          <p:nvSpPr>
            <p:cNvPr id="12" name="Rectangle 11"/>
            <p:cNvSpPr/>
            <p:nvPr/>
          </p:nvSpPr>
          <p:spPr>
            <a:xfrm>
              <a:off x="-153809" y="2486810"/>
              <a:ext cx="11285293" cy="1578894"/>
            </a:xfrm>
            <a:prstGeom prst="rect">
              <a:avLst/>
            </a:prstGeom>
          </p:spPr>
          <p:txBody>
            <a:bodyPr wrap="square">
              <a:spAutoFit/>
            </a:bodyPr>
            <a:lstStyle/>
            <a:p>
              <a:pPr algn="justLow">
                <a:lnSpc>
                  <a:spcPct val="115000"/>
                </a:lnSpc>
                <a:spcAft>
                  <a:spcPts val="800"/>
                </a:spcAft>
              </a:pPr>
              <a:r>
                <a:rPr lang="ar-SA" sz="2800" b="1" dirty="0">
                  <a:solidFill>
                    <a:srgbClr val="002060"/>
                  </a:solidFill>
                  <a:ea typeface="Times New Roman" panose="02020603050405020304" pitchFamily="18" charset="0"/>
                  <a:cs typeface="Sakkal Majalla" panose="02000000000000000000" pitchFamily="2" charset="-78"/>
                </a:rPr>
                <a:t>هل قمت بالتخطيط لكافة الأمور والاجراءات التمهيدية التي تسبق اللعية مثل توفير مواد اللعبة واوراق التعليمات ، ودليل المدرب ، وترتيب الجلسة وتنسيقها ، وتوفير الألواح والافلام : وهل لديك كميات إضافية من الأشياء التي قد تنفد و تضيع كالأوراق والافلام والبطاقات ومواد اللعبة؟</a:t>
              </a:r>
              <a:endParaRPr lang="en-US" sz="2800" b="1" dirty="0">
                <a:solidFill>
                  <a:srgbClr val="002060"/>
                </a:solidFill>
                <a:ea typeface="Times New Roman" panose="02020603050405020304" pitchFamily="18" charset="0"/>
                <a:cs typeface="Sakkal Majalla" panose="02000000000000000000" pitchFamily="2" charset="-78"/>
              </a:endParaRPr>
            </a:p>
          </p:txBody>
        </p:sp>
      </p:grpSp>
      <p:sp>
        <p:nvSpPr>
          <p:cNvPr id="2" name="Rectangle 1"/>
          <p:cNvSpPr/>
          <p:nvPr/>
        </p:nvSpPr>
        <p:spPr>
          <a:xfrm>
            <a:off x="168384" y="1169358"/>
            <a:ext cx="11533908" cy="1077218"/>
          </a:xfrm>
          <a:prstGeom prst="rect">
            <a:avLst/>
          </a:prstGeom>
        </p:spPr>
        <p:txBody>
          <a:bodyPr wrap="square">
            <a:spAutoFit/>
          </a:bodyPr>
          <a:lstStyle/>
          <a:p>
            <a:pPr algn="justLow"/>
            <a:r>
              <a:rPr lang="ar-SA" sz="3200" b="1" dirty="0">
                <a:latin typeface="Sakkal Majalla" panose="02000000000000000000" pitchFamily="2" charset="-78"/>
                <a:cs typeface="Sakkal Majalla" panose="02000000000000000000" pitchFamily="2" charset="-78"/>
              </a:rPr>
              <a:t>تحتاج الإدارة الجيدة للألعاب إلى الخبرة والانتباه للأمور الأساسية لهذا النشاط التعليمي ، </a:t>
            </a:r>
            <a:r>
              <a:rPr lang="ar-SA" sz="3200" b="1" dirty="0">
                <a:solidFill>
                  <a:srgbClr val="C00000"/>
                </a:solidFill>
                <a:latin typeface="Sakkal Majalla" panose="02000000000000000000" pitchFamily="2" charset="-78"/>
                <a:cs typeface="Sakkal Majalla" panose="02000000000000000000" pitchFamily="2" charset="-78"/>
              </a:rPr>
              <a:t>ويمكن تحسين الاستفادة من اللعبة وتطوير ادارتها بان يوجه المدرب او المدرب الى نفسه هذه الأسئلة:</a:t>
            </a:r>
          </a:p>
        </p:txBody>
      </p:sp>
      <p:sp>
        <p:nvSpPr>
          <p:cNvPr id="13" name="مربع نص 12"/>
          <p:cNvSpPr txBox="1"/>
          <p:nvPr/>
        </p:nvSpPr>
        <p:spPr>
          <a:xfrm>
            <a:off x="-16597" y="6437890"/>
            <a:ext cx="2023311" cy="369332"/>
          </a:xfrm>
          <a:prstGeom prst="rect">
            <a:avLst/>
          </a:prstGeom>
          <a:noFill/>
        </p:spPr>
        <p:txBody>
          <a:bodyPr wrap="none" rtlCol="1">
            <a:spAutoFit/>
          </a:bodyPr>
          <a:lstStyle/>
          <a:p>
            <a:r>
              <a:rPr lang="en-US" dirty="0">
                <a:latin typeface="Sakkal Majalla" panose="02000000000000000000" pitchFamily="2" charset="-78"/>
                <a:cs typeface="Sakkal Majalla" panose="02000000000000000000" pitchFamily="2" charset="-78"/>
                <a:hlinkClick r:id="rId6"/>
              </a:rPr>
              <a:t>www.dawliatarining.com</a:t>
            </a:r>
            <a:r>
              <a:rPr lang="ar-SA" dirty="0">
                <a:latin typeface="Sakkal Majalla" panose="02000000000000000000" pitchFamily="2" charset="-78"/>
                <a:cs typeface="Sakkal Majalla" panose="02000000000000000000" pitchFamily="2" charset="-78"/>
              </a:rPr>
              <a:t> </a:t>
            </a:r>
          </a:p>
        </p:txBody>
      </p:sp>
    </p:spTree>
    <p:extLst>
      <p:ext uri="{BB962C8B-B14F-4D97-AF65-F5344CB8AC3E}">
        <p14:creationId xmlns:p14="http://schemas.microsoft.com/office/powerpoint/2010/main" val="395717703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down)">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6.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576306" y="249833"/>
            <a:ext cx="4474710" cy="553998"/>
          </a:xfrm>
          <a:prstGeom prst="rect">
            <a:avLst/>
          </a:prstGeom>
        </p:spPr>
        <p:txBody>
          <a:bodyPr wrap="square">
            <a:spAutoFit/>
          </a:bodyPr>
          <a:lstStyle/>
          <a:p>
            <a:pPr algn="ctr">
              <a:lnSpc>
                <a:spcPct val="125000"/>
              </a:lnSpc>
            </a:pPr>
            <a:r>
              <a:rPr lang="ar-EG" sz="2400" b="1" dirty="0">
                <a:solidFill>
                  <a:prstClr val="white"/>
                </a:solidFill>
                <a:latin typeface="Sakkal Majalla" pitchFamily="2" charset="-78"/>
                <a:cs typeface="Sakkal Majalla" pitchFamily="2" charset="-78"/>
              </a:rPr>
              <a:t>كيف يتم إدارة اللعبة التدريبية بشكل صحيح</a:t>
            </a:r>
          </a:p>
        </p:txBody>
      </p:sp>
      <p:grpSp>
        <p:nvGrpSpPr>
          <p:cNvPr id="3" name="Group 2"/>
          <p:cNvGrpSpPr/>
          <p:nvPr/>
        </p:nvGrpSpPr>
        <p:grpSpPr>
          <a:xfrm>
            <a:off x="168384" y="2165123"/>
            <a:ext cx="11749179" cy="708434"/>
            <a:chOff x="-160096" y="2562060"/>
            <a:chExt cx="11749179" cy="708434"/>
          </a:xfrm>
        </p:grpSpPr>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131484" y="2562060"/>
              <a:ext cx="457599" cy="664723"/>
            </a:xfrm>
            <a:prstGeom prst="rect">
              <a:avLst/>
            </a:prstGeom>
          </p:spPr>
        </p:pic>
        <p:sp>
          <p:nvSpPr>
            <p:cNvPr id="5" name="Rectangle 4"/>
            <p:cNvSpPr/>
            <p:nvPr/>
          </p:nvSpPr>
          <p:spPr>
            <a:xfrm>
              <a:off x="-160096" y="2682641"/>
              <a:ext cx="11285293" cy="587853"/>
            </a:xfrm>
            <a:prstGeom prst="rect">
              <a:avLst/>
            </a:prstGeom>
          </p:spPr>
          <p:txBody>
            <a:bodyPr wrap="square">
              <a:spAutoFit/>
            </a:bodyPr>
            <a:lstStyle/>
            <a:p>
              <a:pPr algn="justLow">
                <a:lnSpc>
                  <a:spcPct val="115000"/>
                </a:lnSpc>
                <a:spcAft>
                  <a:spcPts val="800"/>
                </a:spcAft>
              </a:pPr>
              <a:r>
                <a:rPr lang="ar-SA" sz="2800" b="1" dirty="0">
                  <a:solidFill>
                    <a:srgbClr val="002060"/>
                  </a:solidFill>
                  <a:ea typeface="Times New Roman" panose="02020603050405020304" pitchFamily="18" charset="0"/>
                  <a:cs typeface="Sakkal Majalla" panose="02000000000000000000" pitchFamily="2" charset="-78"/>
                </a:rPr>
                <a:t>كيف ساقوم بالتقديم للعبة ؟ ماذا يتعين على ان اقول ومتى ساقوله ؟ هل ستكون المقدمة قصيره وموجزة؟</a:t>
              </a:r>
              <a:endParaRPr lang="en-US" sz="1600" dirty="0">
                <a:solidFill>
                  <a:prstClr val="black"/>
                </a:solidFill>
                <a:ea typeface="Calibri" panose="020F0502020204030204" pitchFamily="34" charset="0"/>
                <a:cs typeface="Arial" panose="020B0604020202020204" pitchFamily="34" charset="0"/>
              </a:endParaRPr>
            </a:p>
          </p:txBody>
        </p:sp>
      </p:grpSp>
      <p:grpSp>
        <p:nvGrpSpPr>
          <p:cNvPr id="6" name="Group 5"/>
          <p:cNvGrpSpPr/>
          <p:nvPr/>
        </p:nvGrpSpPr>
        <p:grpSpPr>
          <a:xfrm>
            <a:off x="168384" y="3242341"/>
            <a:ext cx="11742892" cy="664723"/>
            <a:chOff x="-153809" y="2562060"/>
            <a:chExt cx="11742892" cy="664723"/>
          </a:xfrm>
        </p:grpSpPr>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131484" y="2562060"/>
              <a:ext cx="457599" cy="664723"/>
            </a:xfrm>
            <a:prstGeom prst="rect">
              <a:avLst/>
            </a:prstGeom>
          </p:spPr>
        </p:pic>
        <p:sp>
          <p:nvSpPr>
            <p:cNvPr id="8" name="Rectangle 7"/>
            <p:cNvSpPr/>
            <p:nvPr/>
          </p:nvSpPr>
          <p:spPr>
            <a:xfrm>
              <a:off x="-153809" y="2598264"/>
              <a:ext cx="11285293" cy="587853"/>
            </a:xfrm>
            <a:prstGeom prst="rect">
              <a:avLst/>
            </a:prstGeom>
          </p:spPr>
          <p:txBody>
            <a:bodyPr wrap="square">
              <a:spAutoFit/>
            </a:bodyPr>
            <a:lstStyle/>
            <a:p>
              <a:pPr algn="justLow">
                <a:lnSpc>
                  <a:spcPct val="115000"/>
                </a:lnSpc>
                <a:spcAft>
                  <a:spcPts val="800"/>
                </a:spcAft>
              </a:pPr>
              <a:r>
                <a:rPr lang="ar-SA" sz="2800" b="1" dirty="0">
                  <a:solidFill>
                    <a:srgbClr val="002060"/>
                  </a:solidFill>
                  <a:ea typeface="Times New Roman" panose="02020603050405020304" pitchFamily="18" charset="0"/>
                  <a:cs typeface="Sakkal Majalla" panose="02000000000000000000" pitchFamily="2" charset="-78"/>
                </a:rPr>
                <a:t>هل عناصر المقدمة والارشادات للعبه كافية وواضحة؟</a:t>
              </a:r>
              <a:endParaRPr lang="en-US" sz="2800" b="1" dirty="0">
                <a:solidFill>
                  <a:srgbClr val="002060"/>
                </a:solidFill>
                <a:ea typeface="Times New Roman" panose="02020603050405020304" pitchFamily="18" charset="0"/>
                <a:cs typeface="Sakkal Majalla" panose="02000000000000000000" pitchFamily="2" charset="-78"/>
              </a:endParaRPr>
            </a:p>
          </p:txBody>
        </p:sp>
      </p:grpSp>
      <p:grpSp>
        <p:nvGrpSpPr>
          <p:cNvPr id="10" name="Group 9"/>
          <p:cNvGrpSpPr/>
          <p:nvPr/>
        </p:nvGrpSpPr>
        <p:grpSpPr>
          <a:xfrm>
            <a:off x="168384" y="4301231"/>
            <a:ext cx="11742892" cy="665505"/>
            <a:chOff x="-153809" y="2561278"/>
            <a:chExt cx="11742892" cy="665505"/>
          </a:xfrm>
        </p:grpSpPr>
        <p:pic>
          <p:nvPicPr>
            <p:cNvPr id="11"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131484" y="2562060"/>
              <a:ext cx="457599" cy="664723"/>
            </a:xfrm>
            <a:prstGeom prst="rect">
              <a:avLst/>
            </a:prstGeom>
          </p:spPr>
        </p:pic>
        <p:sp>
          <p:nvSpPr>
            <p:cNvPr id="12" name="Rectangle 11"/>
            <p:cNvSpPr/>
            <p:nvPr/>
          </p:nvSpPr>
          <p:spPr>
            <a:xfrm>
              <a:off x="-153809" y="2561278"/>
              <a:ext cx="11285293" cy="587853"/>
            </a:xfrm>
            <a:prstGeom prst="rect">
              <a:avLst/>
            </a:prstGeom>
          </p:spPr>
          <p:txBody>
            <a:bodyPr wrap="square">
              <a:spAutoFit/>
            </a:bodyPr>
            <a:lstStyle/>
            <a:p>
              <a:pPr algn="justLow">
                <a:lnSpc>
                  <a:spcPct val="115000"/>
                </a:lnSpc>
                <a:spcAft>
                  <a:spcPts val="800"/>
                </a:spcAft>
              </a:pPr>
              <a:r>
                <a:rPr lang="ar-SA" sz="2800" b="1" dirty="0">
                  <a:solidFill>
                    <a:srgbClr val="002060"/>
                  </a:solidFill>
                  <a:ea typeface="Times New Roman" panose="02020603050405020304" pitchFamily="18" charset="0"/>
                  <a:cs typeface="Sakkal Majalla" panose="02000000000000000000" pitchFamily="2" charset="-78"/>
                </a:rPr>
                <a:t>هل ساتذگر ان اسال ( إذا كانت هناك أية أسئلة) قبل إعطاء إشارة البدء؟</a:t>
              </a:r>
              <a:endParaRPr lang="en-US" sz="2800" b="1" dirty="0">
                <a:solidFill>
                  <a:srgbClr val="002060"/>
                </a:solidFill>
                <a:ea typeface="Times New Roman" panose="02020603050405020304" pitchFamily="18" charset="0"/>
                <a:cs typeface="Sakkal Majalla" panose="02000000000000000000" pitchFamily="2" charset="-78"/>
              </a:endParaRPr>
            </a:p>
          </p:txBody>
        </p:sp>
      </p:grpSp>
      <p:sp>
        <p:nvSpPr>
          <p:cNvPr id="2" name="Rectangle 1"/>
          <p:cNvSpPr/>
          <p:nvPr/>
        </p:nvSpPr>
        <p:spPr>
          <a:xfrm>
            <a:off x="168384" y="1169358"/>
            <a:ext cx="11533908" cy="1077218"/>
          </a:xfrm>
          <a:prstGeom prst="rect">
            <a:avLst/>
          </a:prstGeom>
        </p:spPr>
        <p:txBody>
          <a:bodyPr wrap="square">
            <a:spAutoFit/>
          </a:bodyPr>
          <a:lstStyle/>
          <a:p>
            <a:pPr algn="justLow"/>
            <a:r>
              <a:rPr lang="ar-SA" sz="3200" b="1" dirty="0">
                <a:latin typeface="Sakkal Majalla" panose="02000000000000000000" pitchFamily="2" charset="-78"/>
                <a:cs typeface="Sakkal Majalla" panose="02000000000000000000" pitchFamily="2" charset="-78"/>
              </a:rPr>
              <a:t>تحتاج الإدارة الجيدة للألعاب إلى الخبرة والانتباه للأمور الأساسية لهذا النشاط التعليمي ، </a:t>
            </a:r>
            <a:r>
              <a:rPr lang="ar-SA" sz="3200" b="1" dirty="0">
                <a:solidFill>
                  <a:srgbClr val="C00000"/>
                </a:solidFill>
                <a:latin typeface="Sakkal Majalla" panose="02000000000000000000" pitchFamily="2" charset="-78"/>
                <a:cs typeface="Sakkal Majalla" panose="02000000000000000000" pitchFamily="2" charset="-78"/>
              </a:rPr>
              <a:t>ويمكن تحسين الاستفادة من اللعبة وتطوير ادارتها بان يوجه المدرب او المدرب الى نفسه هذه الأسئلة:</a:t>
            </a:r>
          </a:p>
        </p:txBody>
      </p:sp>
      <p:grpSp>
        <p:nvGrpSpPr>
          <p:cNvPr id="13" name="Group 12"/>
          <p:cNvGrpSpPr/>
          <p:nvPr/>
        </p:nvGrpSpPr>
        <p:grpSpPr>
          <a:xfrm>
            <a:off x="168384" y="5260789"/>
            <a:ext cx="11746186" cy="1083374"/>
            <a:chOff x="-157103" y="2352734"/>
            <a:chExt cx="11746186" cy="1083374"/>
          </a:xfrm>
        </p:grpSpPr>
        <p:pic>
          <p:nvPicPr>
            <p:cNvPr id="14" name="Picture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131484" y="2562060"/>
              <a:ext cx="457599" cy="664723"/>
            </a:xfrm>
            <a:prstGeom prst="rect">
              <a:avLst/>
            </a:prstGeom>
          </p:spPr>
        </p:pic>
        <p:sp>
          <p:nvSpPr>
            <p:cNvPr id="15" name="Rectangle 14"/>
            <p:cNvSpPr/>
            <p:nvPr/>
          </p:nvSpPr>
          <p:spPr>
            <a:xfrm>
              <a:off x="-157103" y="2352734"/>
              <a:ext cx="11285293" cy="1083374"/>
            </a:xfrm>
            <a:prstGeom prst="rect">
              <a:avLst/>
            </a:prstGeom>
          </p:spPr>
          <p:txBody>
            <a:bodyPr wrap="square">
              <a:spAutoFit/>
            </a:bodyPr>
            <a:lstStyle/>
            <a:p>
              <a:pPr algn="justLow">
                <a:lnSpc>
                  <a:spcPct val="115000"/>
                </a:lnSpc>
                <a:spcAft>
                  <a:spcPts val="800"/>
                </a:spcAft>
              </a:pPr>
              <a:r>
                <a:rPr lang="ar-SA" sz="2800" b="1" dirty="0">
                  <a:solidFill>
                    <a:srgbClr val="002060"/>
                  </a:solidFill>
                  <a:ea typeface="Times New Roman" panose="02020603050405020304" pitchFamily="18" charset="0"/>
                  <a:cs typeface="Sakkal Majalla" panose="02000000000000000000" pitchFamily="2" charset="-78"/>
                </a:rPr>
                <a:t>هل ساتذكرأن اللعبة على أحد أشكال التعلم القائم علي الخبرة من ثم فانه يتعين على المرء ان يتفادى التقليل من خبرات المشاركين واستعمال التحفير والتشجيع باستمرار؟</a:t>
              </a:r>
              <a:endParaRPr lang="en-US" sz="2800" b="1" dirty="0">
                <a:solidFill>
                  <a:srgbClr val="002060"/>
                </a:solidFill>
                <a:ea typeface="Times New Roman" panose="02020603050405020304" pitchFamily="18" charset="0"/>
                <a:cs typeface="Sakkal Majalla" panose="02000000000000000000" pitchFamily="2" charset="-78"/>
              </a:endParaRPr>
            </a:p>
          </p:txBody>
        </p:sp>
      </p:grpSp>
      <p:sp>
        <p:nvSpPr>
          <p:cNvPr id="16" name="مربع نص 15"/>
          <p:cNvSpPr txBox="1"/>
          <p:nvPr/>
        </p:nvSpPr>
        <p:spPr>
          <a:xfrm>
            <a:off x="-16597" y="6437890"/>
            <a:ext cx="2023311" cy="369332"/>
          </a:xfrm>
          <a:prstGeom prst="rect">
            <a:avLst/>
          </a:prstGeom>
          <a:noFill/>
        </p:spPr>
        <p:txBody>
          <a:bodyPr wrap="none" rtlCol="1">
            <a:spAutoFit/>
          </a:bodyPr>
          <a:lstStyle/>
          <a:p>
            <a:r>
              <a:rPr lang="en-US" dirty="0">
                <a:latin typeface="Sakkal Majalla" panose="02000000000000000000" pitchFamily="2" charset="-78"/>
                <a:cs typeface="Sakkal Majalla" panose="02000000000000000000" pitchFamily="2" charset="-78"/>
                <a:hlinkClick r:id="rId5"/>
              </a:rPr>
              <a:t>www.dawliatarining.com</a:t>
            </a:r>
            <a:r>
              <a:rPr lang="ar-SA" dirty="0">
                <a:latin typeface="Sakkal Majalla" panose="02000000000000000000" pitchFamily="2" charset="-78"/>
                <a:cs typeface="Sakkal Majalla" panose="02000000000000000000" pitchFamily="2" charset="-78"/>
              </a:rPr>
              <a:t> </a:t>
            </a:r>
          </a:p>
        </p:txBody>
      </p:sp>
    </p:spTree>
    <p:extLst>
      <p:ext uri="{BB962C8B-B14F-4D97-AF65-F5344CB8AC3E}">
        <p14:creationId xmlns:p14="http://schemas.microsoft.com/office/powerpoint/2010/main" val="234193874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down)">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5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wipe(down)">
                                      <p:cBhvr>
                                        <p:cTn id="2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7.xml><?xml version="1.0" encoding="utf-8"?>
<p:sld xmlns:a="http://schemas.openxmlformats.org/drawingml/2006/main" xmlns:r="http://schemas.openxmlformats.org/officeDocument/2006/relationships" xmlns:p="http://schemas.openxmlformats.org/presentationml/2006/main">
  <p:cSld>
    <p:bg>
      <p:bgPr>
        <a:blipFill dpi="0" rotWithShape="1">
          <a:blip r:embed="rId4"/>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576306" y="249833"/>
            <a:ext cx="4474710" cy="573234"/>
          </a:xfrm>
          <a:prstGeom prst="rect">
            <a:avLst/>
          </a:prstGeom>
        </p:spPr>
        <p:txBody>
          <a:bodyPr wrap="square">
            <a:spAutoFit/>
          </a:bodyPr>
          <a:lstStyle/>
          <a:p>
            <a:pPr algn="ctr">
              <a:lnSpc>
                <a:spcPct val="125000"/>
              </a:lnSpc>
            </a:pPr>
            <a:r>
              <a:rPr lang="ar-EG" sz="2500" b="1" dirty="0">
                <a:solidFill>
                  <a:prstClr val="white"/>
                </a:solidFill>
                <a:latin typeface="Sakkal Majalla" pitchFamily="2" charset="-78"/>
                <a:cs typeface="Sakkal Majalla" pitchFamily="2" charset="-78"/>
              </a:rPr>
              <a:t>كيف يتم إدارة اللعبة التدريبية بشكل صحيح</a:t>
            </a:r>
          </a:p>
        </p:txBody>
      </p:sp>
      <p:grpSp>
        <p:nvGrpSpPr>
          <p:cNvPr id="3" name="Group 2"/>
          <p:cNvGrpSpPr/>
          <p:nvPr/>
        </p:nvGrpSpPr>
        <p:grpSpPr>
          <a:xfrm>
            <a:off x="131682" y="1307673"/>
            <a:ext cx="11742892" cy="664723"/>
            <a:chOff x="-153809" y="2562060"/>
            <a:chExt cx="11742892" cy="664723"/>
          </a:xfrm>
        </p:grpSpPr>
        <p:pic>
          <p:nvPicPr>
            <p:cNvPr id="4" name="Pictur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131484" y="2562060"/>
              <a:ext cx="457599" cy="664723"/>
            </a:xfrm>
            <a:prstGeom prst="rect">
              <a:avLst/>
            </a:prstGeom>
          </p:spPr>
        </p:pic>
        <p:sp>
          <p:nvSpPr>
            <p:cNvPr id="5" name="Rectangle 4"/>
            <p:cNvSpPr/>
            <p:nvPr/>
          </p:nvSpPr>
          <p:spPr>
            <a:xfrm>
              <a:off x="-153809" y="2638930"/>
              <a:ext cx="11285293" cy="587853"/>
            </a:xfrm>
            <a:prstGeom prst="rect">
              <a:avLst/>
            </a:prstGeom>
          </p:spPr>
          <p:txBody>
            <a:bodyPr wrap="square">
              <a:spAutoFit/>
            </a:bodyPr>
            <a:lstStyle/>
            <a:p>
              <a:pPr algn="justLow">
                <a:lnSpc>
                  <a:spcPct val="115000"/>
                </a:lnSpc>
                <a:spcAft>
                  <a:spcPts val="800"/>
                </a:spcAft>
              </a:pPr>
              <a:r>
                <a:rPr lang="ar-SA" sz="2800" b="1" dirty="0">
                  <a:solidFill>
                    <a:srgbClr val="002060"/>
                  </a:solidFill>
                  <a:ea typeface="Times New Roman" panose="02020603050405020304" pitchFamily="18" charset="0"/>
                  <a:cs typeface="Sakkal Majalla" panose="02000000000000000000" pitchFamily="2" charset="-78"/>
                </a:rPr>
                <a:t>هل سأحرص على بقاد الأجواء غير رسميه ومفعمه بالمرح (فنحن نمارس اللعبه اولا واخيرا)؟ </a:t>
              </a:r>
            </a:p>
          </p:txBody>
        </p:sp>
      </p:grpSp>
      <p:grpSp>
        <p:nvGrpSpPr>
          <p:cNvPr id="6" name="Group 5"/>
          <p:cNvGrpSpPr/>
          <p:nvPr/>
        </p:nvGrpSpPr>
        <p:grpSpPr>
          <a:xfrm>
            <a:off x="139439" y="2447773"/>
            <a:ext cx="11742892" cy="1119578"/>
            <a:chOff x="-153809" y="2562060"/>
            <a:chExt cx="11742892" cy="1119578"/>
          </a:xfrm>
        </p:grpSpPr>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131484" y="2562060"/>
              <a:ext cx="457599" cy="664723"/>
            </a:xfrm>
            <a:prstGeom prst="rect">
              <a:avLst/>
            </a:prstGeom>
          </p:spPr>
        </p:pic>
        <p:sp>
          <p:nvSpPr>
            <p:cNvPr id="8" name="Rectangle 7"/>
            <p:cNvSpPr/>
            <p:nvPr/>
          </p:nvSpPr>
          <p:spPr>
            <a:xfrm>
              <a:off x="-153809" y="2598264"/>
              <a:ext cx="11285293" cy="1083374"/>
            </a:xfrm>
            <a:prstGeom prst="rect">
              <a:avLst/>
            </a:prstGeom>
          </p:spPr>
          <p:txBody>
            <a:bodyPr wrap="square">
              <a:spAutoFit/>
            </a:bodyPr>
            <a:lstStyle/>
            <a:p>
              <a:pPr algn="justLow">
                <a:lnSpc>
                  <a:spcPct val="115000"/>
                </a:lnSpc>
                <a:spcAft>
                  <a:spcPts val="800"/>
                </a:spcAft>
              </a:pPr>
              <a:r>
                <a:rPr lang="ar-SA" sz="2800" b="1" dirty="0">
                  <a:solidFill>
                    <a:srgbClr val="002060"/>
                  </a:solidFill>
                  <a:ea typeface="Times New Roman" panose="02020603050405020304" pitchFamily="18" charset="0"/>
                  <a:cs typeface="Sakkal Majalla" panose="02000000000000000000" pitchFamily="2" charset="-78"/>
                </a:rPr>
                <a:t>ما هو دوري اثناء اللعبة : هل ساقوم بالتنقل بين المشاركين لتوضيح الإجراءات والقواعد  هل اتدخل نسبيا من خلال الاجابة عن الاسئله والقضايا ام تفادي  التدخل علي  الاطلاق و اتذكر دوما ان هذه لعبتهم؟</a:t>
              </a:r>
            </a:p>
          </p:txBody>
        </p:sp>
      </p:grpSp>
      <p:grpSp>
        <p:nvGrpSpPr>
          <p:cNvPr id="10" name="Group 9"/>
          <p:cNvGrpSpPr/>
          <p:nvPr/>
        </p:nvGrpSpPr>
        <p:grpSpPr>
          <a:xfrm>
            <a:off x="265135" y="3832737"/>
            <a:ext cx="11742892" cy="1578894"/>
            <a:chOff x="-153809" y="2561278"/>
            <a:chExt cx="11742892" cy="1578894"/>
          </a:xfrm>
        </p:grpSpPr>
        <p:pic>
          <p:nvPicPr>
            <p:cNvPr id="11" name="Picture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131484" y="2562060"/>
              <a:ext cx="457599" cy="664723"/>
            </a:xfrm>
            <a:prstGeom prst="rect">
              <a:avLst/>
            </a:prstGeom>
          </p:spPr>
        </p:pic>
        <p:sp>
          <p:nvSpPr>
            <p:cNvPr id="12" name="Rectangle 11"/>
            <p:cNvSpPr/>
            <p:nvPr/>
          </p:nvSpPr>
          <p:spPr>
            <a:xfrm>
              <a:off x="-153809" y="2561278"/>
              <a:ext cx="11285293" cy="1578894"/>
            </a:xfrm>
            <a:prstGeom prst="rect">
              <a:avLst/>
            </a:prstGeom>
          </p:spPr>
          <p:txBody>
            <a:bodyPr wrap="square">
              <a:spAutoFit/>
            </a:bodyPr>
            <a:lstStyle/>
            <a:p>
              <a:pPr algn="justLow">
                <a:lnSpc>
                  <a:spcPct val="115000"/>
                </a:lnSpc>
                <a:spcAft>
                  <a:spcPts val="800"/>
                </a:spcAft>
              </a:pPr>
              <a:r>
                <a:rPr lang="ar-SA" sz="2800" b="1" dirty="0">
                  <a:solidFill>
                    <a:srgbClr val="002060"/>
                  </a:solidFill>
                  <a:ea typeface="Times New Roman" panose="02020603050405020304" pitchFamily="18" charset="0"/>
                  <a:cs typeface="Sakkal Majalla" panose="02000000000000000000" pitchFamily="2" charset="-78"/>
                </a:rPr>
                <a:t>هل انا على دراية تامة بماینبغی انجازد في عملية التقييم واستخلاص المعلومات وكيفية تنفيذ الخطوة هل المعلومات والمهارات والتوجيهات التي سنستفيدها من اللعبه محدده مسبقا وهل سأحرص على أن أجعلهم هم يقولون بدلا من أن أقولها انا؟</a:t>
              </a:r>
              <a:endParaRPr lang="en-US" sz="2800" b="1" dirty="0">
                <a:solidFill>
                  <a:srgbClr val="002060"/>
                </a:solidFill>
                <a:ea typeface="Times New Roman" panose="02020603050405020304" pitchFamily="18" charset="0"/>
                <a:cs typeface="Sakkal Majalla" panose="02000000000000000000" pitchFamily="2" charset="-78"/>
              </a:endParaRPr>
            </a:p>
          </p:txBody>
        </p:sp>
      </p:grpSp>
      <p:grpSp>
        <p:nvGrpSpPr>
          <p:cNvPr id="16" name="Group 15"/>
          <p:cNvGrpSpPr/>
          <p:nvPr/>
        </p:nvGrpSpPr>
        <p:grpSpPr>
          <a:xfrm>
            <a:off x="265135" y="5707045"/>
            <a:ext cx="11742892" cy="665505"/>
            <a:chOff x="-153809" y="2561278"/>
            <a:chExt cx="11742892" cy="665505"/>
          </a:xfrm>
        </p:grpSpPr>
        <p:pic>
          <p:nvPicPr>
            <p:cNvPr id="17" name="Picture 1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131484" y="2562060"/>
              <a:ext cx="457599" cy="664723"/>
            </a:xfrm>
            <a:prstGeom prst="rect">
              <a:avLst/>
            </a:prstGeom>
          </p:spPr>
        </p:pic>
        <p:sp>
          <p:nvSpPr>
            <p:cNvPr id="18" name="Rectangle 17"/>
            <p:cNvSpPr/>
            <p:nvPr/>
          </p:nvSpPr>
          <p:spPr>
            <a:xfrm>
              <a:off x="-153809" y="2561278"/>
              <a:ext cx="11285293" cy="587853"/>
            </a:xfrm>
            <a:prstGeom prst="rect">
              <a:avLst/>
            </a:prstGeom>
          </p:spPr>
          <p:txBody>
            <a:bodyPr wrap="square">
              <a:spAutoFit/>
            </a:bodyPr>
            <a:lstStyle/>
            <a:p>
              <a:pPr algn="justLow">
                <a:lnSpc>
                  <a:spcPct val="115000"/>
                </a:lnSpc>
                <a:spcAft>
                  <a:spcPts val="800"/>
                </a:spcAft>
              </a:pPr>
              <a:r>
                <a:rPr lang="ar-SA" sz="2800" b="1" dirty="0">
                  <a:solidFill>
                    <a:srgbClr val="002060"/>
                  </a:solidFill>
                  <a:ea typeface="Times New Roman" panose="02020603050405020304" pitchFamily="18" charset="0"/>
                  <a:cs typeface="Sakkal Majalla" panose="02000000000000000000" pitchFamily="2" charset="-78"/>
                </a:rPr>
                <a:t>هل أنا مدرك الحقيقة أنه ينبغي لعملية استخلاص المعلومات أن تعالج على مستويين</a:t>
              </a:r>
              <a:endParaRPr lang="en-US" sz="2800" b="1" dirty="0">
                <a:solidFill>
                  <a:srgbClr val="002060"/>
                </a:solidFill>
                <a:ea typeface="Times New Roman" panose="02020603050405020304" pitchFamily="18" charset="0"/>
                <a:cs typeface="Sakkal Majalla" panose="02000000000000000000" pitchFamily="2" charset="-78"/>
              </a:endParaRPr>
            </a:p>
          </p:txBody>
        </p:sp>
      </p:grpSp>
      <p:sp>
        <p:nvSpPr>
          <p:cNvPr id="19" name="مربع نص 18"/>
          <p:cNvSpPr txBox="1"/>
          <p:nvPr/>
        </p:nvSpPr>
        <p:spPr>
          <a:xfrm>
            <a:off x="-16597" y="6437890"/>
            <a:ext cx="2023311" cy="369332"/>
          </a:xfrm>
          <a:prstGeom prst="rect">
            <a:avLst/>
          </a:prstGeom>
          <a:noFill/>
        </p:spPr>
        <p:txBody>
          <a:bodyPr wrap="none" rtlCol="1">
            <a:spAutoFit/>
          </a:bodyPr>
          <a:lstStyle/>
          <a:p>
            <a:r>
              <a:rPr lang="en-US" dirty="0">
                <a:latin typeface="Sakkal Majalla" panose="02000000000000000000" pitchFamily="2" charset="-78"/>
                <a:cs typeface="Sakkal Majalla" panose="02000000000000000000" pitchFamily="2" charset="-78"/>
                <a:hlinkClick r:id="rId6"/>
              </a:rPr>
              <a:t>www.dawliatarining.com</a:t>
            </a:r>
            <a:r>
              <a:rPr lang="ar-SA" dirty="0">
                <a:latin typeface="Sakkal Majalla" panose="02000000000000000000" pitchFamily="2" charset="-78"/>
                <a:cs typeface="Sakkal Majalla" panose="02000000000000000000" pitchFamily="2" charset="-78"/>
              </a:rPr>
              <a:t> </a:t>
            </a:r>
          </a:p>
        </p:txBody>
      </p:sp>
    </p:spTree>
    <p:extLst>
      <p:ext uri="{BB962C8B-B14F-4D97-AF65-F5344CB8AC3E}">
        <p14:creationId xmlns:p14="http://schemas.microsoft.com/office/powerpoint/2010/main" val="284119519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down)">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7576306" y="249833"/>
            <a:ext cx="4474710" cy="553998"/>
          </a:xfrm>
          <a:prstGeom prst="rect">
            <a:avLst/>
          </a:prstGeom>
        </p:spPr>
        <p:txBody>
          <a:bodyPr wrap="square">
            <a:spAutoFit/>
          </a:bodyPr>
          <a:lstStyle/>
          <a:p>
            <a:pPr algn="ctr">
              <a:lnSpc>
                <a:spcPct val="125000"/>
              </a:lnSpc>
            </a:pPr>
            <a:r>
              <a:rPr lang="ar-EG" sz="2400" b="1" dirty="0">
                <a:solidFill>
                  <a:prstClr val="white"/>
                </a:solidFill>
                <a:latin typeface="Sakkal Majalla" pitchFamily="2" charset="-78"/>
                <a:cs typeface="Sakkal Majalla" pitchFamily="2" charset="-78"/>
              </a:rPr>
              <a:t>كيف يتم إدارة اللعبة التدريبية بشكل صحيح</a:t>
            </a:r>
          </a:p>
        </p:txBody>
      </p:sp>
      <p:grpSp>
        <p:nvGrpSpPr>
          <p:cNvPr id="3" name="Group 2"/>
          <p:cNvGrpSpPr/>
          <p:nvPr/>
        </p:nvGrpSpPr>
        <p:grpSpPr>
          <a:xfrm>
            <a:off x="122252" y="1288529"/>
            <a:ext cx="11752322" cy="1083374"/>
            <a:chOff x="-163239" y="2542916"/>
            <a:chExt cx="11752322" cy="1083374"/>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131484" y="2562060"/>
              <a:ext cx="457599" cy="664723"/>
            </a:xfrm>
            <a:prstGeom prst="rect">
              <a:avLst/>
            </a:prstGeom>
          </p:spPr>
        </p:pic>
        <p:sp>
          <p:nvSpPr>
            <p:cNvPr id="5" name="Rectangle 4"/>
            <p:cNvSpPr/>
            <p:nvPr/>
          </p:nvSpPr>
          <p:spPr>
            <a:xfrm>
              <a:off x="-163239" y="2542916"/>
              <a:ext cx="11285293" cy="1083374"/>
            </a:xfrm>
            <a:prstGeom prst="rect">
              <a:avLst/>
            </a:prstGeom>
          </p:spPr>
          <p:txBody>
            <a:bodyPr wrap="square">
              <a:spAutoFit/>
            </a:bodyPr>
            <a:lstStyle/>
            <a:p>
              <a:pPr algn="justLow">
                <a:lnSpc>
                  <a:spcPct val="115000"/>
                </a:lnSpc>
                <a:spcAft>
                  <a:spcPts val="800"/>
                </a:spcAft>
              </a:pPr>
              <a:r>
                <a:rPr lang="ar-SA" sz="2800" b="1" dirty="0">
                  <a:solidFill>
                    <a:srgbClr val="002060"/>
                  </a:solidFill>
                  <a:ea typeface="Times New Roman" panose="02020603050405020304" pitchFamily="18" charset="0"/>
                  <a:cs typeface="Sakkal Majalla" panose="02000000000000000000" pitchFamily="2" charset="-78"/>
                </a:rPr>
                <a:t>كيف سأشكل المجموعات والفرق هل سأفعل ذلك بناء على التقارب بين المشاركين في العمر او الجن او الخبرة ام عشوائيا هل تهم الطريقة التي ساتبعها؟</a:t>
              </a:r>
            </a:p>
          </p:txBody>
        </p:sp>
      </p:grpSp>
      <p:grpSp>
        <p:nvGrpSpPr>
          <p:cNvPr id="6" name="Group 5"/>
          <p:cNvGrpSpPr/>
          <p:nvPr/>
        </p:nvGrpSpPr>
        <p:grpSpPr>
          <a:xfrm>
            <a:off x="134393" y="2709516"/>
            <a:ext cx="11742892" cy="1119578"/>
            <a:chOff x="-153809" y="2562060"/>
            <a:chExt cx="11742892" cy="1119578"/>
          </a:xfrm>
        </p:grpSpPr>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131484" y="2562060"/>
              <a:ext cx="457599" cy="664723"/>
            </a:xfrm>
            <a:prstGeom prst="rect">
              <a:avLst/>
            </a:prstGeom>
          </p:spPr>
        </p:pic>
        <p:sp>
          <p:nvSpPr>
            <p:cNvPr id="8" name="Rectangle 7"/>
            <p:cNvSpPr/>
            <p:nvPr/>
          </p:nvSpPr>
          <p:spPr>
            <a:xfrm>
              <a:off x="-153809" y="2598264"/>
              <a:ext cx="11285293" cy="1083374"/>
            </a:xfrm>
            <a:prstGeom prst="rect">
              <a:avLst/>
            </a:prstGeom>
          </p:spPr>
          <p:txBody>
            <a:bodyPr wrap="square">
              <a:spAutoFit/>
            </a:bodyPr>
            <a:lstStyle/>
            <a:p>
              <a:pPr algn="justLow">
                <a:lnSpc>
                  <a:spcPct val="115000"/>
                </a:lnSpc>
                <a:spcAft>
                  <a:spcPts val="800"/>
                </a:spcAft>
              </a:pPr>
              <a:r>
                <a:rPr lang="ar-SA" sz="2800" b="1" dirty="0">
                  <a:solidFill>
                    <a:srgbClr val="002060"/>
                  </a:solidFill>
                  <a:ea typeface="Times New Roman" panose="02020603050405020304" pitchFamily="18" charset="0"/>
                  <a:cs typeface="Sakkal Majalla" panose="02000000000000000000" pitchFamily="2" charset="-78"/>
                </a:rPr>
                <a:t>هل ساتذكر اخبار المشاركين بالوقت المحدد للعبة وهل  على تذكيرهم قبل انتهاء الوقت المحدد بخمس أو عشرة دقائق؟</a:t>
              </a:r>
            </a:p>
          </p:txBody>
        </p:sp>
      </p:grpSp>
      <p:grpSp>
        <p:nvGrpSpPr>
          <p:cNvPr id="10" name="Group 9"/>
          <p:cNvGrpSpPr/>
          <p:nvPr/>
        </p:nvGrpSpPr>
        <p:grpSpPr>
          <a:xfrm>
            <a:off x="265135" y="4059008"/>
            <a:ext cx="11742892" cy="1578894"/>
            <a:chOff x="-153809" y="2561278"/>
            <a:chExt cx="11742892" cy="1578894"/>
          </a:xfrm>
        </p:grpSpPr>
        <p:pic>
          <p:nvPicPr>
            <p:cNvPr id="11" name="Picture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131484" y="2562060"/>
              <a:ext cx="457599" cy="664723"/>
            </a:xfrm>
            <a:prstGeom prst="rect">
              <a:avLst/>
            </a:prstGeom>
          </p:spPr>
        </p:pic>
        <p:sp>
          <p:nvSpPr>
            <p:cNvPr id="12" name="Rectangle 11"/>
            <p:cNvSpPr/>
            <p:nvPr/>
          </p:nvSpPr>
          <p:spPr>
            <a:xfrm>
              <a:off x="-153809" y="2561278"/>
              <a:ext cx="11285293" cy="1578894"/>
            </a:xfrm>
            <a:prstGeom prst="rect">
              <a:avLst/>
            </a:prstGeom>
          </p:spPr>
          <p:txBody>
            <a:bodyPr wrap="square">
              <a:spAutoFit/>
            </a:bodyPr>
            <a:lstStyle/>
            <a:p>
              <a:pPr algn="justLow">
                <a:lnSpc>
                  <a:spcPct val="115000"/>
                </a:lnSpc>
                <a:spcAft>
                  <a:spcPts val="800"/>
                </a:spcAft>
              </a:pPr>
              <a:r>
                <a:rPr lang="ar-SA" sz="2800" b="1" dirty="0">
                  <a:solidFill>
                    <a:srgbClr val="002060"/>
                  </a:solidFill>
                  <a:ea typeface="Times New Roman" panose="02020603050405020304" pitchFamily="18" charset="0"/>
                  <a:cs typeface="Sakkal Majalla" panose="02000000000000000000" pitchFamily="2" charset="-78"/>
                </a:rPr>
                <a:t>عندما اعلن للمشارك قرب انقضاء الوقت المحدد مستخدمها عباره ثلاث دقائق فقط وينتهي الوقت هل التزم فعليا بما أعلنته ام استخدم هذا الإعلان فقط كوسيلة لتذكير المشارکین بان الوقت المحدد قد أوشك على الانتهاء مما يعني انه ينبغي عليهم انهاد كل شئ سريعا ؟</a:t>
              </a:r>
              <a:endParaRPr lang="en-US" sz="2800" b="1" dirty="0">
                <a:solidFill>
                  <a:srgbClr val="002060"/>
                </a:solidFill>
                <a:ea typeface="Times New Roman" panose="02020603050405020304" pitchFamily="18" charset="0"/>
                <a:cs typeface="Sakkal Majalla" panose="02000000000000000000" pitchFamily="2" charset="-78"/>
              </a:endParaRPr>
            </a:p>
          </p:txBody>
        </p:sp>
      </p:grpSp>
      <p:grpSp>
        <p:nvGrpSpPr>
          <p:cNvPr id="16" name="Group 15"/>
          <p:cNvGrpSpPr/>
          <p:nvPr/>
        </p:nvGrpSpPr>
        <p:grpSpPr>
          <a:xfrm>
            <a:off x="265135" y="5707045"/>
            <a:ext cx="11742892" cy="665505"/>
            <a:chOff x="-153809" y="2561278"/>
            <a:chExt cx="11742892" cy="665505"/>
          </a:xfrm>
        </p:grpSpPr>
        <p:pic>
          <p:nvPicPr>
            <p:cNvPr id="17" name="Picture 1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131484" y="2562060"/>
              <a:ext cx="457599" cy="664723"/>
            </a:xfrm>
            <a:prstGeom prst="rect">
              <a:avLst/>
            </a:prstGeom>
          </p:spPr>
        </p:pic>
        <p:sp>
          <p:nvSpPr>
            <p:cNvPr id="18" name="Rectangle 17"/>
            <p:cNvSpPr/>
            <p:nvPr/>
          </p:nvSpPr>
          <p:spPr>
            <a:xfrm>
              <a:off x="-153809" y="2561278"/>
              <a:ext cx="11285293" cy="587853"/>
            </a:xfrm>
            <a:prstGeom prst="rect">
              <a:avLst/>
            </a:prstGeom>
          </p:spPr>
          <p:txBody>
            <a:bodyPr wrap="square">
              <a:spAutoFit/>
            </a:bodyPr>
            <a:lstStyle/>
            <a:p>
              <a:pPr algn="justLow">
                <a:lnSpc>
                  <a:spcPct val="115000"/>
                </a:lnSpc>
                <a:spcAft>
                  <a:spcPts val="800"/>
                </a:spcAft>
              </a:pPr>
              <a:r>
                <a:rPr lang="ar-SA" sz="2800" b="1" dirty="0">
                  <a:solidFill>
                    <a:srgbClr val="002060"/>
                  </a:solidFill>
                  <a:ea typeface="Times New Roman" panose="02020603050405020304" pitchFamily="18" charset="0"/>
                  <a:cs typeface="Sakkal Majalla" panose="02000000000000000000" pitchFamily="2" charset="-78"/>
                </a:rPr>
                <a:t>هل احتاج الي مساعد وهل دور المساعد وواضح ومفهوم ؟ </a:t>
              </a:r>
              <a:endParaRPr lang="en-US" sz="2800" b="1" dirty="0">
                <a:solidFill>
                  <a:srgbClr val="002060"/>
                </a:solidFill>
                <a:ea typeface="Times New Roman" panose="02020603050405020304" pitchFamily="18" charset="0"/>
                <a:cs typeface="Sakkal Majalla" panose="02000000000000000000" pitchFamily="2" charset="-78"/>
              </a:endParaRPr>
            </a:p>
          </p:txBody>
        </p:sp>
      </p:grpSp>
      <p:sp>
        <p:nvSpPr>
          <p:cNvPr id="2" name="مستطيل 1"/>
          <p:cNvSpPr/>
          <p:nvPr/>
        </p:nvSpPr>
        <p:spPr>
          <a:xfrm flipH="1">
            <a:off x="-590551" y="6488668"/>
            <a:ext cx="2550695" cy="369332"/>
          </a:xfrm>
          <a:prstGeom prst="rect">
            <a:avLst/>
          </a:prstGeom>
        </p:spPr>
        <p:txBody>
          <a:bodyPr wrap="square">
            <a:spAutoFit/>
          </a:bodyPr>
          <a:lstStyle/>
          <a:p>
            <a:r>
              <a:rPr lang="en-US" dirty="0">
                <a:latin typeface="Sakkal Majalla" panose="02000000000000000000" pitchFamily="2" charset="-78"/>
                <a:cs typeface="Sakkal Majalla" panose="02000000000000000000" pitchFamily="2" charset="-78"/>
                <a:hlinkClick r:id="rId3"/>
              </a:rPr>
              <a:t>www.dawliatarining.com</a:t>
            </a:r>
            <a:r>
              <a:rPr lang="ar-SA" dirty="0">
                <a:latin typeface="Sakkal Majalla" panose="02000000000000000000" pitchFamily="2" charset="-78"/>
                <a:cs typeface="Sakkal Majalla" panose="02000000000000000000" pitchFamily="2" charset="-78"/>
              </a:rPr>
              <a:t> </a:t>
            </a:r>
            <a:endParaRPr lang="ar-SA" dirty="0"/>
          </a:p>
        </p:txBody>
      </p:sp>
    </p:spTree>
    <p:extLst>
      <p:ext uri="{BB962C8B-B14F-4D97-AF65-F5344CB8AC3E}">
        <p14:creationId xmlns:p14="http://schemas.microsoft.com/office/powerpoint/2010/main" val="29806666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down)">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7E5A0D50-BD01-48CF-9E1E-6EBE3CFE0757}"/>
              </a:ext>
            </a:extLst>
          </p:cNvPr>
          <p:cNvSpPr txBox="1"/>
          <p:nvPr/>
        </p:nvSpPr>
        <p:spPr>
          <a:xfrm>
            <a:off x="2743200" y="4931746"/>
            <a:ext cx="8945775" cy="1053418"/>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defRPr/>
            </a:pPr>
            <a:r>
              <a:rPr lang="ar-EG" sz="4800" b="1" kern="0" dirty="0">
                <a:solidFill>
                  <a:srgbClr val="009FEB"/>
                </a:solidFill>
                <a:latin typeface="Adobe Arabic" panose="02040503050201020203" pitchFamily="18" charset="-78"/>
                <a:cs typeface="Adobe Arabic" panose="02040503050201020203" pitchFamily="18" charset="-78"/>
              </a:rPr>
              <a:t>إسهامات الألعاب</a:t>
            </a:r>
            <a:endParaRPr lang="en-US" sz="4800" b="1" kern="0" dirty="0">
              <a:solidFill>
                <a:srgbClr val="009FEB"/>
              </a:solidFill>
              <a:latin typeface="Adobe Arabic" panose="02040503050201020203" pitchFamily="18" charset="-78"/>
              <a:cs typeface="Adobe Arabic" panose="02040503050201020203" pitchFamily="18" charset="-78"/>
            </a:endParaRPr>
          </a:p>
        </p:txBody>
      </p:sp>
      <p:pic>
        <p:nvPicPr>
          <p:cNvPr id="4" name="Picture 3" descr="Ø®Ø¯ÙØ© ØªØµÙÙÙ Ø£ÙØ´Ø·Ø© ÙØ­ÙÙØ¨Ø© ØªØ¯Ø±ÙØ¨ÙØ©"/>
          <p:cNvPicPr/>
          <p:nvPr/>
        </p:nvPicPr>
        <p:blipFill rotWithShape="1">
          <a:blip r:embed="rId4" cstate="print">
            <a:extLst>
              <a:ext uri="{28A0092B-C50C-407E-A947-70E740481C1C}">
                <a14:useLocalDpi xmlns:a14="http://schemas.microsoft.com/office/drawing/2010/main" val="0"/>
              </a:ext>
            </a:extLst>
          </a:blip>
          <a:srcRect l="-2360" b="32609"/>
          <a:stretch/>
        </p:blipFill>
        <p:spPr bwMode="auto">
          <a:xfrm>
            <a:off x="7854025" y="2036619"/>
            <a:ext cx="3388939" cy="2895128"/>
          </a:xfrm>
          <a:prstGeom prst="rect">
            <a:avLst/>
          </a:prstGeom>
          <a:noFill/>
          <a:ln>
            <a:noFill/>
          </a:ln>
          <a:extLst>
            <a:ext uri="{53640926-AAD7-44D8-BBD7-CCE9431645EC}">
              <a14:shadowObscured xmlns:a14="http://schemas.microsoft.com/office/drawing/2010/main"/>
            </a:ext>
          </a:extLst>
        </p:spPr>
      </p:pic>
      <p:sp>
        <p:nvSpPr>
          <p:cNvPr id="5" name="مستطيل 4"/>
          <p:cNvSpPr/>
          <p:nvPr/>
        </p:nvSpPr>
        <p:spPr>
          <a:xfrm flipH="1">
            <a:off x="-590551" y="6488668"/>
            <a:ext cx="2550695" cy="369332"/>
          </a:xfrm>
          <a:prstGeom prst="rect">
            <a:avLst/>
          </a:prstGeom>
        </p:spPr>
        <p:txBody>
          <a:bodyPr wrap="square">
            <a:spAutoFit/>
          </a:bodyPr>
          <a:lstStyle/>
          <a:p>
            <a:r>
              <a:rPr lang="en-US" dirty="0">
                <a:latin typeface="Sakkal Majalla" panose="02000000000000000000" pitchFamily="2" charset="-78"/>
                <a:cs typeface="Sakkal Majalla" panose="02000000000000000000" pitchFamily="2" charset="-78"/>
                <a:hlinkClick r:id="rId5"/>
              </a:rPr>
              <a:t>www.dawliatarining.com</a:t>
            </a:r>
            <a:r>
              <a:rPr lang="ar-SA" dirty="0">
                <a:latin typeface="Sakkal Majalla" panose="02000000000000000000" pitchFamily="2" charset="-78"/>
                <a:cs typeface="Sakkal Majalla" panose="02000000000000000000" pitchFamily="2" charset="-78"/>
              </a:rPr>
              <a:t> </a:t>
            </a:r>
            <a:endParaRPr lang="ar-SA" dirty="0"/>
          </a:p>
        </p:txBody>
      </p:sp>
    </p:spTree>
    <p:extLst>
      <p:ext uri="{BB962C8B-B14F-4D97-AF65-F5344CB8AC3E}">
        <p14:creationId xmlns:p14="http://schemas.microsoft.com/office/powerpoint/2010/main" val="21327630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4"/>
          <a:srcRect/>
          <a:stretch>
            <a:fillRect/>
          </a:stretch>
        </a:blipFill>
        <a:effectLst/>
      </p:bgPr>
    </p:bg>
    <p:spTree>
      <p:nvGrpSpPr>
        <p:cNvPr id="1" name=""/>
        <p:cNvGrpSpPr/>
        <p:nvPr/>
      </p:nvGrpSpPr>
      <p:grpSpPr>
        <a:xfrm>
          <a:off x="0" y="0"/>
          <a:ext cx="0" cy="0"/>
          <a:chOff x="0" y="0"/>
          <a:chExt cx="0" cy="0"/>
        </a:xfrm>
      </p:grpSpPr>
      <p:grpSp>
        <p:nvGrpSpPr>
          <p:cNvPr id="5" name="Group 4"/>
          <p:cNvGrpSpPr/>
          <p:nvPr/>
        </p:nvGrpSpPr>
        <p:grpSpPr>
          <a:xfrm>
            <a:off x="8343900" y="113720"/>
            <a:ext cx="3848100" cy="2991430"/>
            <a:chOff x="7654407" y="0"/>
            <a:chExt cx="4537593" cy="3752850"/>
          </a:xfrm>
        </p:grpSpPr>
        <p:pic>
          <p:nvPicPr>
            <p:cNvPr id="1026" name="Picture 2"/>
            <p:cNvPicPr>
              <a:picLocks noChangeAspect="1" noChangeArrowheads="1"/>
            </p:cNvPicPr>
            <p:nvPr/>
          </p:nvPicPr>
          <p:blipFill rotWithShape="1">
            <a:blip r:embed="rId5">
              <a:clrChange>
                <a:clrFrom>
                  <a:srgbClr val="FDFFFE"/>
                </a:clrFrom>
                <a:clrTo>
                  <a:srgbClr val="FDFFFE">
                    <a:alpha val="0"/>
                  </a:srgbClr>
                </a:clrTo>
              </a:clrChange>
              <a:extLst>
                <a:ext uri="{28A0092B-C50C-407E-A947-70E740481C1C}">
                  <a14:useLocalDpi xmlns:a14="http://schemas.microsoft.com/office/drawing/2010/main" val="0"/>
                </a:ext>
              </a:extLst>
            </a:blip>
            <a:srcRect r="3055" b="7075"/>
            <a:stretch/>
          </p:blipFill>
          <p:spPr bwMode="auto">
            <a:xfrm flipH="1">
              <a:off x="7654407" y="0"/>
              <a:ext cx="4537593" cy="3752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Rectangle 10"/>
            <p:cNvSpPr/>
            <p:nvPr/>
          </p:nvSpPr>
          <p:spPr>
            <a:xfrm>
              <a:off x="9601200" y="152400"/>
              <a:ext cx="2590800" cy="10292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EG" sz="4000" b="1" dirty="0">
                  <a:ln>
                    <a:solidFill>
                      <a:srgbClr val="C00000"/>
                    </a:solidFill>
                  </a:ln>
                  <a:solidFill>
                    <a:srgbClr val="C00000"/>
                  </a:solidFill>
                  <a:latin typeface="Sakkal Majalla" pitchFamily="2" charset="-78"/>
                  <a:cs typeface="Sakkal Majalla" pitchFamily="2" charset="-78"/>
                </a:rPr>
                <a:t>الأهداف</a:t>
              </a:r>
            </a:p>
          </p:txBody>
        </p:sp>
      </p:grpSp>
      <p:sp>
        <p:nvSpPr>
          <p:cNvPr id="6" name="Rectangle 5"/>
          <p:cNvSpPr/>
          <p:nvPr/>
        </p:nvSpPr>
        <p:spPr>
          <a:xfrm>
            <a:off x="704851" y="1743072"/>
            <a:ext cx="8895632" cy="47910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457200" indent="-457200" fontAlgn="t">
              <a:buSzPct val="120000"/>
              <a:buFontTx/>
              <a:buBlip>
                <a:blip r:embed="rId6"/>
              </a:buBlip>
            </a:pPr>
            <a:r>
              <a:rPr lang="ar-EG" sz="2800" dirty="0">
                <a:ln>
                  <a:solidFill>
                    <a:srgbClr val="002060"/>
                  </a:solidFill>
                </a:ln>
                <a:solidFill>
                  <a:prstClr val="black">
                    <a:lumMod val="95000"/>
                    <a:lumOff val="5000"/>
                  </a:prstClr>
                </a:solidFill>
                <a:latin typeface="Sakkal Majalla" pitchFamily="2" charset="-78"/>
                <a:cs typeface="Sakkal Majalla" pitchFamily="2" charset="-78"/>
              </a:rPr>
              <a:t>تنمية مهارات تصميم الألعاب التدريبية والتعرف على معايير تصميمها.</a:t>
            </a:r>
          </a:p>
          <a:p>
            <a:pPr marL="457200" indent="-457200" fontAlgn="t">
              <a:buSzPct val="120000"/>
              <a:buFontTx/>
              <a:buBlip>
                <a:blip r:embed="rId6"/>
              </a:buBlip>
            </a:pPr>
            <a:r>
              <a:rPr lang="ar-EG" sz="2800" dirty="0">
                <a:ln>
                  <a:solidFill>
                    <a:srgbClr val="002060"/>
                  </a:solidFill>
                </a:ln>
                <a:solidFill>
                  <a:prstClr val="black">
                    <a:lumMod val="95000"/>
                    <a:lumOff val="5000"/>
                  </a:prstClr>
                </a:solidFill>
                <a:latin typeface="Sakkal Majalla" pitchFamily="2" charset="-78"/>
                <a:cs typeface="Sakkal Majalla" pitchFamily="2" charset="-78"/>
              </a:rPr>
              <a:t>اكتشاف مواصفات اللعبة المتميزة والتمكن من اختيار اللعبة المناسبة.</a:t>
            </a:r>
          </a:p>
          <a:p>
            <a:pPr marL="457200" indent="-457200" fontAlgn="t">
              <a:buSzPct val="120000"/>
              <a:buFontTx/>
              <a:buBlip>
                <a:blip r:embed="rId6"/>
              </a:buBlip>
            </a:pPr>
            <a:r>
              <a:rPr lang="ar-EG" sz="2800" dirty="0">
                <a:ln>
                  <a:solidFill>
                    <a:srgbClr val="002060"/>
                  </a:solidFill>
                </a:ln>
                <a:solidFill>
                  <a:prstClr val="black">
                    <a:lumMod val="95000"/>
                    <a:lumOff val="5000"/>
                  </a:prstClr>
                </a:solidFill>
                <a:latin typeface="Sakkal Majalla" pitchFamily="2" charset="-78"/>
                <a:cs typeface="Sakkal Majalla" pitchFamily="2" charset="-78"/>
              </a:rPr>
              <a:t>التمكن من اختيار الوقت المناسب لاُستخدام الألعاب التدريبية.</a:t>
            </a:r>
          </a:p>
          <a:p>
            <a:pPr marL="457200" indent="-457200" fontAlgn="t">
              <a:buSzPct val="120000"/>
              <a:buFontTx/>
              <a:buBlip>
                <a:blip r:embed="rId6"/>
              </a:buBlip>
            </a:pPr>
            <a:r>
              <a:rPr lang="ar-EG" sz="2800" dirty="0">
                <a:ln>
                  <a:solidFill>
                    <a:srgbClr val="002060"/>
                  </a:solidFill>
                </a:ln>
                <a:solidFill>
                  <a:prstClr val="black">
                    <a:lumMod val="95000"/>
                    <a:lumOff val="5000"/>
                  </a:prstClr>
                </a:solidFill>
                <a:latin typeface="Sakkal Majalla" pitchFamily="2" charset="-78"/>
                <a:cs typeface="Sakkal Majalla" pitchFamily="2" charset="-78"/>
              </a:rPr>
              <a:t>التمكن من إدارة اللعبة التدريبية بشكل صحيح.</a:t>
            </a:r>
          </a:p>
          <a:p>
            <a:pPr marL="457200" indent="-457200" fontAlgn="t">
              <a:buSzPct val="120000"/>
              <a:buFontTx/>
              <a:buBlip>
                <a:blip r:embed="rId6"/>
              </a:buBlip>
            </a:pPr>
            <a:r>
              <a:rPr lang="ar-EG" sz="2800" dirty="0">
                <a:ln>
                  <a:solidFill>
                    <a:srgbClr val="002060"/>
                  </a:solidFill>
                </a:ln>
                <a:solidFill>
                  <a:prstClr val="black">
                    <a:lumMod val="95000"/>
                    <a:lumOff val="5000"/>
                  </a:prstClr>
                </a:solidFill>
                <a:latin typeface="Sakkal Majalla" pitchFamily="2" charset="-78"/>
                <a:cs typeface="Sakkal Majalla" pitchFamily="2" charset="-78"/>
              </a:rPr>
              <a:t>تطوير مهارة كتابة الرسائل لدى المشاركين من خلال لعبة كتابة الرسائل.</a:t>
            </a:r>
          </a:p>
          <a:p>
            <a:pPr marL="457200" indent="-457200" fontAlgn="t">
              <a:buSzPct val="120000"/>
              <a:buFontTx/>
              <a:buBlip>
                <a:blip r:embed="rId6"/>
              </a:buBlip>
            </a:pPr>
            <a:r>
              <a:rPr lang="ar-EG" sz="2800" dirty="0">
                <a:ln>
                  <a:solidFill>
                    <a:srgbClr val="002060"/>
                  </a:solidFill>
                </a:ln>
                <a:solidFill>
                  <a:prstClr val="black">
                    <a:lumMod val="95000"/>
                    <a:lumOff val="5000"/>
                  </a:prstClr>
                </a:solidFill>
                <a:latin typeface="Sakkal Majalla" pitchFamily="2" charset="-78"/>
                <a:cs typeface="Sakkal Majalla" pitchFamily="2" charset="-78"/>
              </a:rPr>
              <a:t>تطوير مهارات إجراء المقابلات من خلال لعبة كيف تجري مقابلة.</a:t>
            </a:r>
          </a:p>
          <a:p>
            <a:pPr marL="457200" indent="-457200" fontAlgn="t">
              <a:buSzPct val="120000"/>
              <a:buFontTx/>
              <a:buBlip>
                <a:blip r:embed="rId6"/>
              </a:buBlip>
            </a:pPr>
            <a:r>
              <a:rPr lang="ar-EG" sz="2800" dirty="0">
                <a:ln>
                  <a:solidFill>
                    <a:srgbClr val="002060"/>
                  </a:solidFill>
                </a:ln>
                <a:solidFill>
                  <a:prstClr val="black">
                    <a:lumMod val="95000"/>
                    <a:lumOff val="5000"/>
                  </a:prstClr>
                </a:solidFill>
                <a:latin typeface="Sakkal Majalla" pitchFamily="2" charset="-78"/>
                <a:cs typeface="Sakkal Majalla" pitchFamily="2" charset="-78"/>
              </a:rPr>
              <a:t>تطوير مهارات الاتصال وعرض القضية من خلال لعبة الاتصال.</a:t>
            </a:r>
          </a:p>
          <a:p>
            <a:pPr marL="457200" indent="-457200" fontAlgn="t">
              <a:buSzPct val="120000"/>
              <a:buFontTx/>
              <a:buBlip>
                <a:blip r:embed="rId6"/>
              </a:buBlip>
            </a:pPr>
            <a:r>
              <a:rPr lang="ar-EG" sz="2800" dirty="0">
                <a:ln>
                  <a:solidFill>
                    <a:srgbClr val="002060"/>
                  </a:solidFill>
                </a:ln>
                <a:solidFill>
                  <a:prstClr val="black">
                    <a:lumMod val="95000"/>
                    <a:lumOff val="5000"/>
                  </a:prstClr>
                </a:solidFill>
                <a:latin typeface="Sakkal Majalla" pitchFamily="2" charset="-78"/>
                <a:cs typeface="Sakkal Majalla" pitchFamily="2" charset="-78"/>
              </a:rPr>
              <a:t>تعزيز المهارات القيادية من خلال لعبة القيادة السرية.</a:t>
            </a:r>
          </a:p>
          <a:p>
            <a:pPr marL="457200" indent="-457200" fontAlgn="t">
              <a:buSzPct val="120000"/>
              <a:buFontTx/>
              <a:buBlip>
                <a:blip r:embed="rId6"/>
              </a:buBlip>
            </a:pPr>
            <a:r>
              <a:rPr lang="ar-EG" sz="2800" dirty="0">
                <a:ln>
                  <a:solidFill>
                    <a:srgbClr val="002060"/>
                  </a:solidFill>
                </a:ln>
                <a:solidFill>
                  <a:prstClr val="black">
                    <a:lumMod val="95000"/>
                    <a:lumOff val="5000"/>
                  </a:prstClr>
                </a:solidFill>
                <a:latin typeface="Sakkal Majalla" pitchFamily="2" charset="-78"/>
                <a:cs typeface="Sakkal Majalla" pitchFamily="2" charset="-78"/>
              </a:rPr>
              <a:t>تطوير المهارات الذاتية من خلال لعبة الازدواجية.</a:t>
            </a:r>
          </a:p>
          <a:p>
            <a:pPr marL="457200" indent="-457200" fontAlgn="t">
              <a:buSzPct val="120000"/>
              <a:buFontTx/>
              <a:buBlip>
                <a:blip r:embed="rId6"/>
              </a:buBlip>
            </a:pPr>
            <a:r>
              <a:rPr lang="ar-EG" sz="2800" dirty="0">
                <a:ln>
                  <a:solidFill>
                    <a:srgbClr val="002060"/>
                  </a:solidFill>
                </a:ln>
                <a:solidFill>
                  <a:prstClr val="black">
                    <a:lumMod val="95000"/>
                    <a:lumOff val="5000"/>
                  </a:prstClr>
                </a:solidFill>
                <a:latin typeface="Sakkal Majalla" pitchFamily="2" charset="-78"/>
                <a:cs typeface="Sakkal Majalla" pitchFamily="2" charset="-78"/>
              </a:rPr>
              <a:t>القدرة على اكتشاف المصالح الذاتية من خلال لعبة الكرسي الدولابي.</a:t>
            </a:r>
          </a:p>
          <a:p>
            <a:pPr marL="457200" indent="-457200" fontAlgn="t">
              <a:buSzPct val="120000"/>
              <a:buFontTx/>
              <a:buBlip>
                <a:blip r:embed="rId6"/>
              </a:buBlip>
            </a:pPr>
            <a:r>
              <a:rPr lang="ar-EG" sz="2800" dirty="0">
                <a:ln>
                  <a:solidFill>
                    <a:srgbClr val="002060"/>
                  </a:solidFill>
                </a:ln>
                <a:solidFill>
                  <a:prstClr val="black">
                    <a:lumMod val="95000"/>
                    <a:lumOff val="5000"/>
                  </a:prstClr>
                </a:solidFill>
                <a:latin typeface="Sakkal Majalla" pitchFamily="2" charset="-78"/>
                <a:cs typeface="Sakkal Majalla" pitchFamily="2" charset="-78"/>
              </a:rPr>
              <a:t>تعزيز مهارات الاتصال غير المباشر من خلال لعبة المراسلة.</a:t>
            </a:r>
          </a:p>
        </p:txBody>
      </p:sp>
      <p:sp>
        <p:nvSpPr>
          <p:cNvPr id="7" name="مربع نص 6"/>
          <p:cNvSpPr txBox="1"/>
          <p:nvPr/>
        </p:nvSpPr>
        <p:spPr>
          <a:xfrm>
            <a:off x="-16597" y="6437890"/>
            <a:ext cx="2023311" cy="369332"/>
          </a:xfrm>
          <a:prstGeom prst="rect">
            <a:avLst/>
          </a:prstGeom>
          <a:noFill/>
        </p:spPr>
        <p:txBody>
          <a:bodyPr wrap="none" rtlCol="1">
            <a:spAutoFit/>
          </a:bodyPr>
          <a:lstStyle/>
          <a:p>
            <a:r>
              <a:rPr lang="en-US" dirty="0">
                <a:latin typeface="Sakkal Majalla" panose="02000000000000000000" pitchFamily="2" charset="-78"/>
                <a:cs typeface="Sakkal Majalla" panose="02000000000000000000" pitchFamily="2" charset="-78"/>
                <a:hlinkClick r:id="rId7"/>
              </a:rPr>
              <a:t>www.dawliatarining.com</a:t>
            </a:r>
            <a:r>
              <a:rPr lang="ar-SA" dirty="0">
                <a:latin typeface="Sakkal Majalla" panose="02000000000000000000" pitchFamily="2" charset="-78"/>
                <a:cs typeface="Sakkal Majalla" panose="02000000000000000000" pitchFamily="2" charset="-78"/>
              </a:rPr>
              <a:t> </a:t>
            </a:r>
          </a:p>
        </p:txBody>
      </p:sp>
    </p:spTree>
    <p:extLst>
      <p:ext uri="{BB962C8B-B14F-4D97-AF65-F5344CB8AC3E}">
        <p14:creationId xmlns:p14="http://schemas.microsoft.com/office/powerpoint/2010/main" val="1263340920"/>
      </p:ext>
    </p:extLst>
  </p:cSld>
  <p:clrMapOvr>
    <a:overrideClrMapping bg1="lt1" tx1="dk1" bg2="lt2" tx2="dk2" accent1="accent1" accent2="accent2" accent3="accent3" accent4="accent4" accent5="accent5" accent6="accent6" hlink="hlink" folHlink="folHlink"/>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6">
                                            <p:txEl>
                                              <p:pRg st="0" end="0"/>
                                            </p:txEl>
                                          </p:spTgt>
                                        </p:tgtEl>
                                        <p:attrNameLst>
                                          <p:attrName>style.visibility</p:attrName>
                                        </p:attrNameLst>
                                      </p:cBhvr>
                                      <p:to>
                                        <p:strVal val="visible"/>
                                      </p:to>
                                    </p:set>
                                    <p:animEffect transition="in" filter="barn(inVertical)">
                                      <p:cBhvr>
                                        <p:cTn id="14" dur="500"/>
                                        <p:tgtEl>
                                          <p:spTgt spid="6">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6">
                                            <p:txEl>
                                              <p:pRg st="1" end="1"/>
                                            </p:txEl>
                                          </p:spTgt>
                                        </p:tgtEl>
                                        <p:attrNameLst>
                                          <p:attrName>style.visibility</p:attrName>
                                        </p:attrNameLst>
                                      </p:cBhvr>
                                      <p:to>
                                        <p:strVal val="visible"/>
                                      </p:to>
                                    </p:set>
                                    <p:animEffect transition="in" filter="barn(inVertical)">
                                      <p:cBhvr>
                                        <p:cTn id="19" dur="500"/>
                                        <p:tgtEl>
                                          <p:spTgt spid="6">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6">
                                            <p:txEl>
                                              <p:pRg st="2" end="2"/>
                                            </p:txEl>
                                          </p:spTgt>
                                        </p:tgtEl>
                                        <p:attrNameLst>
                                          <p:attrName>style.visibility</p:attrName>
                                        </p:attrNameLst>
                                      </p:cBhvr>
                                      <p:to>
                                        <p:strVal val="visible"/>
                                      </p:to>
                                    </p:set>
                                    <p:animEffect transition="in" filter="barn(inVertical)">
                                      <p:cBhvr>
                                        <p:cTn id="24" dur="500"/>
                                        <p:tgtEl>
                                          <p:spTgt spid="6">
                                            <p:txEl>
                                              <p:pRg st="2" end="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barn(inVertical)">
                                      <p:cBhvr>
                                        <p:cTn id="29" dur="500"/>
                                        <p:tgtEl>
                                          <p:spTgt spid="6">
                                            <p:txEl>
                                              <p:pRg st="3" end="3"/>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nodeType="clickEffect">
                                  <p:stCondLst>
                                    <p:cond delay="0"/>
                                  </p:stCondLst>
                                  <p:childTnLst>
                                    <p:set>
                                      <p:cBhvr>
                                        <p:cTn id="33" dur="1" fill="hold">
                                          <p:stCondLst>
                                            <p:cond delay="0"/>
                                          </p:stCondLst>
                                        </p:cTn>
                                        <p:tgtEl>
                                          <p:spTgt spid="6">
                                            <p:txEl>
                                              <p:pRg st="4" end="4"/>
                                            </p:txEl>
                                          </p:spTgt>
                                        </p:tgtEl>
                                        <p:attrNameLst>
                                          <p:attrName>style.visibility</p:attrName>
                                        </p:attrNameLst>
                                      </p:cBhvr>
                                      <p:to>
                                        <p:strVal val="visible"/>
                                      </p:to>
                                    </p:set>
                                    <p:animEffect transition="in" filter="barn(inVertical)">
                                      <p:cBhvr>
                                        <p:cTn id="34" dur="500"/>
                                        <p:tgtEl>
                                          <p:spTgt spid="6">
                                            <p:txEl>
                                              <p:pRg st="4" end="4"/>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nodeType="clickEffect">
                                  <p:stCondLst>
                                    <p:cond delay="0"/>
                                  </p:stCondLst>
                                  <p:childTnLst>
                                    <p:set>
                                      <p:cBhvr>
                                        <p:cTn id="38" dur="1" fill="hold">
                                          <p:stCondLst>
                                            <p:cond delay="0"/>
                                          </p:stCondLst>
                                        </p:cTn>
                                        <p:tgtEl>
                                          <p:spTgt spid="6">
                                            <p:txEl>
                                              <p:pRg st="5" end="5"/>
                                            </p:txEl>
                                          </p:spTgt>
                                        </p:tgtEl>
                                        <p:attrNameLst>
                                          <p:attrName>style.visibility</p:attrName>
                                        </p:attrNameLst>
                                      </p:cBhvr>
                                      <p:to>
                                        <p:strVal val="visible"/>
                                      </p:to>
                                    </p:set>
                                    <p:animEffect transition="in" filter="barn(inVertical)">
                                      <p:cBhvr>
                                        <p:cTn id="39" dur="500"/>
                                        <p:tgtEl>
                                          <p:spTgt spid="6">
                                            <p:txEl>
                                              <p:pRg st="5" end="5"/>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nodeType="clickEffect">
                                  <p:stCondLst>
                                    <p:cond delay="0"/>
                                  </p:stCondLst>
                                  <p:childTnLst>
                                    <p:set>
                                      <p:cBhvr>
                                        <p:cTn id="43" dur="1" fill="hold">
                                          <p:stCondLst>
                                            <p:cond delay="0"/>
                                          </p:stCondLst>
                                        </p:cTn>
                                        <p:tgtEl>
                                          <p:spTgt spid="6">
                                            <p:txEl>
                                              <p:pRg st="6" end="6"/>
                                            </p:txEl>
                                          </p:spTgt>
                                        </p:tgtEl>
                                        <p:attrNameLst>
                                          <p:attrName>style.visibility</p:attrName>
                                        </p:attrNameLst>
                                      </p:cBhvr>
                                      <p:to>
                                        <p:strVal val="visible"/>
                                      </p:to>
                                    </p:set>
                                    <p:animEffect transition="in" filter="barn(inVertical)">
                                      <p:cBhvr>
                                        <p:cTn id="44" dur="500"/>
                                        <p:tgtEl>
                                          <p:spTgt spid="6">
                                            <p:txEl>
                                              <p:pRg st="6" end="6"/>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nodeType="clickEffect">
                                  <p:stCondLst>
                                    <p:cond delay="0"/>
                                  </p:stCondLst>
                                  <p:childTnLst>
                                    <p:set>
                                      <p:cBhvr>
                                        <p:cTn id="48" dur="1" fill="hold">
                                          <p:stCondLst>
                                            <p:cond delay="0"/>
                                          </p:stCondLst>
                                        </p:cTn>
                                        <p:tgtEl>
                                          <p:spTgt spid="6">
                                            <p:txEl>
                                              <p:pRg st="7" end="7"/>
                                            </p:txEl>
                                          </p:spTgt>
                                        </p:tgtEl>
                                        <p:attrNameLst>
                                          <p:attrName>style.visibility</p:attrName>
                                        </p:attrNameLst>
                                      </p:cBhvr>
                                      <p:to>
                                        <p:strVal val="visible"/>
                                      </p:to>
                                    </p:set>
                                    <p:animEffect transition="in" filter="barn(inVertical)">
                                      <p:cBhvr>
                                        <p:cTn id="49" dur="500"/>
                                        <p:tgtEl>
                                          <p:spTgt spid="6">
                                            <p:txEl>
                                              <p:pRg st="7" end="7"/>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nodeType="clickEffect">
                                  <p:stCondLst>
                                    <p:cond delay="0"/>
                                  </p:stCondLst>
                                  <p:childTnLst>
                                    <p:set>
                                      <p:cBhvr>
                                        <p:cTn id="53" dur="1" fill="hold">
                                          <p:stCondLst>
                                            <p:cond delay="0"/>
                                          </p:stCondLst>
                                        </p:cTn>
                                        <p:tgtEl>
                                          <p:spTgt spid="6">
                                            <p:txEl>
                                              <p:pRg st="8" end="8"/>
                                            </p:txEl>
                                          </p:spTgt>
                                        </p:tgtEl>
                                        <p:attrNameLst>
                                          <p:attrName>style.visibility</p:attrName>
                                        </p:attrNameLst>
                                      </p:cBhvr>
                                      <p:to>
                                        <p:strVal val="visible"/>
                                      </p:to>
                                    </p:set>
                                    <p:animEffect transition="in" filter="barn(inVertical)">
                                      <p:cBhvr>
                                        <p:cTn id="54" dur="500"/>
                                        <p:tgtEl>
                                          <p:spTgt spid="6">
                                            <p:txEl>
                                              <p:pRg st="8" end="8"/>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nodeType="clickEffect">
                                  <p:stCondLst>
                                    <p:cond delay="0"/>
                                  </p:stCondLst>
                                  <p:childTnLst>
                                    <p:set>
                                      <p:cBhvr>
                                        <p:cTn id="58" dur="1" fill="hold">
                                          <p:stCondLst>
                                            <p:cond delay="0"/>
                                          </p:stCondLst>
                                        </p:cTn>
                                        <p:tgtEl>
                                          <p:spTgt spid="6">
                                            <p:txEl>
                                              <p:pRg st="9" end="9"/>
                                            </p:txEl>
                                          </p:spTgt>
                                        </p:tgtEl>
                                        <p:attrNameLst>
                                          <p:attrName>style.visibility</p:attrName>
                                        </p:attrNameLst>
                                      </p:cBhvr>
                                      <p:to>
                                        <p:strVal val="visible"/>
                                      </p:to>
                                    </p:set>
                                    <p:animEffect transition="in" filter="barn(inVertical)">
                                      <p:cBhvr>
                                        <p:cTn id="59" dur="500"/>
                                        <p:tgtEl>
                                          <p:spTgt spid="6">
                                            <p:txEl>
                                              <p:pRg st="9" end="9"/>
                                            </p:txEl>
                                          </p:spTgt>
                                        </p:tgtEl>
                                      </p:cBhvr>
                                    </p:animEffect>
                                  </p:childTnLst>
                                </p:cTn>
                              </p:par>
                            </p:childTnLst>
                          </p:cTn>
                        </p:par>
                      </p:childTnLst>
                    </p:cTn>
                  </p:par>
                  <p:par>
                    <p:cTn id="60" fill="hold">
                      <p:stCondLst>
                        <p:cond delay="indefinite"/>
                      </p:stCondLst>
                      <p:childTnLst>
                        <p:par>
                          <p:cTn id="61" fill="hold">
                            <p:stCondLst>
                              <p:cond delay="0"/>
                            </p:stCondLst>
                            <p:childTnLst>
                              <p:par>
                                <p:cTn id="62" presetID="16" presetClass="entr" presetSubtype="21" fill="hold" nodeType="clickEffect">
                                  <p:stCondLst>
                                    <p:cond delay="0"/>
                                  </p:stCondLst>
                                  <p:childTnLst>
                                    <p:set>
                                      <p:cBhvr>
                                        <p:cTn id="63" dur="1" fill="hold">
                                          <p:stCondLst>
                                            <p:cond delay="0"/>
                                          </p:stCondLst>
                                        </p:cTn>
                                        <p:tgtEl>
                                          <p:spTgt spid="6">
                                            <p:txEl>
                                              <p:pRg st="10" end="10"/>
                                            </p:txEl>
                                          </p:spTgt>
                                        </p:tgtEl>
                                        <p:attrNameLst>
                                          <p:attrName>style.visibility</p:attrName>
                                        </p:attrNameLst>
                                      </p:cBhvr>
                                      <p:to>
                                        <p:strVal val="visible"/>
                                      </p:to>
                                    </p:set>
                                    <p:animEffect transition="in" filter="barn(inVertical)">
                                      <p:cBhvr>
                                        <p:cTn id="64" dur="500"/>
                                        <p:tgtEl>
                                          <p:spTgt spid="6">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576306" y="249833"/>
            <a:ext cx="4474710" cy="630942"/>
          </a:xfrm>
          <a:prstGeom prst="rect">
            <a:avLst/>
          </a:prstGeom>
        </p:spPr>
        <p:txBody>
          <a:bodyPr wrap="square">
            <a:spAutoFit/>
          </a:bodyPr>
          <a:lstStyle/>
          <a:p>
            <a:pPr algn="ctr">
              <a:lnSpc>
                <a:spcPct val="125000"/>
              </a:lnSpc>
            </a:pPr>
            <a:r>
              <a:rPr lang="ar-EG" sz="2800" b="1" dirty="0">
                <a:solidFill>
                  <a:prstClr val="white"/>
                </a:solidFill>
                <a:latin typeface="Sakkal Majalla" pitchFamily="2" charset="-78"/>
                <a:cs typeface="Sakkal Majalla" pitchFamily="2" charset="-78"/>
              </a:rPr>
              <a:t>إسهامات الألعاب</a:t>
            </a:r>
          </a:p>
        </p:txBody>
      </p:sp>
      <p:grpSp>
        <p:nvGrpSpPr>
          <p:cNvPr id="3" name="Group 2">
            <a:extLst>
              <a:ext uri="{FF2B5EF4-FFF2-40B4-BE49-F238E27FC236}">
                <a16:creationId xmlns:a16="http://schemas.microsoft.com/office/drawing/2014/main" id="{018B03C2-F68E-43DB-8C80-BCD1D09A13C3}"/>
              </a:ext>
            </a:extLst>
          </p:cNvPr>
          <p:cNvGrpSpPr/>
          <p:nvPr/>
        </p:nvGrpSpPr>
        <p:grpSpPr>
          <a:xfrm flipH="1">
            <a:off x="6278768" y="1667086"/>
            <a:ext cx="4331970" cy="3995457"/>
            <a:chOff x="2073194" y="3094670"/>
            <a:chExt cx="4329947" cy="3540209"/>
          </a:xfrm>
        </p:grpSpPr>
        <p:pic>
          <p:nvPicPr>
            <p:cNvPr id="4" name="Picture 3">
              <a:extLst>
                <a:ext uri="{FF2B5EF4-FFF2-40B4-BE49-F238E27FC236}">
                  <a16:creationId xmlns:a16="http://schemas.microsoft.com/office/drawing/2014/main" id="{FF8447C6-FC9F-4933-AE51-A435C4E5A13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2073194" y="3094670"/>
              <a:ext cx="4329947" cy="3540209"/>
            </a:xfrm>
            <a:prstGeom prst="rect">
              <a:avLst/>
            </a:prstGeom>
          </p:spPr>
        </p:pic>
        <p:sp>
          <p:nvSpPr>
            <p:cNvPr id="5" name="Rectangle 4">
              <a:extLst>
                <a:ext uri="{FF2B5EF4-FFF2-40B4-BE49-F238E27FC236}">
                  <a16:creationId xmlns:a16="http://schemas.microsoft.com/office/drawing/2014/main" id="{581FE0E3-32A2-45AE-9743-8A6890A8BDC1}"/>
                </a:ext>
              </a:extLst>
            </p:cNvPr>
            <p:cNvSpPr/>
            <p:nvPr/>
          </p:nvSpPr>
          <p:spPr>
            <a:xfrm>
              <a:off x="2726580" y="3094670"/>
              <a:ext cx="3632105" cy="3354309"/>
            </a:xfrm>
            <a:prstGeom prst="rect">
              <a:avLst/>
            </a:prstGeom>
          </p:spPr>
          <p:txBody>
            <a:bodyPr wrap="square">
              <a:spAutoFit/>
            </a:bodyPr>
            <a:lstStyle/>
            <a:p>
              <a:pPr algn="ctr">
                <a:lnSpc>
                  <a:spcPct val="125000"/>
                </a:lnSpc>
                <a:defRPr/>
              </a:pPr>
              <a:r>
                <a:rPr lang="ar-EG" sz="3200" b="1" dirty="0">
                  <a:solidFill>
                    <a:srgbClr val="002060"/>
                  </a:solidFill>
                  <a:latin typeface="Sakkal Majalla" panose="02000000000000000000" pitchFamily="2" charset="-78"/>
                  <a:cs typeface="Sakkal Majalla" panose="02000000000000000000" pitchFamily="2" charset="-78"/>
                </a:rPr>
                <a:t>تساهم الالعاب كذلك في تدعيم وتعزيز المبادئ والقيم والمفاهيم  والأفكار وبالتالى تغيير القناعات لدى المتدربين والمتدربين والذي يؤدي بدوره الي تغيير السلوك.</a:t>
              </a:r>
            </a:p>
          </p:txBody>
        </p:sp>
      </p:grpSp>
      <p:grpSp>
        <p:nvGrpSpPr>
          <p:cNvPr id="6" name="Group 5">
            <a:extLst>
              <a:ext uri="{FF2B5EF4-FFF2-40B4-BE49-F238E27FC236}">
                <a16:creationId xmlns:a16="http://schemas.microsoft.com/office/drawing/2014/main" id="{018B03C2-F68E-43DB-8C80-BCD1D09A13C3}"/>
              </a:ext>
            </a:extLst>
          </p:cNvPr>
          <p:cNvGrpSpPr/>
          <p:nvPr/>
        </p:nvGrpSpPr>
        <p:grpSpPr>
          <a:xfrm>
            <a:off x="1622811" y="1667086"/>
            <a:ext cx="4331970" cy="3995457"/>
            <a:chOff x="2073194" y="3094670"/>
            <a:chExt cx="4329947" cy="3540209"/>
          </a:xfrm>
        </p:grpSpPr>
        <p:pic>
          <p:nvPicPr>
            <p:cNvPr id="7" name="Picture 6">
              <a:extLst>
                <a:ext uri="{FF2B5EF4-FFF2-40B4-BE49-F238E27FC236}">
                  <a16:creationId xmlns:a16="http://schemas.microsoft.com/office/drawing/2014/main" id="{FF8447C6-FC9F-4933-AE51-A435C4E5A13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2073194" y="3094670"/>
              <a:ext cx="4329947" cy="3540209"/>
            </a:xfrm>
            <a:prstGeom prst="rect">
              <a:avLst/>
            </a:prstGeom>
          </p:spPr>
        </p:pic>
        <p:sp>
          <p:nvSpPr>
            <p:cNvPr id="8" name="Rectangle 7">
              <a:extLst>
                <a:ext uri="{FF2B5EF4-FFF2-40B4-BE49-F238E27FC236}">
                  <a16:creationId xmlns:a16="http://schemas.microsoft.com/office/drawing/2014/main" id="{581FE0E3-32A2-45AE-9743-8A6890A8BDC1}"/>
                </a:ext>
              </a:extLst>
            </p:cNvPr>
            <p:cNvSpPr/>
            <p:nvPr/>
          </p:nvSpPr>
          <p:spPr>
            <a:xfrm>
              <a:off x="2648957" y="3537820"/>
              <a:ext cx="3754184" cy="2468008"/>
            </a:xfrm>
            <a:prstGeom prst="rect">
              <a:avLst/>
            </a:prstGeom>
          </p:spPr>
          <p:txBody>
            <a:bodyPr wrap="square">
              <a:spAutoFit/>
            </a:bodyPr>
            <a:lstStyle/>
            <a:p>
              <a:pPr algn="ctr">
                <a:lnSpc>
                  <a:spcPct val="125000"/>
                </a:lnSpc>
                <a:defRPr/>
              </a:pPr>
              <a:r>
                <a:rPr lang="ar-EG" sz="2800" b="1" dirty="0">
                  <a:solidFill>
                    <a:srgbClr val="002060"/>
                  </a:solidFill>
                  <a:latin typeface="Sakkal Majalla" panose="02000000000000000000" pitchFamily="2" charset="-78"/>
                  <a:cs typeface="Sakkal Majalla" panose="02000000000000000000" pitchFamily="2" charset="-78"/>
                </a:rPr>
                <a:t>تعمل الالعاب على تحريك واستشارة العقل من ثم تحفيز القدرات والعلاقات الذهنية والفكرية والإبداعية والعاطفية والعفوية والتلقائيه لدى المشاركين.</a:t>
              </a:r>
            </a:p>
          </p:txBody>
        </p:sp>
      </p:grpSp>
      <p:sp>
        <p:nvSpPr>
          <p:cNvPr id="10" name="مستطيل 9"/>
          <p:cNvSpPr/>
          <p:nvPr/>
        </p:nvSpPr>
        <p:spPr>
          <a:xfrm flipH="1">
            <a:off x="-590551" y="6488668"/>
            <a:ext cx="2550695" cy="369332"/>
          </a:xfrm>
          <a:prstGeom prst="rect">
            <a:avLst/>
          </a:prstGeom>
        </p:spPr>
        <p:txBody>
          <a:bodyPr wrap="square">
            <a:spAutoFit/>
          </a:bodyPr>
          <a:lstStyle/>
          <a:p>
            <a:r>
              <a:rPr lang="en-US" dirty="0">
                <a:latin typeface="Sakkal Majalla" panose="02000000000000000000" pitchFamily="2" charset="-78"/>
                <a:cs typeface="Sakkal Majalla" panose="02000000000000000000" pitchFamily="2" charset="-78"/>
                <a:hlinkClick r:id="rId5"/>
              </a:rPr>
              <a:t>www.dawliatarining.com</a:t>
            </a:r>
            <a:r>
              <a:rPr lang="ar-SA" dirty="0">
                <a:latin typeface="Sakkal Majalla" panose="02000000000000000000" pitchFamily="2" charset="-78"/>
                <a:cs typeface="Sakkal Majalla" panose="02000000000000000000" pitchFamily="2" charset="-78"/>
              </a:rPr>
              <a:t> </a:t>
            </a:r>
            <a:endParaRPr lang="ar-SA" dirty="0"/>
          </a:p>
        </p:txBody>
      </p:sp>
    </p:spTree>
    <p:extLst>
      <p:ext uri="{BB962C8B-B14F-4D97-AF65-F5344CB8AC3E}">
        <p14:creationId xmlns:p14="http://schemas.microsoft.com/office/powerpoint/2010/main" val="57543660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7E5A0D50-BD01-48CF-9E1E-6EBE3CFE0757}"/>
              </a:ext>
            </a:extLst>
          </p:cNvPr>
          <p:cNvSpPr txBox="1"/>
          <p:nvPr/>
        </p:nvSpPr>
        <p:spPr>
          <a:xfrm>
            <a:off x="2743200" y="4931746"/>
            <a:ext cx="8945775" cy="1053418"/>
          </a:xfrm>
          <a:prstGeom prst="rect">
            <a:avLst/>
          </a:prstGeom>
          <a:noFill/>
          <a:ln w="12700" cap="flat" cmpd="sng" algn="ctr">
            <a:noFill/>
            <a:prstDash val="solid"/>
            <a:miter lim="800000"/>
          </a:ln>
          <a:effectLst/>
        </p:spPr>
        <p:txBody>
          <a:bodyPr rtlCol="0" anchor="ctr"/>
          <a:lstStyle>
            <a:defPPr>
              <a:defRPr lang="en-US"/>
            </a:defPPr>
            <a:lvl1pPr>
              <a:defRPr sz="5400">
                <a:solidFill>
                  <a:schemeClr val="tx2"/>
                </a:solidFill>
                <a:latin typeface="Arial" panose="020B060402020202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justLow">
              <a:defRPr/>
            </a:pPr>
            <a:r>
              <a:rPr lang="ar-EG" sz="4800" b="1" kern="0" dirty="0">
                <a:solidFill>
                  <a:srgbClr val="009FEB"/>
                </a:solidFill>
                <a:latin typeface="Adobe Arabic" panose="02040503050201020203" pitchFamily="18" charset="-78"/>
                <a:cs typeface="Adobe Arabic" panose="02040503050201020203" pitchFamily="18" charset="-78"/>
              </a:rPr>
              <a:t>نصائح لابد من مُراعاتها في الألعاب التدريبية</a:t>
            </a:r>
            <a:endParaRPr lang="en-US" sz="4800" b="1" kern="0" dirty="0">
              <a:solidFill>
                <a:srgbClr val="009FEB"/>
              </a:solidFill>
              <a:latin typeface="Adobe Arabic" panose="02040503050201020203" pitchFamily="18" charset="-78"/>
              <a:cs typeface="Adobe Arabic" panose="02040503050201020203" pitchFamily="18" charset="-78"/>
            </a:endParaRPr>
          </a:p>
        </p:txBody>
      </p:sp>
      <p:pic>
        <p:nvPicPr>
          <p:cNvPr id="4" name="Picture 3" descr="Ø®Ø¯ÙØ© ØªØµÙÙÙ Ø£ÙØ´Ø·Ø© ÙØ­ÙÙØ¨Ø© ØªØ¯Ø±ÙØ¨ÙØ©"/>
          <p:cNvPicPr/>
          <p:nvPr/>
        </p:nvPicPr>
        <p:blipFill rotWithShape="1">
          <a:blip r:embed="rId4" cstate="print">
            <a:extLst>
              <a:ext uri="{28A0092B-C50C-407E-A947-70E740481C1C}">
                <a14:useLocalDpi xmlns:a14="http://schemas.microsoft.com/office/drawing/2010/main" val="0"/>
              </a:ext>
            </a:extLst>
          </a:blip>
          <a:srcRect l="-2360" b="32609"/>
          <a:stretch/>
        </p:blipFill>
        <p:spPr bwMode="auto">
          <a:xfrm>
            <a:off x="7854025" y="2036619"/>
            <a:ext cx="3388939" cy="2895128"/>
          </a:xfrm>
          <a:prstGeom prst="rect">
            <a:avLst/>
          </a:prstGeom>
          <a:noFill/>
          <a:ln>
            <a:noFill/>
          </a:ln>
          <a:extLst>
            <a:ext uri="{53640926-AAD7-44D8-BBD7-CCE9431645EC}">
              <a14:shadowObscured xmlns:a14="http://schemas.microsoft.com/office/drawing/2010/main"/>
            </a:ext>
          </a:extLst>
        </p:spPr>
      </p:pic>
      <p:sp>
        <p:nvSpPr>
          <p:cNvPr id="5" name="مستطيل 4"/>
          <p:cNvSpPr/>
          <p:nvPr/>
        </p:nvSpPr>
        <p:spPr>
          <a:xfrm flipH="1">
            <a:off x="-590551" y="6488668"/>
            <a:ext cx="2550695" cy="369332"/>
          </a:xfrm>
          <a:prstGeom prst="rect">
            <a:avLst/>
          </a:prstGeom>
        </p:spPr>
        <p:txBody>
          <a:bodyPr wrap="square">
            <a:spAutoFit/>
          </a:bodyPr>
          <a:lstStyle/>
          <a:p>
            <a:r>
              <a:rPr lang="en-US" dirty="0">
                <a:latin typeface="Sakkal Majalla" panose="02000000000000000000" pitchFamily="2" charset="-78"/>
                <a:cs typeface="Sakkal Majalla" panose="02000000000000000000" pitchFamily="2" charset="-78"/>
                <a:hlinkClick r:id="rId5"/>
              </a:rPr>
              <a:t>www.dawliatarining.com</a:t>
            </a:r>
            <a:r>
              <a:rPr lang="ar-SA" dirty="0">
                <a:latin typeface="Sakkal Majalla" panose="02000000000000000000" pitchFamily="2" charset="-78"/>
                <a:cs typeface="Sakkal Majalla" panose="02000000000000000000" pitchFamily="2" charset="-78"/>
              </a:rPr>
              <a:t> </a:t>
            </a:r>
            <a:endParaRPr lang="ar-SA" dirty="0"/>
          </a:p>
        </p:txBody>
      </p:sp>
    </p:spTree>
    <p:extLst>
      <p:ext uri="{BB962C8B-B14F-4D97-AF65-F5344CB8AC3E}">
        <p14:creationId xmlns:p14="http://schemas.microsoft.com/office/powerpoint/2010/main" val="65468747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
        <p:cNvGrpSpPr/>
        <p:nvPr/>
      </p:nvGrpSpPr>
      <p:grpSpPr>
        <a:xfrm>
          <a:off x="0" y="0"/>
          <a:ext cx="0" cy="0"/>
          <a:chOff x="0" y="0"/>
          <a:chExt cx="0" cy="0"/>
        </a:xfrm>
      </p:grpSpPr>
      <p:sp>
        <p:nvSpPr>
          <p:cNvPr id="9" name="Rectangle 8"/>
          <p:cNvSpPr/>
          <p:nvPr/>
        </p:nvSpPr>
        <p:spPr>
          <a:xfrm>
            <a:off x="7576306" y="249833"/>
            <a:ext cx="4474710" cy="553998"/>
          </a:xfrm>
          <a:prstGeom prst="rect">
            <a:avLst/>
          </a:prstGeom>
        </p:spPr>
        <p:txBody>
          <a:bodyPr wrap="square">
            <a:spAutoFit/>
          </a:bodyPr>
          <a:lstStyle/>
          <a:p>
            <a:pPr algn="ctr">
              <a:lnSpc>
                <a:spcPct val="125000"/>
              </a:lnSpc>
            </a:pPr>
            <a:r>
              <a:rPr lang="ar-EG" sz="2400" b="1" dirty="0">
                <a:solidFill>
                  <a:prstClr val="white"/>
                </a:solidFill>
                <a:latin typeface="Sakkal Majalla" pitchFamily="2" charset="-78"/>
                <a:cs typeface="Sakkal Majalla" pitchFamily="2" charset="-78"/>
              </a:rPr>
              <a:t>نصائح لابد من مُراعاتها في الألعاب التدريبية</a:t>
            </a:r>
          </a:p>
        </p:txBody>
      </p:sp>
      <p:grpSp>
        <p:nvGrpSpPr>
          <p:cNvPr id="3" name="Group 2"/>
          <p:cNvGrpSpPr/>
          <p:nvPr/>
        </p:nvGrpSpPr>
        <p:grpSpPr>
          <a:xfrm>
            <a:off x="2727839" y="2264434"/>
            <a:ext cx="7203049" cy="2967486"/>
            <a:chOff x="2852530" y="2035834"/>
            <a:chExt cx="6998879" cy="2967486"/>
          </a:xfrm>
        </p:grpSpPr>
        <p:pic>
          <p:nvPicPr>
            <p:cNvPr id="4" name="Picture 3"/>
            <p:cNvPicPr>
              <a:picLocks noChangeAspect="1"/>
            </p:cNvPicPr>
            <p:nvPr/>
          </p:nvPicPr>
          <p:blipFill>
            <a:blip r:embed="rId4"/>
            <a:stretch>
              <a:fillRect/>
            </a:stretch>
          </p:blipFill>
          <p:spPr>
            <a:xfrm>
              <a:off x="2852530" y="2035834"/>
              <a:ext cx="6998879" cy="2967486"/>
            </a:xfrm>
            <a:prstGeom prst="rect">
              <a:avLst/>
            </a:prstGeom>
          </p:spPr>
        </p:pic>
        <p:sp>
          <p:nvSpPr>
            <p:cNvPr id="5" name="Rectangle 4"/>
            <p:cNvSpPr/>
            <p:nvPr/>
          </p:nvSpPr>
          <p:spPr>
            <a:xfrm>
              <a:off x="3409851" y="3241917"/>
              <a:ext cx="5759543" cy="477054"/>
            </a:xfrm>
            <a:prstGeom prst="rect">
              <a:avLst/>
            </a:prstGeom>
          </p:spPr>
          <p:txBody>
            <a:bodyPr wrap="square">
              <a:spAutoFit/>
            </a:bodyPr>
            <a:lstStyle/>
            <a:p>
              <a:pPr algn="ctr"/>
              <a:r>
                <a:rPr lang="ar-EG" sz="2500" b="1" dirty="0">
                  <a:solidFill>
                    <a:prstClr val="white"/>
                  </a:solidFill>
                  <a:latin typeface="Sakkal Majalla" panose="02000000000000000000" pitchFamily="2" charset="-78"/>
                  <a:cs typeface="Sakkal Majalla" panose="02000000000000000000" pitchFamily="2" charset="-78"/>
                </a:rPr>
                <a:t>نصائح لابد من مُراعاتها في الألعاب التدريبية</a:t>
              </a:r>
            </a:p>
          </p:txBody>
        </p:sp>
      </p:grpSp>
      <p:sp>
        <p:nvSpPr>
          <p:cNvPr id="6" name="TextBox 5"/>
          <p:cNvSpPr txBox="1"/>
          <p:nvPr/>
        </p:nvSpPr>
        <p:spPr>
          <a:xfrm>
            <a:off x="8699112" y="1449108"/>
            <a:ext cx="2751670" cy="861774"/>
          </a:xfrm>
          <a:prstGeom prst="rect">
            <a:avLst/>
          </a:prstGeom>
          <a:noFill/>
        </p:spPr>
        <p:txBody>
          <a:bodyPr wrap="square" rtlCol="1">
            <a:spAutoFit/>
          </a:bodyPr>
          <a:lstStyle/>
          <a:p>
            <a:pPr algn="ctr">
              <a:tabLst>
                <a:tab pos="1794510" algn="l"/>
                <a:tab pos="3326130" algn="ctr"/>
              </a:tabLst>
            </a:pPr>
            <a:r>
              <a:rPr lang="ar-EG" sz="2500" b="1" dirty="0">
                <a:solidFill>
                  <a:srgbClr val="002060"/>
                </a:solidFill>
                <a:latin typeface="Sakkal Majalla" panose="02000000000000000000" pitchFamily="2" charset="-78"/>
                <a:cs typeface="Sakkal Majalla" panose="02000000000000000000" pitchFamily="2" charset="-78"/>
              </a:rPr>
              <a:t>المنافسة على مستوى الفرق لا على مستوى الأفراد</a:t>
            </a:r>
            <a:endParaRPr lang="ar-EG" sz="2500" b="1" dirty="0">
              <a:solidFill>
                <a:srgbClr val="C00000"/>
              </a:solidFill>
              <a:latin typeface="Sakkal Majalla" panose="02000000000000000000" pitchFamily="2" charset="-78"/>
              <a:cs typeface="Sakkal Majalla" panose="02000000000000000000" pitchFamily="2" charset="-78"/>
            </a:endParaRPr>
          </a:p>
        </p:txBody>
      </p:sp>
      <p:sp>
        <p:nvSpPr>
          <p:cNvPr id="7" name="TextBox 6"/>
          <p:cNvSpPr txBox="1"/>
          <p:nvPr/>
        </p:nvSpPr>
        <p:spPr>
          <a:xfrm>
            <a:off x="4540532" y="1376368"/>
            <a:ext cx="3471901" cy="861774"/>
          </a:xfrm>
          <a:prstGeom prst="rect">
            <a:avLst/>
          </a:prstGeom>
          <a:noFill/>
        </p:spPr>
        <p:txBody>
          <a:bodyPr wrap="square" rtlCol="1">
            <a:spAutoFit/>
          </a:bodyPr>
          <a:lstStyle/>
          <a:p>
            <a:pPr algn="ctr">
              <a:tabLst>
                <a:tab pos="1794510" algn="l"/>
                <a:tab pos="3326130" algn="ctr"/>
              </a:tabLst>
            </a:pPr>
            <a:r>
              <a:rPr lang="ar-EG" sz="2500" b="1" dirty="0">
                <a:solidFill>
                  <a:srgbClr val="002060"/>
                </a:solidFill>
                <a:latin typeface="Sakkal Majalla" panose="02000000000000000000" pitchFamily="2" charset="-78"/>
                <a:cs typeface="Sakkal Majalla" panose="02000000000000000000" pitchFamily="2" charset="-78"/>
              </a:rPr>
              <a:t>استعمل الألعاب خلال الفترات التي ينخفض فيها النشاط من اليوم</a:t>
            </a:r>
            <a:endParaRPr lang="ar-EG" sz="2500" b="1" dirty="0">
              <a:solidFill>
                <a:srgbClr val="C00000"/>
              </a:solidFill>
              <a:latin typeface="Sakkal Majalla" panose="02000000000000000000" pitchFamily="2" charset="-78"/>
              <a:cs typeface="Sakkal Majalla" panose="02000000000000000000" pitchFamily="2" charset="-78"/>
            </a:endParaRPr>
          </a:p>
        </p:txBody>
      </p:sp>
      <p:sp>
        <p:nvSpPr>
          <p:cNvPr id="8" name="TextBox 7"/>
          <p:cNvSpPr txBox="1"/>
          <p:nvPr/>
        </p:nvSpPr>
        <p:spPr>
          <a:xfrm>
            <a:off x="423670" y="1688631"/>
            <a:ext cx="3629413" cy="861774"/>
          </a:xfrm>
          <a:prstGeom prst="rect">
            <a:avLst/>
          </a:prstGeom>
          <a:noFill/>
        </p:spPr>
        <p:txBody>
          <a:bodyPr wrap="square" rtlCol="1">
            <a:spAutoFit/>
          </a:bodyPr>
          <a:lstStyle/>
          <a:p>
            <a:pPr algn="ctr">
              <a:tabLst>
                <a:tab pos="1794510" algn="l"/>
                <a:tab pos="3326130" algn="ctr"/>
              </a:tabLst>
            </a:pPr>
            <a:r>
              <a:rPr lang="ar-EG" sz="2500" b="1" dirty="0">
                <a:solidFill>
                  <a:srgbClr val="002060"/>
                </a:solidFill>
                <a:latin typeface="Sakkal Majalla" panose="02000000000000000000" pitchFamily="2" charset="-78"/>
                <a:cs typeface="Sakkal Majalla" panose="02000000000000000000" pitchFamily="2" charset="-78"/>
              </a:rPr>
              <a:t>	تأكَّد من أن يفهم الجميع قواعد اللعبة</a:t>
            </a:r>
            <a:endParaRPr lang="ar-EG" sz="2500" b="1" dirty="0">
              <a:solidFill>
                <a:srgbClr val="C00000"/>
              </a:solidFill>
              <a:latin typeface="Sakkal Majalla" panose="02000000000000000000" pitchFamily="2" charset="-78"/>
              <a:cs typeface="Sakkal Majalla" panose="02000000000000000000" pitchFamily="2" charset="-78"/>
            </a:endParaRPr>
          </a:p>
        </p:txBody>
      </p:sp>
      <p:sp>
        <p:nvSpPr>
          <p:cNvPr id="10" name="TextBox 9"/>
          <p:cNvSpPr txBox="1"/>
          <p:nvPr/>
        </p:nvSpPr>
        <p:spPr>
          <a:xfrm>
            <a:off x="8235536" y="5346058"/>
            <a:ext cx="3406261" cy="861774"/>
          </a:xfrm>
          <a:prstGeom prst="rect">
            <a:avLst/>
          </a:prstGeom>
          <a:noFill/>
        </p:spPr>
        <p:txBody>
          <a:bodyPr wrap="square" rtlCol="1">
            <a:spAutoFit/>
          </a:bodyPr>
          <a:lstStyle/>
          <a:p>
            <a:pPr algn="ctr">
              <a:tabLst>
                <a:tab pos="1794510" algn="l"/>
                <a:tab pos="3326130" algn="ctr"/>
              </a:tabLst>
            </a:pPr>
            <a:r>
              <a:rPr lang="ar-EG" sz="2500" b="1" dirty="0">
                <a:solidFill>
                  <a:srgbClr val="002060"/>
                </a:solidFill>
                <a:latin typeface="Sakkal Majalla" panose="02000000000000000000" pitchFamily="2" charset="-78"/>
                <a:cs typeface="Sakkal Majalla" panose="02000000000000000000" pitchFamily="2" charset="-78"/>
              </a:rPr>
              <a:t>	امنح الأفراد أو الفرق وقتاً للمراجعة قبل ممارسة اللعبة</a:t>
            </a:r>
            <a:endParaRPr lang="ar-EG" sz="2500" b="1" dirty="0">
              <a:solidFill>
                <a:srgbClr val="C00000"/>
              </a:solidFill>
              <a:latin typeface="Sakkal Majalla" panose="02000000000000000000" pitchFamily="2" charset="-78"/>
              <a:cs typeface="Sakkal Majalla" panose="02000000000000000000" pitchFamily="2" charset="-78"/>
            </a:endParaRPr>
          </a:p>
        </p:txBody>
      </p:sp>
      <p:sp>
        <p:nvSpPr>
          <p:cNvPr id="11" name="TextBox 10"/>
          <p:cNvSpPr txBox="1"/>
          <p:nvPr/>
        </p:nvSpPr>
        <p:spPr>
          <a:xfrm>
            <a:off x="4701474" y="5283587"/>
            <a:ext cx="3160590" cy="477054"/>
          </a:xfrm>
          <a:prstGeom prst="rect">
            <a:avLst/>
          </a:prstGeom>
          <a:noFill/>
        </p:spPr>
        <p:txBody>
          <a:bodyPr wrap="square" rtlCol="1">
            <a:spAutoFit/>
          </a:bodyPr>
          <a:lstStyle/>
          <a:p>
            <a:pPr algn="ctr">
              <a:tabLst>
                <a:tab pos="1794510" algn="l"/>
                <a:tab pos="3326130" algn="ctr"/>
              </a:tabLst>
            </a:pPr>
            <a:r>
              <a:rPr lang="ar-EG" sz="2500" b="1" dirty="0">
                <a:solidFill>
                  <a:srgbClr val="002060"/>
                </a:solidFill>
                <a:latin typeface="Sakkal Majalla" panose="02000000000000000000" pitchFamily="2" charset="-78"/>
                <a:cs typeface="Sakkal Majalla" panose="02000000000000000000" pitchFamily="2" charset="-78"/>
              </a:rPr>
              <a:t>الجوائز عادية</a:t>
            </a:r>
            <a:endParaRPr lang="ar-EG" sz="2500" b="1" dirty="0">
              <a:solidFill>
                <a:srgbClr val="C00000"/>
              </a:solidFill>
              <a:latin typeface="Sakkal Majalla" panose="02000000000000000000" pitchFamily="2" charset="-78"/>
              <a:cs typeface="Sakkal Majalla" panose="02000000000000000000" pitchFamily="2" charset="-78"/>
            </a:endParaRPr>
          </a:p>
        </p:txBody>
      </p:sp>
      <p:sp>
        <p:nvSpPr>
          <p:cNvPr id="12" name="TextBox 11"/>
          <p:cNvSpPr txBox="1"/>
          <p:nvPr/>
        </p:nvSpPr>
        <p:spPr>
          <a:xfrm>
            <a:off x="1330403" y="5216249"/>
            <a:ext cx="3160590" cy="477054"/>
          </a:xfrm>
          <a:prstGeom prst="rect">
            <a:avLst/>
          </a:prstGeom>
          <a:noFill/>
        </p:spPr>
        <p:txBody>
          <a:bodyPr wrap="square" rtlCol="1">
            <a:spAutoFit/>
          </a:bodyPr>
          <a:lstStyle/>
          <a:p>
            <a:pPr algn="ctr">
              <a:tabLst>
                <a:tab pos="1794510" algn="l"/>
                <a:tab pos="3326130" algn="ctr"/>
              </a:tabLst>
            </a:pPr>
            <a:r>
              <a:rPr lang="ar-EG" sz="2500" b="1" dirty="0">
                <a:solidFill>
                  <a:srgbClr val="002060"/>
                </a:solidFill>
                <a:latin typeface="Sakkal Majalla" panose="02000000000000000000" pitchFamily="2" charset="-78"/>
                <a:cs typeface="Sakkal Majalla" panose="02000000000000000000" pitchFamily="2" charset="-78"/>
              </a:rPr>
              <a:t>	حافظ على قِصَرْ مدة الألعاب</a:t>
            </a:r>
            <a:endParaRPr lang="ar-EG" sz="2500" b="1" dirty="0">
              <a:solidFill>
                <a:srgbClr val="C00000"/>
              </a:solidFill>
              <a:latin typeface="Sakkal Majalla" panose="02000000000000000000" pitchFamily="2" charset="-78"/>
              <a:cs typeface="Sakkal Majalla" panose="02000000000000000000" pitchFamily="2" charset="-78"/>
            </a:endParaRPr>
          </a:p>
        </p:txBody>
      </p:sp>
      <p:sp>
        <p:nvSpPr>
          <p:cNvPr id="13" name="مستطيل 12"/>
          <p:cNvSpPr/>
          <p:nvPr/>
        </p:nvSpPr>
        <p:spPr>
          <a:xfrm flipH="1">
            <a:off x="-590551" y="6488668"/>
            <a:ext cx="2550695" cy="369332"/>
          </a:xfrm>
          <a:prstGeom prst="rect">
            <a:avLst/>
          </a:prstGeom>
        </p:spPr>
        <p:txBody>
          <a:bodyPr wrap="square">
            <a:spAutoFit/>
          </a:bodyPr>
          <a:lstStyle/>
          <a:p>
            <a:r>
              <a:rPr lang="en-US" dirty="0">
                <a:latin typeface="Sakkal Majalla" panose="02000000000000000000" pitchFamily="2" charset="-78"/>
                <a:cs typeface="Sakkal Majalla" panose="02000000000000000000" pitchFamily="2" charset="-78"/>
                <a:hlinkClick r:id="rId5"/>
              </a:rPr>
              <a:t>www.dawliatarining.com</a:t>
            </a:r>
            <a:r>
              <a:rPr lang="ar-SA" dirty="0">
                <a:latin typeface="Sakkal Majalla" panose="02000000000000000000" pitchFamily="2" charset="-78"/>
                <a:cs typeface="Sakkal Majalla" panose="02000000000000000000" pitchFamily="2" charset="-78"/>
              </a:rPr>
              <a:t> </a:t>
            </a:r>
            <a:endParaRPr lang="ar-SA" dirty="0"/>
          </a:p>
        </p:txBody>
      </p:sp>
    </p:spTree>
    <p:extLst>
      <p:ext uri="{BB962C8B-B14F-4D97-AF65-F5344CB8AC3E}">
        <p14:creationId xmlns:p14="http://schemas.microsoft.com/office/powerpoint/2010/main" val="220525264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down)">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up)">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up)">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up)">
                                      <p:cBhvr>
                                        <p:cTn id="3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0" grpId="0"/>
      <p:bldP spid="11" grpId="0"/>
      <p:bldP spid="12"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lose up of multiethnic team solving blank puzzle game. Free Phot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3992"/>
            <a:ext cx="8539386" cy="6871993"/>
          </a:xfrm>
          <a:prstGeom prst="rect">
            <a:avLst/>
          </a:prstGeom>
          <a:noFill/>
          <a:extLst>
            <a:ext uri="{909E8E84-426E-40DD-AFC4-6F175D3DCCD1}">
              <a14:hiddenFill xmlns:a14="http://schemas.microsoft.com/office/drawing/2010/main">
                <a:solidFill>
                  <a:srgbClr val="FFFFFF"/>
                </a:solidFill>
              </a14:hiddenFill>
            </a:ext>
          </a:extLst>
        </p:spPr>
      </p:pic>
      <p:grpSp>
        <p:nvGrpSpPr>
          <p:cNvPr id="5" name="Group 4"/>
          <p:cNvGrpSpPr/>
          <p:nvPr/>
        </p:nvGrpSpPr>
        <p:grpSpPr>
          <a:xfrm>
            <a:off x="14" y="-13740"/>
            <a:ext cx="12207780" cy="6871741"/>
            <a:chOff x="0" y="-13740"/>
            <a:chExt cx="12207780" cy="6871741"/>
          </a:xfrm>
        </p:grpSpPr>
        <p:sp>
          <p:nvSpPr>
            <p:cNvPr id="6" name="Freeform 5"/>
            <p:cNvSpPr>
              <a:spLocks/>
            </p:cNvSpPr>
            <p:nvPr/>
          </p:nvSpPr>
          <p:spPr bwMode="auto">
            <a:xfrm>
              <a:off x="3804919" y="-8838"/>
              <a:ext cx="8402861" cy="6858002"/>
            </a:xfrm>
            <a:custGeom>
              <a:avLst/>
              <a:gdLst>
                <a:gd name="connsiteX0" fmla="*/ 5270079 w 8402861"/>
                <a:gd name="connsiteY0" fmla="*/ 0 h 6840324"/>
                <a:gd name="connsiteX1" fmla="*/ 8231220 w 8402861"/>
                <a:gd name="connsiteY1" fmla="*/ 0 h 6840324"/>
                <a:gd name="connsiteX2" fmla="*/ 8402861 w 8402861"/>
                <a:gd name="connsiteY2" fmla="*/ 0 h 6840324"/>
                <a:gd name="connsiteX3" fmla="*/ 8402861 w 8402861"/>
                <a:gd name="connsiteY3" fmla="*/ 6840324 h 6840324"/>
                <a:gd name="connsiteX4" fmla="*/ 0 w 8402861"/>
                <a:gd name="connsiteY4" fmla="*/ 6840324 h 6840324"/>
                <a:gd name="connsiteX5" fmla="*/ 137491 w 8402861"/>
                <a:gd name="connsiteY5" fmla="*/ 6820776 h 6840324"/>
                <a:gd name="connsiteX6" fmla="*/ 2811273 w 8402861"/>
                <a:gd name="connsiteY6" fmla="*/ 5358967 h 6840324"/>
                <a:gd name="connsiteX7" fmla="*/ 2820915 w 8402861"/>
                <a:gd name="connsiteY7" fmla="*/ 5349415 h 6840324"/>
                <a:gd name="connsiteX8" fmla="*/ 2955909 w 8402861"/>
                <a:gd name="connsiteY8" fmla="*/ 5225232 h 6840324"/>
                <a:gd name="connsiteX9" fmla="*/ 3023405 w 8402861"/>
                <a:gd name="connsiteY9" fmla="*/ 5158364 h 6840324"/>
                <a:gd name="connsiteX10" fmla="*/ 3090903 w 8402861"/>
                <a:gd name="connsiteY10" fmla="*/ 5081944 h 6840324"/>
                <a:gd name="connsiteX11" fmla="*/ 3264465 w 8402861"/>
                <a:gd name="connsiteY11" fmla="*/ 4890893 h 6840324"/>
                <a:gd name="connsiteX12" fmla="*/ 3293392 w 8402861"/>
                <a:gd name="connsiteY12" fmla="*/ 4852683 h 6840324"/>
                <a:gd name="connsiteX13" fmla="*/ 3351246 w 8402861"/>
                <a:gd name="connsiteY13" fmla="*/ 4795368 h 6840324"/>
                <a:gd name="connsiteX14" fmla="*/ 3409101 w 8402861"/>
                <a:gd name="connsiteY14" fmla="*/ 4718948 h 6840324"/>
                <a:gd name="connsiteX15" fmla="*/ 3466955 w 8402861"/>
                <a:gd name="connsiteY15" fmla="*/ 4642528 h 6840324"/>
                <a:gd name="connsiteX16" fmla="*/ 3679087 w 8402861"/>
                <a:gd name="connsiteY16" fmla="*/ 4365505 h 6840324"/>
                <a:gd name="connsiteX17" fmla="*/ 3717656 w 8402861"/>
                <a:gd name="connsiteY17" fmla="*/ 4308189 h 6840324"/>
                <a:gd name="connsiteX18" fmla="*/ 3765868 w 8402861"/>
                <a:gd name="connsiteY18" fmla="*/ 4250874 h 6840324"/>
                <a:gd name="connsiteX19" fmla="*/ 3804438 w 8402861"/>
                <a:gd name="connsiteY19" fmla="*/ 4184006 h 6840324"/>
                <a:gd name="connsiteX20" fmla="*/ 3852650 w 8402861"/>
                <a:gd name="connsiteY20" fmla="*/ 4117139 h 6840324"/>
                <a:gd name="connsiteX21" fmla="*/ 4228702 w 8402861"/>
                <a:gd name="connsiteY21" fmla="*/ 3515330 h 6840324"/>
                <a:gd name="connsiteX22" fmla="*/ 4257630 w 8402861"/>
                <a:gd name="connsiteY22" fmla="*/ 3458014 h 6840324"/>
                <a:gd name="connsiteX23" fmla="*/ 4440835 w 8402861"/>
                <a:gd name="connsiteY23" fmla="*/ 3114124 h 6840324"/>
                <a:gd name="connsiteX24" fmla="*/ 4508331 w 8402861"/>
                <a:gd name="connsiteY24" fmla="*/ 2980388 h 6840324"/>
                <a:gd name="connsiteX25" fmla="*/ 4633682 w 8402861"/>
                <a:gd name="connsiteY25" fmla="*/ 2703365 h 6840324"/>
                <a:gd name="connsiteX26" fmla="*/ 4652967 w 8402861"/>
                <a:gd name="connsiteY26" fmla="*/ 2655603 h 6840324"/>
                <a:gd name="connsiteX27" fmla="*/ 4691537 w 8402861"/>
                <a:gd name="connsiteY27" fmla="*/ 2560077 h 6840324"/>
                <a:gd name="connsiteX28" fmla="*/ 4720463 w 8402861"/>
                <a:gd name="connsiteY28" fmla="*/ 2493210 h 6840324"/>
                <a:gd name="connsiteX29" fmla="*/ 4807245 w 8402861"/>
                <a:gd name="connsiteY29" fmla="*/ 2273502 h 6840324"/>
                <a:gd name="connsiteX30" fmla="*/ 4836172 w 8402861"/>
                <a:gd name="connsiteY30" fmla="*/ 2206634 h 6840324"/>
                <a:gd name="connsiteX31" fmla="*/ 5019377 w 8402861"/>
                <a:gd name="connsiteY31" fmla="*/ 1633482 h 6840324"/>
                <a:gd name="connsiteX32" fmla="*/ 5038662 w 8402861"/>
                <a:gd name="connsiteY32" fmla="*/ 1566614 h 6840324"/>
                <a:gd name="connsiteX33" fmla="*/ 5057947 w 8402861"/>
                <a:gd name="connsiteY33" fmla="*/ 1499747 h 6840324"/>
                <a:gd name="connsiteX34" fmla="*/ 5086874 w 8402861"/>
                <a:gd name="connsiteY34" fmla="*/ 1356459 h 6840324"/>
                <a:gd name="connsiteX35" fmla="*/ 5106159 w 8402861"/>
                <a:gd name="connsiteY35" fmla="*/ 1280039 h 6840324"/>
                <a:gd name="connsiteX36" fmla="*/ 5183297 w 8402861"/>
                <a:gd name="connsiteY36" fmla="*/ 907490 h 6840324"/>
                <a:gd name="connsiteX37" fmla="*/ 5192940 w 8402861"/>
                <a:gd name="connsiteY37" fmla="*/ 821517 h 6840324"/>
                <a:gd name="connsiteX38" fmla="*/ 5212225 w 8402861"/>
                <a:gd name="connsiteY38" fmla="*/ 716440 h 6840324"/>
                <a:gd name="connsiteX39" fmla="*/ 5221867 w 8402861"/>
                <a:gd name="connsiteY39" fmla="*/ 649572 h 6840324"/>
                <a:gd name="connsiteX40" fmla="*/ 5231509 w 8402861"/>
                <a:gd name="connsiteY40" fmla="*/ 582704 h 6840324"/>
                <a:gd name="connsiteX41" fmla="*/ 5250795 w 8402861"/>
                <a:gd name="connsiteY41" fmla="*/ 439416 h 6840324"/>
                <a:gd name="connsiteX42" fmla="*/ 5250795 w 8402861"/>
                <a:gd name="connsiteY42" fmla="*/ 372549 h 6840324"/>
                <a:gd name="connsiteX43" fmla="*/ 5260437 w 8402861"/>
                <a:gd name="connsiteY43" fmla="*/ 324786 h 6840324"/>
                <a:gd name="connsiteX44" fmla="*/ 5260437 w 8402861"/>
                <a:gd name="connsiteY44" fmla="*/ 248366 h 6840324"/>
                <a:gd name="connsiteX45" fmla="*/ 5270079 w 8402861"/>
                <a:gd name="connsiteY45" fmla="*/ 162393 h 6840324"/>
                <a:gd name="connsiteX46" fmla="*/ 5270079 w 8402861"/>
                <a:gd name="connsiteY46" fmla="*/ 95525 h 6840324"/>
                <a:gd name="connsiteX47" fmla="*/ 5270079 w 8402861"/>
                <a:gd name="connsiteY47" fmla="*/ 28658 h 6840324"/>
                <a:gd name="connsiteX48" fmla="*/ 5270079 w 8402861"/>
                <a:gd name="connsiteY48" fmla="*/ 0 h 6840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8402861" h="6840324">
                  <a:moveTo>
                    <a:pt x="5270079" y="0"/>
                  </a:moveTo>
                  <a:cubicBezTo>
                    <a:pt x="6508221" y="0"/>
                    <a:pt x="7475519" y="0"/>
                    <a:pt x="8231220" y="0"/>
                  </a:cubicBezTo>
                  <a:lnTo>
                    <a:pt x="8402861" y="0"/>
                  </a:lnTo>
                  <a:lnTo>
                    <a:pt x="8402861" y="6840324"/>
                  </a:lnTo>
                  <a:lnTo>
                    <a:pt x="0" y="6840324"/>
                  </a:lnTo>
                  <a:lnTo>
                    <a:pt x="137491" y="6820776"/>
                  </a:lnTo>
                  <a:cubicBezTo>
                    <a:pt x="1130448" y="6653595"/>
                    <a:pt x="2042896" y="6111228"/>
                    <a:pt x="2811273" y="5358967"/>
                  </a:cubicBezTo>
                  <a:cubicBezTo>
                    <a:pt x="2820915" y="5349415"/>
                    <a:pt x="2820915" y="5349415"/>
                    <a:pt x="2820915" y="5349415"/>
                  </a:cubicBezTo>
                  <a:cubicBezTo>
                    <a:pt x="2869128" y="5311205"/>
                    <a:pt x="2907697" y="5272994"/>
                    <a:pt x="2955909" y="5225232"/>
                  </a:cubicBezTo>
                  <a:cubicBezTo>
                    <a:pt x="2975194" y="5206127"/>
                    <a:pt x="2994478" y="5177469"/>
                    <a:pt x="3023405" y="5158364"/>
                  </a:cubicBezTo>
                  <a:cubicBezTo>
                    <a:pt x="3042690" y="5129707"/>
                    <a:pt x="3061975" y="5110602"/>
                    <a:pt x="3090903" y="5081944"/>
                  </a:cubicBezTo>
                  <a:cubicBezTo>
                    <a:pt x="3148757" y="5024629"/>
                    <a:pt x="3206611" y="4957761"/>
                    <a:pt x="3264465" y="4890893"/>
                  </a:cubicBezTo>
                  <a:cubicBezTo>
                    <a:pt x="3274107" y="4881341"/>
                    <a:pt x="3283749" y="4871788"/>
                    <a:pt x="3293392" y="4852683"/>
                  </a:cubicBezTo>
                  <a:cubicBezTo>
                    <a:pt x="3312676" y="4833578"/>
                    <a:pt x="3331961" y="4814473"/>
                    <a:pt x="3351246" y="4795368"/>
                  </a:cubicBezTo>
                  <a:cubicBezTo>
                    <a:pt x="3370531" y="4766711"/>
                    <a:pt x="3389815" y="4738053"/>
                    <a:pt x="3409101" y="4718948"/>
                  </a:cubicBezTo>
                  <a:cubicBezTo>
                    <a:pt x="3428386" y="4690290"/>
                    <a:pt x="3447670" y="4671185"/>
                    <a:pt x="3466955" y="4642528"/>
                  </a:cubicBezTo>
                  <a:cubicBezTo>
                    <a:pt x="3534451" y="4556555"/>
                    <a:pt x="3611590" y="4461030"/>
                    <a:pt x="3679087" y="4365505"/>
                  </a:cubicBezTo>
                  <a:cubicBezTo>
                    <a:pt x="3688729" y="4346399"/>
                    <a:pt x="3708014" y="4327294"/>
                    <a:pt x="3717656" y="4308189"/>
                  </a:cubicBezTo>
                  <a:cubicBezTo>
                    <a:pt x="3736941" y="4289084"/>
                    <a:pt x="3746583" y="4269979"/>
                    <a:pt x="3765868" y="4250874"/>
                  </a:cubicBezTo>
                  <a:cubicBezTo>
                    <a:pt x="3775511" y="4222217"/>
                    <a:pt x="3794795" y="4203112"/>
                    <a:pt x="3804438" y="4184006"/>
                  </a:cubicBezTo>
                  <a:cubicBezTo>
                    <a:pt x="3823722" y="4164901"/>
                    <a:pt x="3833365" y="4145796"/>
                    <a:pt x="3852650" y="4117139"/>
                  </a:cubicBezTo>
                  <a:cubicBezTo>
                    <a:pt x="3987643" y="3926088"/>
                    <a:pt x="4112994" y="3715933"/>
                    <a:pt x="4228702" y="3515330"/>
                  </a:cubicBezTo>
                  <a:cubicBezTo>
                    <a:pt x="4238345" y="3496225"/>
                    <a:pt x="4247987" y="3477120"/>
                    <a:pt x="4257630" y="3458014"/>
                  </a:cubicBezTo>
                  <a:cubicBezTo>
                    <a:pt x="4325126" y="3343384"/>
                    <a:pt x="4382981" y="3238306"/>
                    <a:pt x="4440835" y="3114124"/>
                  </a:cubicBezTo>
                  <a:cubicBezTo>
                    <a:pt x="4460120" y="3075913"/>
                    <a:pt x="4489047" y="3028151"/>
                    <a:pt x="4508331" y="2980388"/>
                  </a:cubicBezTo>
                  <a:cubicBezTo>
                    <a:pt x="4546901" y="2884863"/>
                    <a:pt x="4595113" y="2798890"/>
                    <a:pt x="4633682" y="2703365"/>
                  </a:cubicBezTo>
                  <a:cubicBezTo>
                    <a:pt x="4643325" y="2684260"/>
                    <a:pt x="4652967" y="2665155"/>
                    <a:pt x="4652967" y="2655603"/>
                  </a:cubicBezTo>
                  <a:cubicBezTo>
                    <a:pt x="4672251" y="2617392"/>
                    <a:pt x="4681894" y="2588735"/>
                    <a:pt x="4691537" y="2560077"/>
                  </a:cubicBezTo>
                  <a:cubicBezTo>
                    <a:pt x="4701179" y="2540972"/>
                    <a:pt x="4710821" y="2512314"/>
                    <a:pt x="4720463" y="2493210"/>
                  </a:cubicBezTo>
                  <a:cubicBezTo>
                    <a:pt x="4749391" y="2416789"/>
                    <a:pt x="4778318" y="2349921"/>
                    <a:pt x="4807245" y="2273502"/>
                  </a:cubicBezTo>
                  <a:cubicBezTo>
                    <a:pt x="4816887" y="2254396"/>
                    <a:pt x="4826529" y="2225739"/>
                    <a:pt x="4836172" y="2206634"/>
                  </a:cubicBezTo>
                  <a:cubicBezTo>
                    <a:pt x="4903669" y="2015583"/>
                    <a:pt x="4961523" y="1824533"/>
                    <a:pt x="5019377" y="1633482"/>
                  </a:cubicBezTo>
                  <a:cubicBezTo>
                    <a:pt x="5019377" y="1614377"/>
                    <a:pt x="5029019" y="1585719"/>
                    <a:pt x="5038662" y="1566614"/>
                  </a:cubicBezTo>
                  <a:cubicBezTo>
                    <a:pt x="5038662" y="1547509"/>
                    <a:pt x="5048305" y="1518852"/>
                    <a:pt x="5057947" y="1499747"/>
                  </a:cubicBezTo>
                  <a:cubicBezTo>
                    <a:pt x="5067589" y="1451984"/>
                    <a:pt x="5077231" y="1404221"/>
                    <a:pt x="5086874" y="1356459"/>
                  </a:cubicBezTo>
                  <a:cubicBezTo>
                    <a:pt x="5096517" y="1327801"/>
                    <a:pt x="5106159" y="1308696"/>
                    <a:pt x="5106159" y="1280039"/>
                  </a:cubicBezTo>
                  <a:cubicBezTo>
                    <a:pt x="5135086" y="1155856"/>
                    <a:pt x="5164013" y="1031673"/>
                    <a:pt x="5183297" y="907490"/>
                  </a:cubicBezTo>
                  <a:cubicBezTo>
                    <a:pt x="5183297" y="878833"/>
                    <a:pt x="5192940" y="850175"/>
                    <a:pt x="5192940" y="821517"/>
                  </a:cubicBezTo>
                  <a:cubicBezTo>
                    <a:pt x="5202583" y="783307"/>
                    <a:pt x="5212225" y="754650"/>
                    <a:pt x="5212225" y="716440"/>
                  </a:cubicBezTo>
                  <a:cubicBezTo>
                    <a:pt x="5212225" y="697335"/>
                    <a:pt x="5221867" y="668677"/>
                    <a:pt x="5221867" y="649572"/>
                  </a:cubicBezTo>
                  <a:cubicBezTo>
                    <a:pt x="5221867" y="630467"/>
                    <a:pt x="5231509" y="601809"/>
                    <a:pt x="5231509" y="582704"/>
                  </a:cubicBezTo>
                  <a:cubicBezTo>
                    <a:pt x="5231509" y="534942"/>
                    <a:pt x="5241152" y="487179"/>
                    <a:pt x="5250795" y="439416"/>
                  </a:cubicBezTo>
                  <a:cubicBezTo>
                    <a:pt x="5250795" y="420311"/>
                    <a:pt x="5250795" y="391654"/>
                    <a:pt x="5250795" y="372549"/>
                  </a:cubicBezTo>
                  <a:cubicBezTo>
                    <a:pt x="5250795" y="353444"/>
                    <a:pt x="5250795" y="343891"/>
                    <a:pt x="5260437" y="324786"/>
                  </a:cubicBezTo>
                  <a:cubicBezTo>
                    <a:pt x="5260437" y="296128"/>
                    <a:pt x="5260437" y="267471"/>
                    <a:pt x="5260437" y="248366"/>
                  </a:cubicBezTo>
                  <a:cubicBezTo>
                    <a:pt x="5260437" y="219708"/>
                    <a:pt x="5270079" y="191051"/>
                    <a:pt x="5270079" y="162393"/>
                  </a:cubicBezTo>
                  <a:cubicBezTo>
                    <a:pt x="5270079" y="133735"/>
                    <a:pt x="5270079" y="114630"/>
                    <a:pt x="5270079" y="95525"/>
                  </a:cubicBezTo>
                  <a:cubicBezTo>
                    <a:pt x="5270079" y="76420"/>
                    <a:pt x="5270079" y="47763"/>
                    <a:pt x="5270079" y="28658"/>
                  </a:cubicBezTo>
                  <a:cubicBezTo>
                    <a:pt x="5270079" y="19105"/>
                    <a:pt x="5270079" y="9553"/>
                    <a:pt x="5270079" y="0"/>
                  </a:cubicBezTo>
                  <a:close/>
                </a:path>
              </a:pathLst>
            </a:custGeom>
            <a:solidFill>
              <a:schemeClr val="bg1"/>
            </a:solidFill>
            <a:ln>
              <a:noFill/>
            </a:ln>
          </p:spPr>
          <p:txBody>
            <a:bodyPr vert="horz" wrap="square" lIns="91440" tIns="45720" rIns="91440" bIns="45720" numCol="1" anchor="t" anchorCtr="0" compatLnSpc="1">
              <a:prstTxWarp prst="textNoShape">
                <a:avLst/>
              </a:prstTxWarp>
              <a:noAutofit/>
            </a:bodyPr>
            <a:lstStyle/>
            <a:p>
              <a:r>
                <a:rPr lang="en-US" dirty="0">
                  <a:solidFill>
                    <a:prstClr val="black"/>
                  </a:solidFill>
                </a:rPr>
                <a:t>        </a:t>
              </a:r>
            </a:p>
          </p:txBody>
        </p:sp>
        <p:grpSp>
          <p:nvGrpSpPr>
            <p:cNvPr id="7" name="Group 6"/>
            <p:cNvGrpSpPr/>
            <p:nvPr/>
          </p:nvGrpSpPr>
          <p:grpSpPr>
            <a:xfrm>
              <a:off x="0" y="-13740"/>
              <a:ext cx="5151019" cy="4279624"/>
              <a:chOff x="-77788" y="-1"/>
              <a:chExt cx="4127500" cy="3429253"/>
            </a:xfrm>
          </p:grpSpPr>
          <p:sp>
            <p:nvSpPr>
              <p:cNvPr id="14" name="Freeform 12"/>
              <p:cNvSpPr>
                <a:spLocks/>
              </p:cNvSpPr>
              <p:nvPr/>
            </p:nvSpPr>
            <p:spPr bwMode="auto">
              <a:xfrm>
                <a:off x="1282245" y="-1"/>
                <a:ext cx="2767467" cy="986298"/>
              </a:xfrm>
              <a:custGeom>
                <a:avLst/>
                <a:gdLst>
                  <a:gd name="T0" fmla="*/ 352 w 352"/>
                  <a:gd name="T1" fmla="*/ 0 h 125"/>
                  <a:gd name="T2" fmla="*/ 32 w 352"/>
                  <a:gd name="T3" fmla="*/ 108 h 125"/>
                  <a:gd name="T4" fmla="*/ 0 w 352"/>
                  <a:gd name="T5" fmla="*/ 125 h 125"/>
                  <a:gd name="T6" fmla="*/ 0 w 352"/>
                  <a:gd name="T7" fmla="*/ 125 h 125"/>
                  <a:gd name="T8" fmla="*/ 41 w 352"/>
                  <a:gd name="T9" fmla="*/ 78 h 125"/>
                  <a:gd name="T10" fmla="*/ 136 w 352"/>
                  <a:gd name="T11" fmla="*/ 0 h 125"/>
                  <a:gd name="T12" fmla="*/ 352 w 352"/>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352" h="125">
                    <a:moveTo>
                      <a:pt x="352" y="0"/>
                    </a:moveTo>
                    <a:cubicBezTo>
                      <a:pt x="240" y="22"/>
                      <a:pt x="120" y="64"/>
                      <a:pt x="32" y="108"/>
                    </a:cubicBezTo>
                    <a:cubicBezTo>
                      <a:pt x="21" y="114"/>
                      <a:pt x="10" y="119"/>
                      <a:pt x="0" y="125"/>
                    </a:cubicBezTo>
                    <a:cubicBezTo>
                      <a:pt x="0" y="125"/>
                      <a:pt x="0" y="125"/>
                      <a:pt x="0" y="125"/>
                    </a:cubicBezTo>
                    <a:cubicBezTo>
                      <a:pt x="13" y="108"/>
                      <a:pt x="27" y="92"/>
                      <a:pt x="41" y="78"/>
                    </a:cubicBezTo>
                    <a:cubicBezTo>
                      <a:pt x="76" y="42"/>
                      <a:pt x="114" y="15"/>
                      <a:pt x="136" y="0"/>
                    </a:cubicBezTo>
                    <a:lnTo>
                      <a:pt x="352" y="0"/>
                    </a:lnTo>
                    <a:close/>
                  </a:path>
                </a:pathLst>
              </a:custGeom>
              <a:gradFill flip="none" rotWithShape="1">
                <a:gsLst>
                  <a:gs pos="100000">
                    <a:srgbClr val="3EDCFC"/>
                  </a:gs>
                  <a:gs pos="14000">
                    <a:srgbClr val="01A0D9"/>
                  </a:gs>
                </a:gsLst>
                <a:lin ang="8100000" scaled="1"/>
                <a:tileRect/>
              </a:gra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5" name="Freeform 13"/>
              <p:cNvSpPr>
                <a:spLocks/>
              </p:cNvSpPr>
              <p:nvPr/>
            </p:nvSpPr>
            <p:spPr bwMode="auto">
              <a:xfrm>
                <a:off x="-77788" y="607092"/>
                <a:ext cx="1903317" cy="2822160"/>
              </a:xfrm>
              <a:custGeom>
                <a:avLst/>
                <a:gdLst>
                  <a:gd name="T0" fmla="*/ 242 w 242"/>
                  <a:gd name="T1" fmla="*/ 1 h 358"/>
                  <a:gd name="T2" fmla="*/ 0 w 242"/>
                  <a:gd name="T3" fmla="*/ 358 h 358"/>
                  <a:gd name="T4" fmla="*/ 0 w 242"/>
                  <a:gd name="T5" fmla="*/ 0 h 358"/>
                  <a:gd name="T6" fmla="*/ 242 w 242"/>
                  <a:gd name="T7" fmla="*/ 1 h 358"/>
                </a:gdLst>
                <a:ahLst/>
                <a:cxnLst>
                  <a:cxn ang="0">
                    <a:pos x="T0" y="T1"/>
                  </a:cxn>
                  <a:cxn ang="0">
                    <a:pos x="T2" y="T3"/>
                  </a:cxn>
                  <a:cxn ang="0">
                    <a:pos x="T4" y="T5"/>
                  </a:cxn>
                  <a:cxn ang="0">
                    <a:pos x="T6" y="T7"/>
                  </a:cxn>
                </a:cxnLst>
                <a:rect l="0" t="0" r="r" b="b"/>
                <a:pathLst>
                  <a:path w="242" h="358">
                    <a:moveTo>
                      <a:pt x="242" y="1"/>
                    </a:moveTo>
                    <a:cubicBezTo>
                      <a:pt x="156" y="64"/>
                      <a:pt x="47" y="199"/>
                      <a:pt x="0" y="358"/>
                    </a:cubicBezTo>
                    <a:cubicBezTo>
                      <a:pt x="0" y="0"/>
                      <a:pt x="0" y="0"/>
                      <a:pt x="0" y="0"/>
                    </a:cubicBezTo>
                    <a:lnTo>
                      <a:pt x="242" y="1"/>
                    </a:lnTo>
                    <a:close/>
                  </a:path>
                </a:pathLst>
              </a:custGeom>
              <a:gradFill>
                <a:gsLst>
                  <a:gs pos="64000">
                    <a:schemeClr val="bg1"/>
                  </a:gs>
                  <a:gs pos="2000">
                    <a:srgbClr val="EBFCFF"/>
                  </a:gs>
                </a:gsLst>
                <a:lin ang="0" scaled="1"/>
              </a:gradFill>
              <a:ln>
                <a:noFill/>
              </a:ln>
              <a:effectLst>
                <a:outerShdw blurRad="203200" dist="38100" dir="2700000" algn="tl" rotWithShape="0">
                  <a:prstClr val="black">
                    <a:alpha val="10000"/>
                  </a:prstClr>
                </a:outerShdw>
              </a:effec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6" name="Freeform 22"/>
              <p:cNvSpPr>
                <a:spLocks/>
              </p:cNvSpPr>
              <p:nvPr/>
            </p:nvSpPr>
            <p:spPr bwMode="auto">
              <a:xfrm>
                <a:off x="-77788" y="-1"/>
                <a:ext cx="3403730" cy="2782052"/>
              </a:xfrm>
              <a:custGeom>
                <a:avLst/>
                <a:gdLst>
                  <a:gd name="T0" fmla="*/ 433 w 433"/>
                  <a:gd name="T1" fmla="*/ 0 h 353"/>
                  <a:gd name="T2" fmla="*/ 242 w 433"/>
                  <a:gd name="T3" fmla="*/ 78 h 353"/>
                  <a:gd name="T4" fmla="*/ 173 w 433"/>
                  <a:gd name="T5" fmla="*/ 125 h 353"/>
                  <a:gd name="T6" fmla="*/ 173 w 433"/>
                  <a:gd name="T7" fmla="*/ 125 h 353"/>
                  <a:gd name="T8" fmla="*/ 0 w 433"/>
                  <a:gd name="T9" fmla="*/ 353 h 353"/>
                  <a:gd name="T10" fmla="*/ 0 w 433"/>
                  <a:gd name="T11" fmla="*/ 0 h 353"/>
                  <a:gd name="T12" fmla="*/ 433 w 433"/>
                  <a:gd name="T13" fmla="*/ 0 h 353"/>
                </a:gdLst>
                <a:ahLst/>
                <a:cxnLst>
                  <a:cxn ang="0">
                    <a:pos x="T0" y="T1"/>
                  </a:cxn>
                  <a:cxn ang="0">
                    <a:pos x="T2" y="T3"/>
                  </a:cxn>
                  <a:cxn ang="0">
                    <a:pos x="T4" y="T5"/>
                  </a:cxn>
                  <a:cxn ang="0">
                    <a:pos x="T6" y="T7"/>
                  </a:cxn>
                  <a:cxn ang="0">
                    <a:pos x="T8" y="T9"/>
                  </a:cxn>
                  <a:cxn ang="0">
                    <a:pos x="T10" y="T11"/>
                  </a:cxn>
                  <a:cxn ang="0">
                    <a:pos x="T12" y="T13"/>
                  </a:cxn>
                </a:cxnLst>
                <a:rect l="0" t="0" r="r" b="b"/>
                <a:pathLst>
                  <a:path w="433" h="353">
                    <a:moveTo>
                      <a:pt x="433" y="0"/>
                    </a:moveTo>
                    <a:cubicBezTo>
                      <a:pt x="368" y="15"/>
                      <a:pt x="303" y="41"/>
                      <a:pt x="242" y="78"/>
                    </a:cubicBezTo>
                    <a:cubicBezTo>
                      <a:pt x="218" y="92"/>
                      <a:pt x="195" y="108"/>
                      <a:pt x="173" y="125"/>
                    </a:cubicBezTo>
                    <a:cubicBezTo>
                      <a:pt x="173" y="125"/>
                      <a:pt x="173" y="125"/>
                      <a:pt x="173" y="125"/>
                    </a:cubicBezTo>
                    <a:cubicBezTo>
                      <a:pt x="99" y="184"/>
                      <a:pt x="37" y="261"/>
                      <a:pt x="0" y="353"/>
                    </a:cubicBezTo>
                    <a:cubicBezTo>
                      <a:pt x="0" y="0"/>
                      <a:pt x="0" y="0"/>
                      <a:pt x="0" y="0"/>
                    </a:cubicBezTo>
                    <a:lnTo>
                      <a:pt x="433" y="0"/>
                    </a:lnTo>
                    <a:close/>
                  </a:path>
                </a:pathLst>
              </a:custGeom>
              <a:gradFill flip="none" rotWithShape="1">
                <a:gsLst>
                  <a:gs pos="64000">
                    <a:srgbClr val="3EDCFC"/>
                  </a:gs>
                  <a:gs pos="2000">
                    <a:srgbClr val="01A0D9"/>
                  </a:gs>
                </a:gsLst>
                <a:lin ang="0" scaled="1"/>
                <a:tileRect/>
              </a:gra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8" name="Freeform 17"/>
            <p:cNvSpPr>
              <a:spLocks noEditPoints="1"/>
            </p:cNvSpPr>
            <p:nvPr/>
          </p:nvSpPr>
          <p:spPr bwMode="auto">
            <a:xfrm>
              <a:off x="2979434" y="4288460"/>
              <a:ext cx="3744945" cy="2569541"/>
            </a:xfrm>
            <a:custGeom>
              <a:avLst/>
              <a:gdLst>
                <a:gd name="T0" fmla="*/ 173 w 393"/>
                <a:gd name="T1" fmla="*/ 268 h 269"/>
                <a:gd name="T2" fmla="*/ 0 w 393"/>
                <a:gd name="T3" fmla="*/ 268 h 269"/>
                <a:gd name="T4" fmla="*/ 0 w 393"/>
                <a:gd name="T5" fmla="*/ 268 h 269"/>
                <a:gd name="T6" fmla="*/ 0 w 393"/>
                <a:gd name="T7" fmla="*/ 268 h 269"/>
                <a:gd name="T8" fmla="*/ 0 w 393"/>
                <a:gd name="T9" fmla="*/ 269 h 269"/>
                <a:gd name="T10" fmla="*/ 170 w 393"/>
                <a:gd name="T11" fmla="*/ 269 h 269"/>
                <a:gd name="T12" fmla="*/ 170 w 393"/>
                <a:gd name="T13" fmla="*/ 269 h 269"/>
                <a:gd name="T14" fmla="*/ 173 w 393"/>
                <a:gd name="T15" fmla="*/ 268 h 269"/>
                <a:gd name="T16" fmla="*/ 393 w 393"/>
                <a:gd name="T17" fmla="*/ 0 h 269"/>
                <a:gd name="T18" fmla="*/ 391 w 393"/>
                <a:gd name="T19" fmla="*/ 1 h 269"/>
                <a:gd name="T20" fmla="*/ 391 w 393"/>
                <a:gd name="T21" fmla="*/ 4 h 269"/>
                <a:gd name="T22" fmla="*/ 392 w 393"/>
                <a:gd name="T23" fmla="*/ 2 h 269"/>
                <a:gd name="T24" fmla="*/ 392 w 393"/>
                <a:gd name="T25" fmla="*/ 2 h 269"/>
                <a:gd name="T26" fmla="*/ 393 w 393"/>
                <a:gd name="T27" fmla="*/ 0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93" h="269">
                  <a:moveTo>
                    <a:pt x="173" y="268"/>
                  </a:moveTo>
                  <a:cubicBezTo>
                    <a:pt x="0" y="268"/>
                    <a:pt x="0" y="268"/>
                    <a:pt x="0" y="268"/>
                  </a:cubicBezTo>
                  <a:cubicBezTo>
                    <a:pt x="0" y="268"/>
                    <a:pt x="0" y="268"/>
                    <a:pt x="0" y="268"/>
                  </a:cubicBezTo>
                  <a:cubicBezTo>
                    <a:pt x="0" y="268"/>
                    <a:pt x="0" y="268"/>
                    <a:pt x="0" y="268"/>
                  </a:cubicBezTo>
                  <a:cubicBezTo>
                    <a:pt x="0" y="269"/>
                    <a:pt x="0" y="269"/>
                    <a:pt x="0" y="269"/>
                  </a:cubicBezTo>
                  <a:cubicBezTo>
                    <a:pt x="170" y="269"/>
                    <a:pt x="170" y="269"/>
                    <a:pt x="170" y="269"/>
                  </a:cubicBezTo>
                  <a:cubicBezTo>
                    <a:pt x="170" y="269"/>
                    <a:pt x="170" y="269"/>
                    <a:pt x="170" y="269"/>
                  </a:cubicBezTo>
                  <a:cubicBezTo>
                    <a:pt x="170" y="269"/>
                    <a:pt x="171" y="269"/>
                    <a:pt x="173" y="268"/>
                  </a:cubicBezTo>
                  <a:moveTo>
                    <a:pt x="393" y="0"/>
                  </a:moveTo>
                  <a:cubicBezTo>
                    <a:pt x="391" y="1"/>
                    <a:pt x="391" y="1"/>
                    <a:pt x="391" y="1"/>
                  </a:cubicBezTo>
                  <a:cubicBezTo>
                    <a:pt x="391" y="2"/>
                    <a:pt x="391" y="3"/>
                    <a:pt x="391" y="4"/>
                  </a:cubicBezTo>
                  <a:cubicBezTo>
                    <a:pt x="391" y="3"/>
                    <a:pt x="392" y="3"/>
                    <a:pt x="392" y="2"/>
                  </a:cubicBezTo>
                  <a:cubicBezTo>
                    <a:pt x="392" y="2"/>
                    <a:pt x="392" y="2"/>
                    <a:pt x="392" y="2"/>
                  </a:cubicBezTo>
                  <a:cubicBezTo>
                    <a:pt x="393" y="0"/>
                    <a:pt x="393" y="0"/>
                    <a:pt x="393" y="0"/>
                  </a:cubicBezTo>
                </a:path>
              </a:pathLst>
            </a:custGeom>
            <a:solidFill>
              <a:srgbClr val="75DC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 name="Freeform 21"/>
            <p:cNvSpPr>
              <a:spLocks/>
            </p:cNvSpPr>
            <p:nvPr/>
          </p:nvSpPr>
          <p:spPr bwMode="auto">
            <a:xfrm>
              <a:off x="6792281" y="-8837"/>
              <a:ext cx="2428139" cy="5368860"/>
            </a:xfrm>
            <a:custGeom>
              <a:avLst/>
              <a:gdLst>
                <a:gd name="T0" fmla="*/ 255 w 255"/>
                <a:gd name="T1" fmla="*/ 0 h 561"/>
                <a:gd name="T2" fmla="*/ 255 w 255"/>
                <a:gd name="T3" fmla="*/ 3 h 561"/>
                <a:gd name="T4" fmla="*/ 255 w 255"/>
                <a:gd name="T5" fmla="*/ 10 h 561"/>
                <a:gd name="T6" fmla="*/ 255 w 255"/>
                <a:gd name="T7" fmla="*/ 17 h 561"/>
                <a:gd name="T8" fmla="*/ 254 w 255"/>
                <a:gd name="T9" fmla="*/ 26 h 561"/>
                <a:gd name="T10" fmla="*/ 254 w 255"/>
                <a:gd name="T11" fmla="*/ 34 h 561"/>
                <a:gd name="T12" fmla="*/ 253 w 255"/>
                <a:gd name="T13" fmla="*/ 39 h 561"/>
                <a:gd name="T14" fmla="*/ 253 w 255"/>
                <a:gd name="T15" fmla="*/ 46 h 561"/>
                <a:gd name="T16" fmla="*/ 251 w 255"/>
                <a:gd name="T17" fmla="*/ 61 h 561"/>
                <a:gd name="T18" fmla="*/ 250 w 255"/>
                <a:gd name="T19" fmla="*/ 68 h 561"/>
                <a:gd name="T20" fmla="*/ 249 w 255"/>
                <a:gd name="T21" fmla="*/ 75 h 561"/>
                <a:gd name="T22" fmla="*/ 247 w 255"/>
                <a:gd name="T23" fmla="*/ 86 h 561"/>
                <a:gd name="T24" fmla="*/ 246 w 255"/>
                <a:gd name="T25" fmla="*/ 95 h 561"/>
                <a:gd name="T26" fmla="*/ 238 w 255"/>
                <a:gd name="T27" fmla="*/ 134 h 561"/>
                <a:gd name="T28" fmla="*/ 236 w 255"/>
                <a:gd name="T29" fmla="*/ 142 h 561"/>
                <a:gd name="T30" fmla="*/ 233 w 255"/>
                <a:gd name="T31" fmla="*/ 157 h 561"/>
                <a:gd name="T32" fmla="*/ 231 w 255"/>
                <a:gd name="T33" fmla="*/ 164 h 561"/>
                <a:gd name="T34" fmla="*/ 229 w 255"/>
                <a:gd name="T35" fmla="*/ 171 h 561"/>
                <a:gd name="T36" fmla="*/ 210 w 255"/>
                <a:gd name="T37" fmla="*/ 231 h 561"/>
                <a:gd name="T38" fmla="*/ 207 w 255"/>
                <a:gd name="T39" fmla="*/ 238 h 561"/>
                <a:gd name="T40" fmla="*/ 198 w 255"/>
                <a:gd name="T41" fmla="*/ 261 h 561"/>
                <a:gd name="T42" fmla="*/ 195 w 255"/>
                <a:gd name="T43" fmla="*/ 268 h 561"/>
                <a:gd name="T44" fmla="*/ 191 w 255"/>
                <a:gd name="T45" fmla="*/ 278 h 561"/>
                <a:gd name="T46" fmla="*/ 189 w 255"/>
                <a:gd name="T47" fmla="*/ 283 h 561"/>
                <a:gd name="T48" fmla="*/ 176 w 255"/>
                <a:gd name="T49" fmla="*/ 312 h 561"/>
                <a:gd name="T50" fmla="*/ 169 w 255"/>
                <a:gd name="T51" fmla="*/ 326 h 561"/>
                <a:gd name="T52" fmla="*/ 150 w 255"/>
                <a:gd name="T53" fmla="*/ 362 h 561"/>
                <a:gd name="T54" fmla="*/ 147 w 255"/>
                <a:gd name="T55" fmla="*/ 368 h 561"/>
                <a:gd name="T56" fmla="*/ 108 w 255"/>
                <a:gd name="T57" fmla="*/ 431 h 561"/>
                <a:gd name="T58" fmla="*/ 103 w 255"/>
                <a:gd name="T59" fmla="*/ 438 h 561"/>
                <a:gd name="T60" fmla="*/ 99 w 255"/>
                <a:gd name="T61" fmla="*/ 445 h 561"/>
                <a:gd name="T62" fmla="*/ 94 w 255"/>
                <a:gd name="T63" fmla="*/ 451 h 561"/>
                <a:gd name="T64" fmla="*/ 90 w 255"/>
                <a:gd name="T65" fmla="*/ 457 h 561"/>
                <a:gd name="T66" fmla="*/ 68 w 255"/>
                <a:gd name="T67" fmla="*/ 486 h 561"/>
                <a:gd name="T68" fmla="*/ 62 w 255"/>
                <a:gd name="T69" fmla="*/ 494 h 561"/>
                <a:gd name="T70" fmla="*/ 56 w 255"/>
                <a:gd name="T71" fmla="*/ 502 h 561"/>
                <a:gd name="T72" fmla="*/ 50 w 255"/>
                <a:gd name="T73" fmla="*/ 508 h 561"/>
                <a:gd name="T74" fmla="*/ 47 w 255"/>
                <a:gd name="T75" fmla="*/ 512 h 561"/>
                <a:gd name="T76" fmla="*/ 29 w 255"/>
                <a:gd name="T77" fmla="*/ 532 h 561"/>
                <a:gd name="T78" fmla="*/ 22 w 255"/>
                <a:gd name="T79" fmla="*/ 540 h 561"/>
                <a:gd name="T80" fmla="*/ 15 w 255"/>
                <a:gd name="T81" fmla="*/ 547 h 561"/>
                <a:gd name="T82" fmla="*/ 1 w 255"/>
                <a:gd name="T83" fmla="*/ 560 h 561"/>
                <a:gd name="T84" fmla="*/ 0 w 255"/>
                <a:gd name="T85" fmla="*/ 561 h 561"/>
                <a:gd name="T86" fmla="*/ 164 w 255"/>
                <a:gd name="T87" fmla="*/ 0 h 561"/>
                <a:gd name="T88" fmla="*/ 255 w 255"/>
                <a:gd name="T89" fmla="*/ 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5" h="561">
                  <a:moveTo>
                    <a:pt x="255" y="0"/>
                  </a:moveTo>
                  <a:cubicBezTo>
                    <a:pt x="255" y="1"/>
                    <a:pt x="255" y="2"/>
                    <a:pt x="255" y="3"/>
                  </a:cubicBezTo>
                  <a:cubicBezTo>
                    <a:pt x="255" y="5"/>
                    <a:pt x="255" y="8"/>
                    <a:pt x="255" y="10"/>
                  </a:cubicBezTo>
                  <a:cubicBezTo>
                    <a:pt x="255" y="12"/>
                    <a:pt x="255" y="14"/>
                    <a:pt x="255" y="17"/>
                  </a:cubicBezTo>
                  <a:cubicBezTo>
                    <a:pt x="255" y="20"/>
                    <a:pt x="254" y="23"/>
                    <a:pt x="254" y="26"/>
                  </a:cubicBezTo>
                  <a:cubicBezTo>
                    <a:pt x="254" y="28"/>
                    <a:pt x="254" y="31"/>
                    <a:pt x="254" y="34"/>
                  </a:cubicBezTo>
                  <a:cubicBezTo>
                    <a:pt x="253" y="36"/>
                    <a:pt x="253" y="37"/>
                    <a:pt x="253" y="39"/>
                  </a:cubicBezTo>
                  <a:cubicBezTo>
                    <a:pt x="253" y="41"/>
                    <a:pt x="253" y="44"/>
                    <a:pt x="253" y="46"/>
                  </a:cubicBezTo>
                  <a:cubicBezTo>
                    <a:pt x="252" y="51"/>
                    <a:pt x="251" y="56"/>
                    <a:pt x="251" y="61"/>
                  </a:cubicBezTo>
                  <a:cubicBezTo>
                    <a:pt x="251" y="63"/>
                    <a:pt x="250" y="66"/>
                    <a:pt x="250" y="68"/>
                  </a:cubicBezTo>
                  <a:cubicBezTo>
                    <a:pt x="250" y="70"/>
                    <a:pt x="249" y="73"/>
                    <a:pt x="249" y="75"/>
                  </a:cubicBezTo>
                  <a:cubicBezTo>
                    <a:pt x="249" y="79"/>
                    <a:pt x="248" y="82"/>
                    <a:pt x="247" y="86"/>
                  </a:cubicBezTo>
                  <a:cubicBezTo>
                    <a:pt x="247" y="89"/>
                    <a:pt x="246" y="92"/>
                    <a:pt x="246" y="95"/>
                  </a:cubicBezTo>
                  <a:cubicBezTo>
                    <a:pt x="244" y="108"/>
                    <a:pt x="241" y="121"/>
                    <a:pt x="238" y="134"/>
                  </a:cubicBezTo>
                  <a:cubicBezTo>
                    <a:pt x="238" y="137"/>
                    <a:pt x="237" y="139"/>
                    <a:pt x="236" y="142"/>
                  </a:cubicBezTo>
                  <a:cubicBezTo>
                    <a:pt x="235" y="147"/>
                    <a:pt x="234" y="152"/>
                    <a:pt x="233" y="157"/>
                  </a:cubicBezTo>
                  <a:cubicBezTo>
                    <a:pt x="232" y="159"/>
                    <a:pt x="231" y="162"/>
                    <a:pt x="231" y="164"/>
                  </a:cubicBezTo>
                  <a:cubicBezTo>
                    <a:pt x="230" y="166"/>
                    <a:pt x="229" y="169"/>
                    <a:pt x="229" y="171"/>
                  </a:cubicBezTo>
                  <a:cubicBezTo>
                    <a:pt x="223" y="191"/>
                    <a:pt x="217" y="211"/>
                    <a:pt x="210" y="231"/>
                  </a:cubicBezTo>
                  <a:cubicBezTo>
                    <a:pt x="209" y="233"/>
                    <a:pt x="208" y="236"/>
                    <a:pt x="207" y="238"/>
                  </a:cubicBezTo>
                  <a:cubicBezTo>
                    <a:pt x="204" y="246"/>
                    <a:pt x="201" y="253"/>
                    <a:pt x="198" y="261"/>
                  </a:cubicBezTo>
                  <a:cubicBezTo>
                    <a:pt x="197" y="263"/>
                    <a:pt x="196" y="266"/>
                    <a:pt x="195" y="268"/>
                  </a:cubicBezTo>
                  <a:cubicBezTo>
                    <a:pt x="194" y="271"/>
                    <a:pt x="193" y="274"/>
                    <a:pt x="191" y="278"/>
                  </a:cubicBezTo>
                  <a:cubicBezTo>
                    <a:pt x="191" y="279"/>
                    <a:pt x="190" y="281"/>
                    <a:pt x="189" y="283"/>
                  </a:cubicBezTo>
                  <a:cubicBezTo>
                    <a:pt x="185" y="293"/>
                    <a:pt x="180" y="302"/>
                    <a:pt x="176" y="312"/>
                  </a:cubicBezTo>
                  <a:cubicBezTo>
                    <a:pt x="174" y="317"/>
                    <a:pt x="171" y="322"/>
                    <a:pt x="169" y="326"/>
                  </a:cubicBezTo>
                  <a:cubicBezTo>
                    <a:pt x="163" y="339"/>
                    <a:pt x="157" y="350"/>
                    <a:pt x="150" y="362"/>
                  </a:cubicBezTo>
                  <a:cubicBezTo>
                    <a:pt x="149" y="364"/>
                    <a:pt x="148" y="366"/>
                    <a:pt x="147" y="368"/>
                  </a:cubicBezTo>
                  <a:cubicBezTo>
                    <a:pt x="135" y="389"/>
                    <a:pt x="122" y="411"/>
                    <a:pt x="108" y="431"/>
                  </a:cubicBezTo>
                  <a:cubicBezTo>
                    <a:pt x="106" y="434"/>
                    <a:pt x="105" y="436"/>
                    <a:pt x="103" y="438"/>
                  </a:cubicBezTo>
                  <a:cubicBezTo>
                    <a:pt x="102" y="440"/>
                    <a:pt x="100" y="442"/>
                    <a:pt x="99" y="445"/>
                  </a:cubicBezTo>
                  <a:cubicBezTo>
                    <a:pt x="97" y="447"/>
                    <a:pt x="96" y="449"/>
                    <a:pt x="94" y="451"/>
                  </a:cubicBezTo>
                  <a:cubicBezTo>
                    <a:pt x="93" y="453"/>
                    <a:pt x="91" y="455"/>
                    <a:pt x="90" y="457"/>
                  </a:cubicBezTo>
                  <a:cubicBezTo>
                    <a:pt x="83" y="467"/>
                    <a:pt x="75" y="477"/>
                    <a:pt x="68" y="486"/>
                  </a:cubicBezTo>
                  <a:cubicBezTo>
                    <a:pt x="66" y="489"/>
                    <a:pt x="64" y="491"/>
                    <a:pt x="62" y="494"/>
                  </a:cubicBezTo>
                  <a:cubicBezTo>
                    <a:pt x="60" y="496"/>
                    <a:pt x="58" y="499"/>
                    <a:pt x="56" y="502"/>
                  </a:cubicBezTo>
                  <a:cubicBezTo>
                    <a:pt x="54" y="504"/>
                    <a:pt x="52" y="506"/>
                    <a:pt x="50" y="508"/>
                  </a:cubicBezTo>
                  <a:cubicBezTo>
                    <a:pt x="49" y="510"/>
                    <a:pt x="48" y="511"/>
                    <a:pt x="47" y="512"/>
                  </a:cubicBezTo>
                  <a:cubicBezTo>
                    <a:pt x="41" y="519"/>
                    <a:pt x="35" y="526"/>
                    <a:pt x="29" y="532"/>
                  </a:cubicBezTo>
                  <a:cubicBezTo>
                    <a:pt x="26" y="535"/>
                    <a:pt x="24" y="537"/>
                    <a:pt x="22" y="540"/>
                  </a:cubicBezTo>
                  <a:cubicBezTo>
                    <a:pt x="19" y="542"/>
                    <a:pt x="17" y="545"/>
                    <a:pt x="15" y="547"/>
                  </a:cubicBezTo>
                  <a:cubicBezTo>
                    <a:pt x="10" y="552"/>
                    <a:pt x="6" y="556"/>
                    <a:pt x="1" y="560"/>
                  </a:cubicBezTo>
                  <a:cubicBezTo>
                    <a:pt x="0" y="561"/>
                    <a:pt x="0" y="561"/>
                    <a:pt x="0" y="561"/>
                  </a:cubicBezTo>
                  <a:cubicBezTo>
                    <a:pt x="143" y="387"/>
                    <a:pt x="205" y="204"/>
                    <a:pt x="164" y="0"/>
                  </a:cubicBezTo>
                  <a:lnTo>
                    <a:pt x="255" y="0"/>
                  </a:lnTo>
                  <a:close/>
                </a:path>
              </a:pathLst>
            </a:custGeom>
            <a:gradFill flip="none" rotWithShape="1">
              <a:gsLst>
                <a:gs pos="100000">
                  <a:srgbClr val="3EDCFC"/>
                </a:gs>
                <a:gs pos="2000">
                  <a:srgbClr val="01A0D9"/>
                </a:gs>
              </a:gsLst>
              <a:lin ang="5400000" scaled="1"/>
              <a:tileRect/>
            </a:gra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0" name="Freeform 15"/>
            <p:cNvSpPr>
              <a:spLocks/>
            </p:cNvSpPr>
            <p:nvPr/>
          </p:nvSpPr>
          <p:spPr bwMode="auto">
            <a:xfrm>
              <a:off x="1845420" y="4089614"/>
              <a:ext cx="5870395" cy="2759550"/>
            </a:xfrm>
            <a:custGeom>
              <a:avLst/>
              <a:gdLst>
                <a:gd name="T0" fmla="*/ 616 w 616"/>
                <a:gd name="T1" fmla="*/ 0 h 289"/>
                <a:gd name="T2" fmla="*/ 0 w 616"/>
                <a:gd name="T3" fmla="*/ 289 h 289"/>
                <a:gd name="T4" fmla="*/ 391 w 616"/>
                <a:gd name="T5" fmla="*/ 289 h 289"/>
                <a:gd name="T6" fmla="*/ 616 w 616"/>
                <a:gd name="T7" fmla="*/ 0 h 289"/>
              </a:gdLst>
              <a:ahLst/>
              <a:cxnLst>
                <a:cxn ang="0">
                  <a:pos x="T0" y="T1"/>
                </a:cxn>
                <a:cxn ang="0">
                  <a:pos x="T2" y="T3"/>
                </a:cxn>
                <a:cxn ang="0">
                  <a:pos x="T4" y="T5"/>
                </a:cxn>
                <a:cxn ang="0">
                  <a:pos x="T6" y="T7"/>
                </a:cxn>
              </a:cxnLst>
              <a:rect l="0" t="0" r="r" b="b"/>
              <a:pathLst>
                <a:path w="616" h="289">
                  <a:moveTo>
                    <a:pt x="616" y="0"/>
                  </a:moveTo>
                  <a:cubicBezTo>
                    <a:pt x="437" y="263"/>
                    <a:pt x="0" y="289"/>
                    <a:pt x="0" y="289"/>
                  </a:cubicBezTo>
                  <a:cubicBezTo>
                    <a:pt x="391" y="289"/>
                    <a:pt x="391" y="289"/>
                    <a:pt x="391" y="289"/>
                  </a:cubicBezTo>
                  <a:cubicBezTo>
                    <a:pt x="391" y="289"/>
                    <a:pt x="591" y="207"/>
                    <a:pt x="616" y="0"/>
                  </a:cubicBezTo>
                </a:path>
              </a:pathLst>
            </a:custGeom>
            <a:gradFill flip="none" rotWithShape="1">
              <a:gsLst>
                <a:gs pos="100000">
                  <a:schemeClr val="bg1">
                    <a:alpha val="79000"/>
                  </a:schemeClr>
                </a:gs>
                <a:gs pos="39000">
                  <a:srgbClr val="D1F8FF"/>
                </a:gs>
              </a:gsLst>
              <a:lin ang="8100000" scaled="1"/>
              <a:tileRect/>
            </a:gra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1" name="Freeform 16"/>
            <p:cNvSpPr>
              <a:spLocks/>
            </p:cNvSpPr>
            <p:nvPr/>
          </p:nvSpPr>
          <p:spPr bwMode="auto">
            <a:xfrm>
              <a:off x="3998488" y="4328230"/>
              <a:ext cx="3727270" cy="2520934"/>
            </a:xfrm>
            <a:custGeom>
              <a:avLst/>
              <a:gdLst>
                <a:gd name="T0" fmla="*/ 391 w 391"/>
                <a:gd name="T1" fmla="*/ 0 h 264"/>
                <a:gd name="T2" fmla="*/ 170 w 391"/>
                <a:gd name="T3" fmla="*/ 264 h 264"/>
                <a:gd name="T4" fmla="*/ 0 w 391"/>
                <a:gd name="T5" fmla="*/ 264 h 264"/>
                <a:gd name="T6" fmla="*/ 391 w 391"/>
                <a:gd name="T7" fmla="*/ 0 h 264"/>
              </a:gdLst>
              <a:ahLst/>
              <a:cxnLst>
                <a:cxn ang="0">
                  <a:pos x="T0" y="T1"/>
                </a:cxn>
                <a:cxn ang="0">
                  <a:pos x="T2" y="T3"/>
                </a:cxn>
                <a:cxn ang="0">
                  <a:pos x="T4" y="T5"/>
                </a:cxn>
                <a:cxn ang="0">
                  <a:pos x="T6" y="T7"/>
                </a:cxn>
              </a:cxnLst>
              <a:rect l="0" t="0" r="r" b="b"/>
              <a:pathLst>
                <a:path w="391" h="264">
                  <a:moveTo>
                    <a:pt x="391" y="0"/>
                  </a:moveTo>
                  <a:cubicBezTo>
                    <a:pt x="354" y="188"/>
                    <a:pt x="170" y="264"/>
                    <a:pt x="170" y="264"/>
                  </a:cubicBezTo>
                  <a:cubicBezTo>
                    <a:pt x="0" y="264"/>
                    <a:pt x="0" y="264"/>
                    <a:pt x="0" y="264"/>
                  </a:cubicBezTo>
                  <a:cubicBezTo>
                    <a:pt x="154" y="246"/>
                    <a:pt x="291" y="139"/>
                    <a:pt x="391" y="0"/>
                  </a:cubicBezTo>
                </a:path>
              </a:pathLst>
            </a:custGeom>
            <a:gradFill>
              <a:gsLst>
                <a:gs pos="64000">
                  <a:schemeClr val="bg1"/>
                </a:gs>
                <a:gs pos="2000">
                  <a:srgbClr val="EBFCFF"/>
                </a:gs>
              </a:gsLst>
              <a:lin ang="0" scaled="1"/>
            </a:gradFill>
            <a:ln>
              <a:noFill/>
            </a:ln>
            <a:effectLst>
              <a:outerShdw blurRad="101600" dist="38100" dir="2700000" algn="tl" rotWithShape="0">
                <a:prstClr val="black">
                  <a:alpha val="10000"/>
                </a:prstClr>
              </a:outerShdw>
            </a:effec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2" name="Freeform 23"/>
            <p:cNvSpPr>
              <a:spLocks/>
            </p:cNvSpPr>
            <p:nvPr/>
          </p:nvSpPr>
          <p:spPr bwMode="auto">
            <a:xfrm>
              <a:off x="5643292" y="2546927"/>
              <a:ext cx="3582313" cy="3143623"/>
            </a:xfrm>
            <a:custGeom>
              <a:avLst/>
              <a:gdLst>
                <a:gd name="T0" fmla="*/ 115 w 278"/>
                <a:gd name="T1" fmla="*/ 268 h 281"/>
                <a:gd name="T2" fmla="*/ 13 w 278"/>
                <a:gd name="T3" fmla="*/ 165 h 281"/>
                <a:gd name="T4" fmla="*/ 13 w 278"/>
                <a:gd name="T5" fmla="*/ 116 h 281"/>
                <a:gd name="T6" fmla="*/ 115 w 278"/>
                <a:gd name="T7" fmla="*/ 13 h 281"/>
                <a:gd name="T8" fmla="*/ 163 w 278"/>
                <a:gd name="T9" fmla="*/ 13 h 281"/>
                <a:gd name="T10" fmla="*/ 265 w 278"/>
                <a:gd name="T11" fmla="*/ 116 h 281"/>
                <a:gd name="T12" fmla="*/ 265 w 278"/>
                <a:gd name="T13" fmla="*/ 165 h 281"/>
                <a:gd name="T14" fmla="*/ 163 w 278"/>
                <a:gd name="T15" fmla="*/ 268 h 281"/>
                <a:gd name="T16" fmla="*/ 115 w 278"/>
                <a:gd name="T17" fmla="*/ 268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8" h="281">
                  <a:moveTo>
                    <a:pt x="115" y="268"/>
                  </a:moveTo>
                  <a:cubicBezTo>
                    <a:pt x="13" y="165"/>
                    <a:pt x="13" y="165"/>
                    <a:pt x="13" y="165"/>
                  </a:cubicBezTo>
                  <a:cubicBezTo>
                    <a:pt x="0" y="151"/>
                    <a:pt x="0" y="130"/>
                    <a:pt x="13" y="116"/>
                  </a:cubicBezTo>
                  <a:cubicBezTo>
                    <a:pt x="115" y="13"/>
                    <a:pt x="115" y="13"/>
                    <a:pt x="115" y="13"/>
                  </a:cubicBezTo>
                  <a:cubicBezTo>
                    <a:pt x="128" y="0"/>
                    <a:pt x="150" y="0"/>
                    <a:pt x="163" y="13"/>
                  </a:cubicBezTo>
                  <a:cubicBezTo>
                    <a:pt x="265" y="116"/>
                    <a:pt x="265" y="116"/>
                    <a:pt x="265" y="116"/>
                  </a:cubicBezTo>
                  <a:cubicBezTo>
                    <a:pt x="278" y="130"/>
                    <a:pt x="278" y="151"/>
                    <a:pt x="265" y="165"/>
                  </a:cubicBezTo>
                  <a:cubicBezTo>
                    <a:pt x="163" y="268"/>
                    <a:pt x="163" y="268"/>
                    <a:pt x="163" y="268"/>
                  </a:cubicBezTo>
                  <a:cubicBezTo>
                    <a:pt x="150" y="281"/>
                    <a:pt x="128" y="281"/>
                    <a:pt x="115" y="268"/>
                  </a:cubicBezTo>
                  <a:close/>
                </a:path>
              </a:pathLst>
            </a:custGeom>
            <a:solidFill>
              <a:schemeClr val="bg1"/>
            </a:solidFill>
            <a:ln>
              <a:noFill/>
            </a:ln>
            <a:effectLst>
              <a:outerShdw blurRad="127000" dist="38100" dir="2700000" algn="tl" rotWithShape="0">
                <a:prstClr val="black">
                  <a:alpha val="6000"/>
                </a:prstClr>
              </a:outerShdw>
            </a:effec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3" name="Freeform 24"/>
            <p:cNvSpPr>
              <a:spLocks/>
            </p:cNvSpPr>
            <p:nvPr/>
          </p:nvSpPr>
          <p:spPr bwMode="auto">
            <a:xfrm>
              <a:off x="5482006" y="2535732"/>
              <a:ext cx="3582313" cy="3153973"/>
            </a:xfrm>
            <a:custGeom>
              <a:avLst/>
              <a:gdLst>
                <a:gd name="T0" fmla="*/ 115 w 278"/>
                <a:gd name="T1" fmla="*/ 268 h 282"/>
                <a:gd name="T2" fmla="*/ 13 w 278"/>
                <a:gd name="T3" fmla="*/ 165 h 282"/>
                <a:gd name="T4" fmla="*/ 13 w 278"/>
                <a:gd name="T5" fmla="*/ 117 h 282"/>
                <a:gd name="T6" fmla="*/ 115 w 278"/>
                <a:gd name="T7" fmla="*/ 14 h 282"/>
                <a:gd name="T8" fmla="*/ 163 w 278"/>
                <a:gd name="T9" fmla="*/ 14 h 282"/>
                <a:gd name="T10" fmla="*/ 265 w 278"/>
                <a:gd name="T11" fmla="*/ 117 h 282"/>
                <a:gd name="T12" fmla="*/ 265 w 278"/>
                <a:gd name="T13" fmla="*/ 165 h 282"/>
                <a:gd name="T14" fmla="*/ 163 w 278"/>
                <a:gd name="T15" fmla="*/ 268 h 282"/>
                <a:gd name="T16" fmla="*/ 115 w 278"/>
                <a:gd name="T17" fmla="*/ 268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8" h="282">
                  <a:moveTo>
                    <a:pt x="115" y="268"/>
                  </a:moveTo>
                  <a:cubicBezTo>
                    <a:pt x="13" y="165"/>
                    <a:pt x="13" y="165"/>
                    <a:pt x="13" y="165"/>
                  </a:cubicBezTo>
                  <a:cubicBezTo>
                    <a:pt x="0" y="152"/>
                    <a:pt x="0" y="130"/>
                    <a:pt x="13" y="117"/>
                  </a:cubicBezTo>
                  <a:cubicBezTo>
                    <a:pt x="115" y="14"/>
                    <a:pt x="115" y="14"/>
                    <a:pt x="115" y="14"/>
                  </a:cubicBezTo>
                  <a:cubicBezTo>
                    <a:pt x="128" y="0"/>
                    <a:pt x="150" y="0"/>
                    <a:pt x="163" y="14"/>
                  </a:cubicBezTo>
                  <a:cubicBezTo>
                    <a:pt x="265" y="117"/>
                    <a:pt x="265" y="117"/>
                    <a:pt x="265" y="117"/>
                  </a:cubicBezTo>
                  <a:cubicBezTo>
                    <a:pt x="278" y="130"/>
                    <a:pt x="278" y="152"/>
                    <a:pt x="265" y="165"/>
                  </a:cubicBezTo>
                  <a:cubicBezTo>
                    <a:pt x="163" y="268"/>
                    <a:pt x="163" y="268"/>
                    <a:pt x="163" y="268"/>
                  </a:cubicBezTo>
                  <a:cubicBezTo>
                    <a:pt x="150" y="282"/>
                    <a:pt x="128" y="282"/>
                    <a:pt x="115" y="268"/>
                  </a:cubicBezTo>
                  <a:close/>
                </a:path>
              </a:pathLst>
            </a:custGeom>
            <a:gradFill flip="none" rotWithShape="1">
              <a:gsLst>
                <a:gs pos="0">
                  <a:srgbClr val="3EDCFC"/>
                </a:gs>
                <a:gs pos="84000">
                  <a:srgbClr val="01A0D9"/>
                </a:gs>
              </a:gsLst>
              <a:lin ang="2700000" scaled="1"/>
              <a:tileRect/>
            </a:gra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4" name="Rectangle 3"/>
          <p:cNvSpPr/>
          <p:nvPr/>
        </p:nvSpPr>
        <p:spPr>
          <a:xfrm>
            <a:off x="6441415" y="3244810"/>
            <a:ext cx="1643400" cy="1938992"/>
          </a:xfrm>
          <a:prstGeom prst="rect">
            <a:avLst/>
          </a:prstGeom>
        </p:spPr>
        <p:txBody>
          <a:bodyPr wrap="square">
            <a:spAutoFit/>
          </a:bodyPr>
          <a:lstStyle/>
          <a:p>
            <a:pPr algn="ctr"/>
            <a:r>
              <a:rPr lang="ar-EG" sz="4000" b="1" dirty="0">
                <a:solidFill>
                  <a:prstClr val="white"/>
                </a:solidFill>
                <a:latin typeface="Sakkal Majalla" pitchFamily="2" charset="-78"/>
                <a:cs typeface="Sakkal Majalla" pitchFamily="2" charset="-78"/>
              </a:rPr>
              <a:t>الجلسة التدريبية الثانية</a:t>
            </a:r>
          </a:p>
        </p:txBody>
      </p:sp>
      <p:sp>
        <p:nvSpPr>
          <p:cNvPr id="19" name="Rectangle 18"/>
          <p:cNvSpPr/>
          <p:nvPr/>
        </p:nvSpPr>
        <p:spPr>
          <a:xfrm>
            <a:off x="8084815" y="5399886"/>
            <a:ext cx="3885081" cy="707886"/>
          </a:xfrm>
          <a:prstGeom prst="rect">
            <a:avLst/>
          </a:prstGeom>
        </p:spPr>
        <p:txBody>
          <a:bodyPr wrap="square">
            <a:spAutoFit/>
          </a:bodyPr>
          <a:lstStyle/>
          <a:p>
            <a:pPr algn="ctr"/>
            <a:r>
              <a:rPr lang="ar-EG" sz="4000" b="1" dirty="0">
                <a:solidFill>
                  <a:prstClr val="black"/>
                </a:solidFill>
                <a:latin typeface="Sakkal Majalla" pitchFamily="2" charset="-78"/>
                <a:cs typeface="Sakkal Majalla" pitchFamily="2" charset="-78"/>
              </a:rPr>
              <a:t>نماذج للالعاب التدريبية</a:t>
            </a:r>
          </a:p>
        </p:txBody>
      </p:sp>
      <p:sp>
        <p:nvSpPr>
          <p:cNvPr id="17" name="مستطيل 16"/>
          <p:cNvSpPr/>
          <p:nvPr/>
        </p:nvSpPr>
        <p:spPr>
          <a:xfrm flipH="1">
            <a:off x="-590551" y="6488668"/>
            <a:ext cx="2550695" cy="369332"/>
          </a:xfrm>
          <a:prstGeom prst="rect">
            <a:avLst/>
          </a:prstGeom>
        </p:spPr>
        <p:txBody>
          <a:bodyPr wrap="square">
            <a:spAutoFit/>
          </a:bodyPr>
          <a:lstStyle/>
          <a:p>
            <a:r>
              <a:rPr lang="en-US" dirty="0">
                <a:latin typeface="Sakkal Majalla" panose="02000000000000000000" pitchFamily="2" charset="-78"/>
                <a:cs typeface="Sakkal Majalla" panose="02000000000000000000" pitchFamily="2" charset="-78"/>
                <a:hlinkClick r:id="rId4"/>
              </a:rPr>
              <a:t>www.dawliatarining.com</a:t>
            </a:r>
            <a:r>
              <a:rPr lang="ar-SA" dirty="0">
                <a:latin typeface="Sakkal Majalla" panose="02000000000000000000" pitchFamily="2" charset="-78"/>
                <a:cs typeface="Sakkal Majalla" panose="02000000000000000000" pitchFamily="2" charset="-78"/>
              </a:rPr>
              <a:t> </a:t>
            </a:r>
            <a:endParaRPr lang="ar-SA" dirty="0"/>
          </a:p>
        </p:txBody>
      </p:sp>
    </p:spTree>
    <p:extLst>
      <p:ext uri="{BB962C8B-B14F-4D97-AF65-F5344CB8AC3E}">
        <p14:creationId xmlns:p14="http://schemas.microsoft.com/office/powerpoint/2010/main" val="415007912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bg>
      <p:bgPr>
        <a:blipFill dpi="0" rotWithShape="1">
          <a:blip r:embed="rId4"/>
          <a:srcRect/>
          <a:stretch>
            <a:fillRect/>
          </a:stretch>
        </a:blipFill>
        <a:effectLst/>
      </p:bgPr>
    </p:bg>
    <p:spTree>
      <p:nvGrpSpPr>
        <p:cNvPr id="1" name=""/>
        <p:cNvGrpSpPr/>
        <p:nvPr/>
      </p:nvGrpSpPr>
      <p:grpSpPr>
        <a:xfrm>
          <a:off x="0" y="0"/>
          <a:ext cx="0" cy="0"/>
          <a:chOff x="0" y="0"/>
          <a:chExt cx="0" cy="0"/>
        </a:xfrm>
      </p:grpSpPr>
      <p:pic>
        <p:nvPicPr>
          <p:cNvPr id="49156" name="Picture 4" descr="World autism day with hands playing puzzle Premium Vecto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 y="-1"/>
            <a:ext cx="12192000" cy="6869373"/>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2552131" y="4437799"/>
            <a:ext cx="7697337" cy="140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34" name="Rectangle 33"/>
          <p:cNvSpPr/>
          <p:nvPr/>
        </p:nvSpPr>
        <p:spPr>
          <a:xfrm>
            <a:off x="4808562" y="4107978"/>
            <a:ext cx="2574878" cy="6596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prstTxWarp prst="textPlain">
              <a:avLst/>
            </a:prstTxWarp>
          </a:bodyPr>
          <a:lstStyle/>
          <a:p>
            <a:pPr algn="ctr"/>
            <a:r>
              <a:rPr lang="ar-EG" sz="5400" b="1" dirty="0">
                <a:ln>
                  <a:solidFill>
                    <a:srgbClr val="C00000"/>
                  </a:solidFill>
                </a:ln>
                <a:solidFill>
                  <a:srgbClr val="C00000"/>
                </a:solidFill>
                <a:effectLst>
                  <a:glow rad="63500">
                    <a:schemeClr val="accent4">
                      <a:satMod val="175000"/>
                      <a:alpha val="40000"/>
                    </a:schemeClr>
                  </a:glow>
                </a:effectLst>
                <a:latin typeface="Adobe Arabic" panose="02040503050201020203" pitchFamily="18" charset="-78"/>
                <a:cs typeface="Adobe Arabic" panose="02040503050201020203" pitchFamily="18" charset="-78"/>
              </a:rPr>
              <a:t>كتابة الرسائل</a:t>
            </a:r>
          </a:p>
        </p:txBody>
      </p:sp>
      <p:sp>
        <p:nvSpPr>
          <p:cNvPr id="35" name="Rectangle 34"/>
          <p:cNvSpPr/>
          <p:nvPr/>
        </p:nvSpPr>
        <p:spPr>
          <a:xfrm>
            <a:off x="4205786" y="4802876"/>
            <a:ext cx="3780430" cy="6755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prstTxWarp prst="textPlain">
              <a:avLst/>
            </a:prstTxWarp>
          </a:bodyPr>
          <a:lstStyle/>
          <a:p>
            <a:pPr algn="ctr"/>
            <a:r>
              <a:rPr lang="ar-EG" sz="5400" b="1" dirty="0">
                <a:ln>
                  <a:solidFill>
                    <a:schemeClr val="tx1">
                      <a:lumMod val="95000"/>
                      <a:lumOff val="5000"/>
                    </a:schemeClr>
                  </a:solidFill>
                </a:ln>
                <a:solidFill>
                  <a:schemeClr val="tx1">
                    <a:lumMod val="95000"/>
                    <a:lumOff val="5000"/>
                  </a:schemeClr>
                </a:solidFill>
                <a:effectLst>
                  <a:glow rad="63500">
                    <a:schemeClr val="accent4">
                      <a:satMod val="175000"/>
                      <a:alpha val="40000"/>
                    </a:schemeClr>
                  </a:glow>
                </a:effectLst>
                <a:latin typeface="Adobe Arabic" panose="02040503050201020203" pitchFamily="18" charset="-78"/>
                <a:cs typeface="Adobe Arabic" panose="02040503050201020203" pitchFamily="18" charset="-78"/>
              </a:rPr>
              <a:t>أنظر دليل المتدرب</a:t>
            </a:r>
          </a:p>
        </p:txBody>
      </p:sp>
    </p:spTree>
    <p:extLst>
      <p:ext uri="{BB962C8B-B14F-4D97-AF65-F5344CB8AC3E}">
        <p14:creationId xmlns:p14="http://schemas.microsoft.com/office/powerpoint/2010/main" val="4007523203"/>
      </p:ext>
    </p:extLst>
  </p:cSld>
  <p:clrMapOvr>
    <a:overrideClrMapping bg1="lt1" tx1="dk1" bg2="lt2" tx2="dk2" accent1="accent1" accent2="accent2" accent3="accent3" accent4="accent4" accent5="accent5" accent6="accent6" hlink="hlink" folHlink="folHlink"/>
  </p:clrMapOvr>
</p:sld>
</file>

<file path=ppt/slides/slide75.xml><?xml version="1.0" encoding="utf-8"?>
<p:sld xmlns:a="http://schemas.openxmlformats.org/drawingml/2006/main" xmlns:r="http://schemas.openxmlformats.org/officeDocument/2006/relationships" xmlns:p="http://schemas.openxmlformats.org/presentationml/2006/main">
  <p:cSld>
    <p:bg>
      <p:bgPr>
        <a:blipFill dpi="0" rotWithShape="1">
          <a:blip r:embed="rId4"/>
          <a:srcRect/>
          <a:stretch>
            <a:fillRect/>
          </a:stretch>
        </a:blipFill>
        <a:effectLst/>
      </p:bgPr>
    </p:bg>
    <p:spTree>
      <p:nvGrpSpPr>
        <p:cNvPr id="1" name=""/>
        <p:cNvGrpSpPr/>
        <p:nvPr/>
      </p:nvGrpSpPr>
      <p:grpSpPr>
        <a:xfrm>
          <a:off x="0" y="0"/>
          <a:ext cx="0" cy="0"/>
          <a:chOff x="0" y="0"/>
          <a:chExt cx="0" cy="0"/>
        </a:xfrm>
      </p:grpSpPr>
      <p:pic>
        <p:nvPicPr>
          <p:cNvPr id="49156" name="Picture 4" descr="World autism day with hands playing puzzle Premium Vecto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11373"/>
            <a:ext cx="12192000" cy="6869373"/>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2552131" y="4437799"/>
            <a:ext cx="7697337" cy="140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34" name="Rectangle 33"/>
          <p:cNvSpPr/>
          <p:nvPr/>
        </p:nvSpPr>
        <p:spPr>
          <a:xfrm>
            <a:off x="4399996" y="4107977"/>
            <a:ext cx="3392009" cy="6596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prstTxWarp prst="textPlain">
              <a:avLst/>
            </a:prstTxWarp>
          </a:bodyPr>
          <a:lstStyle/>
          <a:p>
            <a:pPr algn="ctr"/>
            <a:r>
              <a:rPr lang="ar-EG" sz="5400" b="1" dirty="0">
                <a:ln>
                  <a:solidFill>
                    <a:srgbClr val="C00000"/>
                  </a:solidFill>
                </a:ln>
                <a:solidFill>
                  <a:srgbClr val="C00000"/>
                </a:solidFill>
                <a:effectLst>
                  <a:glow rad="63500">
                    <a:schemeClr val="accent4">
                      <a:satMod val="175000"/>
                      <a:alpha val="40000"/>
                    </a:schemeClr>
                  </a:glow>
                </a:effectLst>
                <a:latin typeface="Adobe Arabic" panose="02040503050201020203" pitchFamily="18" charset="-78"/>
                <a:cs typeface="Adobe Arabic" panose="02040503050201020203" pitchFamily="18" charset="-78"/>
              </a:rPr>
              <a:t>كيف تجري مقابلة</a:t>
            </a:r>
          </a:p>
        </p:txBody>
      </p:sp>
      <p:sp>
        <p:nvSpPr>
          <p:cNvPr id="35" name="Rectangle 34"/>
          <p:cNvSpPr/>
          <p:nvPr/>
        </p:nvSpPr>
        <p:spPr>
          <a:xfrm>
            <a:off x="4205786" y="4802876"/>
            <a:ext cx="3780430" cy="6755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prstTxWarp prst="textPlain">
              <a:avLst/>
            </a:prstTxWarp>
          </a:bodyPr>
          <a:lstStyle/>
          <a:p>
            <a:pPr algn="ctr"/>
            <a:r>
              <a:rPr lang="ar-EG" sz="5400" b="1" dirty="0">
                <a:ln>
                  <a:solidFill>
                    <a:schemeClr val="tx1">
                      <a:lumMod val="95000"/>
                      <a:lumOff val="5000"/>
                    </a:schemeClr>
                  </a:solidFill>
                </a:ln>
                <a:solidFill>
                  <a:schemeClr val="tx1">
                    <a:lumMod val="95000"/>
                    <a:lumOff val="5000"/>
                  </a:schemeClr>
                </a:solidFill>
                <a:effectLst>
                  <a:glow rad="63500">
                    <a:schemeClr val="accent4">
                      <a:satMod val="175000"/>
                      <a:alpha val="40000"/>
                    </a:schemeClr>
                  </a:glow>
                </a:effectLst>
                <a:latin typeface="Adobe Arabic" panose="02040503050201020203" pitchFamily="18" charset="-78"/>
                <a:cs typeface="Adobe Arabic" panose="02040503050201020203" pitchFamily="18" charset="-78"/>
              </a:rPr>
              <a:t>أنظر دليل المتدرب</a:t>
            </a:r>
          </a:p>
        </p:txBody>
      </p:sp>
      <p:sp>
        <p:nvSpPr>
          <p:cNvPr id="6" name="مستطيل 5"/>
          <p:cNvSpPr/>
          <p:nvPr/>
        </p:nvSpPr>
        <p:spPr>
          <a:xfrm flipH="1">
            <a:off x="-590551" y="6488668"/>
            <a:ext cx="2550695" cy="369332"/>
          </a:xfrm>
          <a:prstGeom prst="rect">
            <a:avLst/>
          </a:prstGeom>
        </p:spPr>
        <p:txBody>
          <a:bodyPr wrap="square">
            <a:spAutoFit/>
          </a:bodyPr>
          <a:lstStyle/>
          <a:p>
            <a:r>
              <a:rPr lang="en-US" dirty="0">
                <a:latin typeface="Sakkal Majalla" panose="02000000000000000000" pitchFamily="2" charset="-78"/>
                <a:cs typeface="Sakkal Majalla" panose="02000000000000000000" pitchFamily="2" charset="-78"/>
                <a:hlinkClick r:id="rId6"/>
              </a:rPr>
              <a:t>www.dawliatarining.com</a:t>
            </a:r>
            <a:r>
              <a:rPr lang="ar-SA" dirty="0">
                <a:latin typeface="Sakkal Majalla" panose="02000000000000000000" pitchFamily="2" charset="-78"/>
                <a:cs typeface="Sakkal Majalla" panose="02000000000000000000" pitchFamily="2" charset="-78"/>
              </a:rPr>
              <a:t> </a:t>
            </a:r>
            <a:endParaRPr lang="ar-SA" dirty="0"/>
          </a:p>
        </p:txBody>
      </p:sp>
    </p:spTree>
    <p:extLst>
      <p:ext uri="{BB962C8B-B14F-4D97-AF65-F5344CB8AC3E}">
        <p14:creationId xmlns:p14="http://schemas.microsoft.com/office/powerpoint/2010/main" val="1412467622"/>
      </p:ext>
    </p:extLst>
  </p:cSld>
  <p:clrMapOvr>
    <a:overrideClrMapping bg1="lt1" tx1="dk1" bg2="lt2" tx2="dk2" accent1="accent1" accent2="accent2" accent3="accent3" accent4="accent4" accent5="accent5" accent6="accent6" hlink="hlink" folHlink="folHlink"/>
  </p:clrMapOvr>
</p:sld>
</file>

<file path=ppt/slides/slide76.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
        <p:cNvGrpSpPr/>
        <p:nvPr/>
      </p:nvGrpSpPr>
      <p:grpSpPr>
        <a:xfrm>
          <a:off x="0" y="0"/>
          <a:ext cx="0" cy="0"/>
          <a:chOff x="0" y="0"/>
          <a:chExt cx="0" cy="0"/>
        </a:xfrm>
      </p:grpSpPr>
      <p:pic>
        <p:nvPicPr>
          <p:cNvPr id="49156" name="Picture 4" descr="World autism day with hands playing puzzle Premium Vecto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1373"/>
            <a:ext cx="12192000" cy="6869373"/>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2552131" y="4437799"/>
            <a:ext cx="7697337" cy="140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34" name="Rectangle 33"/>
          <p:cNvSpPr/>
          <p:nvPr/>
        </p:nvSpPr>
        <p:spPr>
          <a:xfrm>
            <a:off x="4399996" y="4107977"/>
            <a:ext cx="3392009" cy="6596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prstTxWarp prst="textPlain">
              <a:avLst/>
            </a:prstTxWarp>
          </a:bodyPr>
          <a:lstStyle/>
          <a:p>
            <a:pPr algn="ctr"/>
            <a:r>
              <a:rPr lang="ar-EG" sz="5400" b="1" dirty="0">
                <a:ln>
                  <a:solidFill>
                    <a:srgbClr val="C00000"/>
                  </a:solidFill>
                </a:ln>
                <a:solidFill>
                  <a:srgbClr val="C00000"/>
                </a:solidFill>
                <a:effectLst>
                  <a:glow rad="63500">
                    <a:schemeClr val="accent4">
                      <a:satMod val="175000"/>
                      <a:alpha val="40000"/>
                    </a:schemeClr>
                  </a:glow>
                </a:effectLst>
                <a:latin typeface="Adobe Arabic" panose="02040503050201020203" pitchFamily="18" charset="-78"/>
                <a:cs typeface="Adobe Arabic" panose="02040503050201020203" pitchFamily="18" charset="-78"/>
              </a:rPr>
              <a:t>لعبة الاتصال</a:t>
            </a:r>
          </a:p>
        </p:txBody>
      </p:sp>
      <p:sp>
        <p:nvSpPr>
          <p:cNvPr id="35" name="Rectangle 34"/>
          <p:cNvSpPr/>
          <p:nvPr/>
        </p:nvSpPr>
        <p:spPr>
          <a:xfrm>
            <a:off x="4205786" y="4802876"/>
            <a:ext cx="3780430" cy="6755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prstTxWarp prst="textPlain">
              <a:avLst/>
            </a:prstTxWarp>
          </a:bodyPr>
          <a:lstStyle/>
          <a:p>
            <a:pPr algn="ctr"/>
            <a:r>
              <a:rPr lang="ar-EG" sz="5400" b="1" dirty="0">
                <a:ln>
                  <a:solidFill>
                    <a:schemeClr val="tx1">
                      <a:lumMod val="95000"/>
                      <a:lumOff val="5000"/>
                    </a:schemeClr>
                  </a:solidFill>
                </a:ln>
                <a:solidFill>
                  <a:schemeClr val="tx1">
                    <a:lumMod val="95000"/>
                    <a:lumOff val="5000"/>
                  </a:schemeClr>
                </a:solidFill>
                <a:effectLst>
                  <a:glow rad="63500">
                    <a:schemeClr val="accent4">
                      <a:satMod val="175000"/>
                      <a:alpha val="40000"/>
                    </a:schemeClr>
                  </a:glow>
                </a:effectLst>
                <a:latin typeface="Adobe Arabic" panose="02040503050201020203" pitchFamily="18" charset="-78"/>
                <a:cs typeface="Adobe Arabic" panose="02040503050201020203" pitchFamily="18" charset="-78"/>
              </a:rPr>
              <a:t>أنظر دليل المتدرب</a:t>
            </a:r>
          </a:p>
        </p:txBody>
      </p:sp>
      <p:sp>
        <p:nvSpPr>
          <p:cNvPr id="6" name="مستطيل 5"/>
          <p:cNvSpPr/>
          <p:nvPr/>
        </p:nvSpPr>
        <p:spPr>
          <a:xfrm flipH="1">
            <a:off x="-590551" y="6488668"/>
            <a:ext cx="2550695" cy="369332"/>
          </a:xfrm>
          <a:prstGeom prst="rect">
            <a:avLst/>
          </a:prstGeom>
        </p:spPr>
        <p:txBody>
          <a:bodyPr wrap="square">
            <a:spAutoFit/>
          </a:bodyPr>
          <a:lstStyle/>
          <a:p>
            <a:r>
              <a:rPr lang="en-US" dirty="0">
                <a:latin typeface="Sakkal Majalla" panose="02000000000000000000" pitchFamily="2" charset="-78"/>
                <a:cs typeface="Sakkal Majalla" panose="02000000000000000000" pitchFamily="2" charset="-78"/>
                <a:hlinkClick r:id="rId5"/>
              </a:rPr>
              <a:t>www.dawliatarining.com</a:t>
            </a:r>
            <a:r>
              <a:rPr lang="ar-SA" dirty="0">
                <a:latin typeface="Sakkal Majalla" panose="02000000000000000000" pitchFamily="2" charset="-78"/>
                <a:cs typeface="Sakkal Majalla" panose="02000000000000000000" pitchFamily="2" charset="-78"/>
              </a:rPr>
              <a:t> </a:t>
            </a:r>
            <a:endParaRPr lang="ar-SA" dirty="0"/>
          </a:p>
        </p:txBody>
      </p:sp>
    </p:spTree>
    <p:extLst>
      <p:ext uri="{BB962C8B-B14F-4D97-AF65-F5344CB8AC3E}">
        <p14:creationId xmlns:p14="http://schemas.microsoft.com/office/powerpoint/2010/main" val="3334680188"/>
      </p:ext>
    </p:extLst>
  </p:cSld>
  <p:clrMapOvr>
    <a:overrideClrMapping bg1="lt1" tx1="dk1" bg2="lt2" tx2="dk2" accent1="accent1" accent2="accent2" accent3="accent3" accent4="accent4" accent5="accent5" accent6="accent6" hlink="hlink" folHlink="folHlink"/>
  </p:clrMapOvr>
</p:sld>
</file>

<file path=ppt/slides/slide77.xml><?xml version="1.0" encoding="utf-8"?>
<p:sld xmlns:a="http://schemas.openxmlformats.org/drawingml/2006/main" xmlns:r="http://schemas.openxmlformats.org/officeDocument/2006/relationships" xmlns:p="http://schemas.openxmlformats.org/presentationml/2006/main">
  <p:cSld>
    <p:bg>
      <p:bgPr>
        <a:blipFill dpi="0" rotWithShape="1">
          <a:blip r:embed="rId4"/>
          <a:srcRect/>
          <a:stretch>
            <a:fillRect/>
          </a:stretch>
        </a:blipFill>
        <a:effectLst/>
      </p:bgPr>
    </p:bg>
    <p:spTree>
      <p:nvGrpSpPr>
        <p:cNvPr id="1" name=""/>
        <p:cNvGrpSpPr/>
        <p:nvPr/>
      </p:nvGrpSpPr>
      <p:grpSpPr>
        <a:xfrm>
          <a:off x="0" y="0"/>
          <a:ext cx="0" cy="0"/>
          <a:chOff x="0" y="0"/>
          <a:chExt cx="0" cy="0"/>
        </a:xfrm>
      </p:grpSpPr>
      <p:pic>
        <p:nvPicPr>
          <p:cNvPr id="49156" name="Picture 4" descr="World autism day with hands playing puzzle Premium Vecto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11373"/>
            <a:ext cx="12192000" cy="6869373"/>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2552131" y="4437799"/>
            <a:ext cx="7697337" cy="140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34" name="Rectangle 33"/>
          <p:cNvSpPr/>
          <p:nvPr/>
        </p:nvSpPr>
        <p:spPr>
          <a:xfrm>
            <a:off x="4205786" y="4143235"/>
            <a:ext cx="4032804" cy="6596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prstTxWarp prst="textPlain">
              <a:avLst/>
            </a:prstTxWarp>
          </a:bodyPr>
          <a:lstStyle/>
          <a:p>
            <a:pPr algn="ctr"/>
            <a:r>
              <a:rPr lang="ar-EG" sz="5400" b="1" dirty="0">
                <a:ln>
                  <a:solidFill>
                    <a:srgbClr val="C00000"/>
                  </a:solidFill>
                </a:ln>
                <a:solidFill>
                  <a:srgbClr val="C00000"/>
                </a:solidFill>
                <a:effectLst>
                  <a:glow rad="63500">
                    <a:schemeClr val="accent4">
                      <a:satMod val="175000"/>
                      <a:alpha val="40000"/>
                    </a:schemeClr>
                  </a:glow>
                </a:effectLst>
                <a:latin typeface="Adobe Arabic" panose="02040503050201020203" pitchFamily="18" charset="-78"/>
                <a:cs typeface="Adobe Arabic" panose="02040503050201020203" pitchFamily="18" charset="-78"/>
              </a:rPr>
              <a:t>لعبة القيادة السرية</a:t>
            </a:r>
          </a:p>
        </p:txBody>
      </p:sp>
      <p:sp>
        <p:nvSpPr>
          <p:cNvPr id="35" name="Rectangle 34"/>
          <p:cNvSpPr/>
          <p:nvPr/>
        </p:nvSpPr>
        <p:spPr>
          <a:xfrm>
            <a:off x="4239256" y="4998577"/>
            <a:ext cx="3780430" cy="6755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prstTxWarp prst="textPlain">
              <a:avLst/>
            </a:prstTxWarp>
          </a:bodyPr>
          <a:lstStyle/>
          <a:p>
            <a:pPr algn="ctr"/>
            <a:r>
              <a:rPr lang="ar-EG" sz="5400" b="1" dirty="0">
                <a:ln>
                  <a:solidFill>
                    <a:schemeClr val="tx1">
                      <a:lumMod val="95000"/>
                      <a:lumOff val="5000"/>
                    </a:schemeClr>
                  </a:solidFill>
                </a:ln>
                <a:solidFill>
                  <a:schemeClr val="tx1">
                    <a:lumMod val="95000"/>
                    <a:lumOff val="5000"/>
                  </a:schemeClr>
                </a:solidFill>
                <a:effectLst>
                  <a:glow rad="63500">
                    <a:schemeClr val="accent4">
                      <a:satMod val="175000"/>
                      <a:alpha val="40000"/>
                    </a:schemeClr>
                  </a:glow>
                </a:effectLst>
                <a:latin typeface="Adobe Arabic" panose="02040503050201020203" pitchFamily="18" charset="-78"/>
                <a:cs typeface="Adobe Arabic" panose="02040503050201020203" pitchFamily="18" charset="-78"/>
              </a:rPr>
              <a:t>أنظر دليل المتدرب</a:t>
            </a:r>
          </a:p>
        </p:txBody>
      </p:sp>
      <p:sp>
        <p:nvSpPr>
          <p:cNvPr id="6" name="مستطيل 5"/>
          <p:cNvSpPr/>
          <p:nvPr/>
        </p:nvSpPr>
        <p:spPr>
          <a:xfrm flipH="1">
            <a:off x="-590551" y="6488668"/>
            <a:ext cx="2550695" cy="369332"/>
          </a:xfrm>
          <a:prstGeom prst="rect">
            <a:avLst/>
          </a:prstGeom>
        </p:spPr>
        <p:txBody>
          <a:bodyPr wrap="square">
            <a:spAutoFit/>
          </a:bodyPr>
          <a:lstStyle/>
          <a:p>
            <a:r>
              <a:rPr lang="en-US" dirty="0">
                <a:latin typeface="Sakkal Majalla" panose="02000000000000000000" pitchFamily="2" charset="-78"/>
                <a:cs typeface="Sakkal Majalla" panose="02000000000000000000" pitchFamily="2" charset="-78"/>
                <a:hlinkClick r:id="rId6"/>
              </a:rPr>
              <a:t>www.dawliatarining.com</a:t>
            </a:r>
            <a:r>
              <a:rPr lang="ar-SA" dirty="0">
                <a:latin typeface="Sakkal Majalla" panose="02000000000000000000" pitchFamily="2" charset="-78"/>
                <a:cs typeface="Sakkal Majalla" panose="02000000000000000000" pitchFamily="2" charset="-78"/>
              </a:rPr>
              <a:t> </a:t>
            </a:r>
            <a:endParaRPr lang="ar-SA" dirty="0"/>
          </a:p>
        </p:txBody>
      </p:sp>
    </p:spTree>
    <p:extLst>
      <p:ext uri="{BB962C8B-B14F-4D97-AF65-F5344CB8AC3E}">
        <p14:creationId xmlns:p14="http://schemas.microsoft.com/office/powerpoint/2010/main" val="1174010939"/>
      </p:ext>
    </p:extLst>
  </p:cSld>
  <p:clrMapOvr>
    <a:overrideClrMapping bg1="lt1" tx1="dk1" bg2="lt2" tx2="dk2" accent1="accent1" accent2="accent2" accent3="accent3" accent4="accent4" accent5="accent5" accent6="accent6" hlink="hlink" folHlink="folHlink"/>
  </p:clrMapOvr>
</p:sld>
</file>

<file path=ppt/slides/slide78.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
        <p:cNvGrpSpPr/>
        <p:nvPr/>
      </p:nvGrpSpPr>
      <p:grpSpPr>
        <a:xfrm>
          <a:off x="0" y="0"/>
          <a:ext cx="0" cy="0"/>
          <a:chOff x="0" y="0"/>
          <a:chExt cx="0" cy="0"/>
        </a:xfrm>
      </p:grpSpPr>
      <p:pic>
        <p:nvPicPr>
          <p:cNvPr id="49156" name="Picture 4" descr="World autism day with hands playing puzzle Premium Vecto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1373"/>
            <a:ext cx="12192000" cy="6869373"/>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2552131" y="4437799"/>
            <a:ext cx="7697337" cy="140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34" name="Rectangle 33"/>
          <p:cNvSpPr/>
          <p:nvPr/>
        </p:nvSpPr>
        <p:spPr>
          <a:xfrm>
            <a:off x="4205786" y="4143235"/>
            <a:ext cx="4032804" cy="6596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prstTxWarp prst="textPlain">
              <a:avLst/>
            </a:prstTxWarp>
          </a:bodyPr>
          <a:lstStyle/>
          <a:p>
            <a:pPr algn="ctr"/>
            <a:r>
              <a:rPr lang="ar-EG" sz="5400" b="1" dirty="0">
                <a:ln>
                  <a:solidFill>
                    <a:srgbClr val="C00000"/>
                  </a:solidFill>
                </a:ln>
                <a:solidFill>
                  <a:srgbClr val="C00000"/>
                </a:solidFill>
                <a:effectLst>
                  <a:glow rad="63500">
                    <a:schemeClr val="accent4">
                      <a:satMod val="175000"/>
                      <a:alpha val="40000"/>
                    </a:schemeClr>
                  </a:glow>
                </a:effectLst>
                <a:latin typeface="Adobe Arabic" panose="02040503050201020203" pitchFamily="18" charset="-78"/>
                <a:cs typeface="Adobe Arabic" panose="02040503050201020203" pitchFamily="18" charset="-78"/>
              </a:rPr>
              <a:t>لعبة القيادة السرية</a:t>
            </a:r>
          </a:p>
        </p:txBody>
      </p:sp>
      <p:sp>
        <p:nvSpPr>
          <p:cNvPr id="35" name="Rectangle 34"/>
          <p:cNvSpPr/>
          <p:nvPr/>
        </p:nvSpPr>
        <p:spPr>
          <a:xfrm>
            <a:off x="4239256" y="4998577"/>
            <a:ext cx="3780430" cy="6755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prstTxWarp prst="textPlain">
              <a:avLst/>
            </a:prstTxWarp>
          </a:bodyPr>
          <a:lstStyle/>
          <a:p>
            <a:pPr algn="ctr"/>
            <a:r>
              <a:rPr lang="ar-EG" sz="5400" b="1" dirty="0">
                <a:ln>
                  <a:solidFill>
                    <a:schemeClr val="tx1">
                      <a:lumMod val="95000"/>
                      <a:lumOff val="5000"/>
                    </a:schemeClr>
                  </a:solidFill>
                </a:ln>
                <a:solidFill>
                  <a:schemeClr val="tx1">
                    <a:lumMod val="95000"/>
                    <a:lumOff val="5000"/>
                  </a:schemeClr>
                </a:solidFill>
                <a:effectLst>
                  <a:glow rad="63500">
                    <a:schemeClr val="accent4">
                      <a:satMod val="175000"/>
                      <a:alpha val="40000"/>
                    </a:schemeClr>
                  </a:glow>
                </a:effectLst>
                <a:latin typeface="Adobe Arabic" panose="02040503050201020203" pitchFamily="18" charset="-78"/>
                <a:cs typeface="Adobe Arabic" panose="02040503050201020203" pitchFamily="18" charset="-78"/>
              </a:rPr>
              <a:t>أنظر دليل المتدرب</a:t>
            </a:r>
          </a:p>
        </p:txBody>
      </p:sp>
      <p:sp>
        <p:nvSpPr>
          <p:cNvPr id="6" name="مستطيل 5"/>
          <p:cNvSpPr/>
          <p:nvPr/>
        </p:nvSpPr>
        <p:spPr>
          <a:xfrm flipH="1">
            <a:off x="-590551" y="6488668"/>
            <a:ext cx="2550695" cy="369332"/>
          </a:xfrm>
          <a:prstGeom prst="rect">
            <a:avLst/>
          </a:prstGeom>
        </p:spPr>
        <p:txBody>
          <a:bodyPr wrap="square">
            <a:spAutoFit/>
          </a:bodyPr>
          <a:lstStyle/>
          <a:p>
            <a:r>
              <a:rPr lang="en-US" dirty="0">
                <a:latin typeface="Sakkal Majalla" panose="02000000000000000000" pitchFamily="2" charset="-78"/>
                <a:cs typeface="Sakkal Majalla" panose="02000000000000000000" pitchFamily="2" charset="-78"/>
                <a:hlinkClick r:id="rId5"/>
              </a:rPr>
              <a:t>www.dawliatarining.com</a:t>
            </a:r>
            <a:r>
              <a:rPr lang="ar-SA" dirty="0">
                <a:latin typeface="Sakkal Majalla" panose="02000000000000000000" pitchFamily="2" charset="-78"/>
                <a:cs typeface="Sakkal Majalla" panose="02000000000000000000" pitchFamily="2" charset="-78"/>
              </a:rPr>
              <a:t> </a:t>
            </a:r>
            <a:endParaRPr lang="ar-SA" dirty="0"/>
          </a:p>
        </p:txBody>
      </p:sp>
    </p:spTree>
    <p:extLst>
      <p:ext uri="{BB962C8B-B14F-4D97-AF65-F5344CB8AC3E}">
        <p14:creationId xmlns:p14="http://schemas.microsoft.com/office/powerpoint/2010/main" val="507450141"/>
      </p:ext>
    </p:extLst>
  </p:cSld>
  <p:clrMapOvr>
    <a:overrideClrMapping bg1="lt1" tx1="dk1" bg2="lt2" tx2="dk2" accent1="accent1" accent2="accent2" accent3="accent3" accent4="accent4" accent5="accent5" accent6="accent6" hlink="hlink" folHlink="folHlink"/>
  </p:clrMapOvr>
</p:sld>
</file>

<file path=ppt/slides/slide79.xml><?xml version="1.0" encoding="utf-8"?>
<p:sld xmlns:a="http://schemas.openxmlformats.org/drawingml/2006/main" xmlns:r="http://schemas.openxmlformats.org/officeDocument/2006/relationships" xmlns:p="http://schemas.openxmlformats.org/presentationml/2006/main">
  <p:cSld>
    <p:bg>
      <p:bgPr>
        <a:blipFill dpi="0" rotWithShape="1">
          <a:blip r:embed="rId4"/>
          <a:srcRect/>
          <a:stretch>
            <a:fillRect/>
          </a:stretch>
        </a:blipFill>
        <a:effectLst/>
      </p:bgPr>
    </p:bg>
    <p:spTree>
      <p:nvGrpSpPr>
        <p:cNvPr id="1" name=""/>
        <p:cNvGrpSpPr/>
        <p:nvPr/>
      </p:nvGrpSpPr>
      <p:grpSpPr>
        <a:xfrm>
          <a:off x="0" y="0"/>
          <a:ext cx="0" cy="0"/>
          <a:chOff x="0" y="0"/>
          <a:chExt cx="0" cy="0"/>
        </a:xfrm>
      </p:grpSpPr>
      <p:pic>
        <p:nvPicPr>
          <p:cNvPr id="49156" name="Picture 4" descr="World autism day with hands playing puzzle Premium Vecto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11373"/>
            <a:ext cx="12192000" cy="6869373"/>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2552131" y="4437799"/>
            <a:ext cx="7697337" cy="140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34" name="Rectangle 33"/>
          <p:cNvSpPr/>
          <p:nvPr/>
        </p:nvSpPr>
        <p:spPr>
          <a:xfrm>
            <a:off x="4592093" y="4169559"/>
            <a:ext cx="3007814" cy="6596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prstTxWarp prst="textPlain">
              <a:avLst/>
            </a:prstTxWarp>
          </a:bodyPr>
          <a:lstStyle/>
          <a:p>
            <a:pPr algn="ctr"/>
            <a:r>
              <a:rPr lang="ar-EG" sz="5400" b="1" dirty="0">
                <a:ln>
                  <a:solidFill>
                    <a:srgbClr val="C00000"/>
                  </a:solidFill>
                </a:ln>
                <a:solidFill>
                  <a:srgbClr val="C00000"/>
                </a:solidFill>
                <a:effectLst>
                  <a:glow rad="63500">
                    <a:schemeClr val="accent4">
                      <a:satMod val="175000"/>
                      <a:alpha val="40000"/>
                    </a:schemeClr>
                  </a:glow>
                </a:effectLst>
                <a:latin typeface="Adobe Arabic" panose="02040503050201020203" pitchFamily="18" charset="-78"/>
                <a:cs typeface="Adobe Arabic" panose="02040503050201020203" pitchFamily="18" charset="-78"/>
              </a:rPr>
              <a:t>لعبة الازدواجية</a:t>
            </a:r>
          </a:p>
        </p:txBody>
      </p:sp>
      <p:sp>
        <p:nvSpPr>
          <p:cNvPr id="35" name="Rectangle 34"/>
          <p:cNvSpPr/>
          <p:nvPr/>
        </p:nvSpPr>
        <p:spPr>
          <a:xfrm>
            <a:off x="4239256" y="4998577"/>
            <a:ext cx="3780430" cy="6755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prstTxWarp prst="textPlain">
              <a:avLst/>
            </a:prstTxWarp>
          </a:bodyPr>
          <a:lstStyle/>
          <a:p>
            <a:pPr algn="ctr"/>
            <a:r>
              <a:rPr lang="ar-EG" sz="5400" b="1" dirty="0">
                <a:ln>
                  <a:solidFill>
                    <a:schemeClr val="tx1">
                      <a:lumMod val="95000"/>
                      <a:lumOff val="5000"/>
                    </a:schemeClr>
                  </a:solidFill>
                </a:ln>
                <a:solidFill>
                  <a:schemeClr val="tx1">
                    <a:lumMod val="95000"/>
                    <a:lumOff val="5000"/>
                  </a:schemeClr>
                </a:solidFill>
                <a:effectLst>
                  <a:glow rad="63500">
                    <a:schemeClr val="accent4">
                      <a:satMod val="175000"/>
                      <a:alpha val="40000"/>
                    </a:schemeClr>
                  </a:glow>
                </a:effectLst>
                <a:latin typeface="Adobe Arabic" panose="02040503050201020203" pitchFamily="18" charset="-78"/>
                <a:cs typeface="Adobe Arabic" panose="02040503050201020203" pitchFamily="18" charset="-78"/>
              </a:rPr>
              <a:t>أنظر دليل المتدرب</a:t>
            </a:r>
          </a:p>
        </p:txBody>
      </p:sp>
      <p:sp>
        <p:nvSpPr>
          <p:cNvPr id="6" name="مستطيل 5"/>
          <p:cNvSpPr/>
          <p:nvPr/>
        </p:nvSpPr>
        <p:spPr>
          <a:xfrm flipH="1">
            <a:off x="-590551" y="6488668"/>
            <a:ext cx="2550695" cy="369332"/>
          </a:xfrm>
          <a:prstGeom prst="rect">
            <a:avLst/>
          </a:prstGeom>
        </p:spPr>
        <p:txBody>
          <a:bodyPr wrap="square">
            <a:spAutoFit/>
          </a:bodyPr>
          <a:lstStyle/>
          <a:p>
            <a:r>
              <a:rPr lang="en-US" dirty="0">
                <a:latin typeface="Sakkal Majalla" panose="02000000000000000000" pitchFamily="2" charset="-78"/>
                <a:cs typeface="Sakkal Majalla" panose="02000000000000000000" pitchFamily="2" charset="-78"/>
                <a:hlinkClick r:id="rId6"/>
              </a:rPr>
              <a:t>www.dawliatarining.com</a:t>
            </a:r>
            <a:r>
              <a:rPr lang="ar-SA" dirty="0">
                <a:latin typeface="Sakkal Majalla" panose="02000000000000000000" pitchFamily="2" charset="-78"/>
                <a:cs typeface="Sakkal Majalla" panose="02000000000000000000" pitchFamily="2" charset="-78"/>
              </a:rPr>
              <a:t> </a:t>
            </a:r>
            <a:endParaRPr lang="ar-SA" dirty="0"/>
          </a:p>
        </p:txBody>
      </p:sp>
    </p:spTree>
    <p:extLst>
      <p:ext uri="{BB962C8B-B14F-4D97-AF65-F5344CB8AC3E}">
        <p14:creationId xmlns:p14="http://schemas.microsoft.com/office/powerpoint/2010/main" val="1741805135"/>
      </p:ext>
    </p:extLst>
  </p:cSld>
  <p:clrMapOvr>
    <a:overrideClrMapping bg1="lt1" tx1="dk1" bg2="lt2" tx2="dk2" accent1="accent1" accent2="accent2" accent3="accent3" accent4="accent4" accent5="accent5" accent6="accent6" hlink="hlink" folHlink="folHlink"/>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4"/>
          <a:srcRect/>
          <a:stretch>
            <a:fillRect/>
          </a:stretch>
        </a:blipFill>
        <a:effectLst/>
      </p:bgPr>
    </p:bg>
    <p:spTree>
      <p:nvGrpSpPr>
        <p:cNvPr id="1" name=""/>
        <p:cNvGrpSpPr/>
        <p:nvPr/>
      </p:nvGrpSpPr>
      <p:grpSpPr>
        <a:xfrm>
          <a:off x="0" y="0"/>
          <a:ext cx="0" cy="0"/>
          <a:chOff x="0" y="0"/>
          <a:chExt cx="0" cy="0"/>
        </a:xfrm>
      </p:grpSpPr>
      <p:grpSp>
        <p:nvGrpSpPr>
          <p:cNvPr id="5" name="Group 4"/>
          <p:cNvGrpSpPr/>
          <p:nvPr/>
        </p:nvGrpSpPr>
        <p:grpSpPr>
          <a:xfrm>
            <a:off x="8343900" y="113720"/>
            <a:ext cx="3848100" cy="2991430"/>
            <a:chOff x="7654407" y="0"/>
            <a:chExt cx="4537593" cy="3752850"/>
          </a:xfrm>
        </p:grpSpPr>
        <p:pic>
          <p:nvPicPr>
            <p:cNvPr id="1026" name="Picture 2"/>
            <p:cNvPicPr>
              <a:picLocks noChangeAspect="1" noChangeArrowheads="1"/>
            </p:cNvPicPr>
            <p:nvPr/>
          </p:nvPicPr>
          <p:blipFill rotWithShape="1">
            <a:blip r:embed="rId5">
              <a:clrChange>
                <a:clrFrom>
                  <a:srgbClr val="FDFFFE"/>
                </a:clrFrom>
                <a:clrTo>
                  <a:srgbClr val="FDFFFE">
                    <a:alpha val="0"/>
                  </a:srgbClr>
                </a:clrTo>
              </a:clrChange>
              <a:extLst>
                <a:ext uri="{28A0092B-C50C-407E-A947-70E740481C1C}">
                  <a14:useLocalDpi xmlns:a14="http://schemas.microsoft.com/office/drawing/2010/main" val="0"/>
                </a:ext>
              </a:extLst>
            </a:blip>
            <a:srcRect r="3055" b="7075"/>
            <a:stretch/>
          </p:blipFill>
          <p:spPr bwMode="auto">
            <a:xfrm flipH="1">
              <a:off x="7654407" y="0"/>
              <a:ext cx="4537593" cy="3752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Rectangle 10"/>
            <p:cNvSpPr/>
            <p:nvPr/>
          </p:nvSpPr>
          <p:spPr>
            <a:xfrm>
              <a:off x="9601200" y="152400"/>
              <a:ext cx="2590800" cy="10292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EG" sz="4000" b="1" dirty="0">
                  <a:ln>
                    <a:solidFill>
                      <a:srgbClr val="C00000"/>
                    </a:solidFill>
                  </a:ln>
                  <a:solidFill>
                    <a:srgbClr val="C00000"/>
                  </a:solidFill>
                  <a:latin typeface="Sakkal Majalla" pitchFamily="2" charset="-78"/>
                  <a:cs typeface="Sakkal Majalla" pitchFamily="2" charset="-78"/>
                </a:rPr>
                <a:t>الأهداف</a:t>
              </a:r>
            </a:p>
          </p:txBody>
        </p:sp>
      </p:grpSp>
      <p:sp>
        <p:nvSpPr>
          <p:cNvPr id="6" name="Rectangle 5"/>
          <p:cNvSpPr/>
          <p:nvPr/>
        </p:nvSpPr>
        <p:spPr>
          <a:xfrm>
            <a:off x="704851" y="1743072"/>
            <a:ext cx="8895632" cy="47910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457200" indent="-457200" fontAlgn="t">
              <a:buSzPct val="120000"/>
              <a:buFontTx/>
              <a:buBlip>
                <a:blip r:embed="rId6"/>
              </a:buBlip>
            </a:pPr>
            <a:r>
              <a:rPr lang="ar-EG" sz="2800" dirty="0">
                <a:ln>
                  <a:solidFill>
                    <a:srgbClr val="002060"/>
                  </a:solidFill>
                </a:ln>
                <a:solidFill>
                  <a:prstClr val="black">
                    <a:lumMod val="95000"/>
                    <a:lumOff val="5000"/>
                  </a:prstClr>
                </a:solidFill>
                <a:latin typeface="Sakkal Majalla" pitchFamily="2" charset="-78"/>
                <a:cs typeface="Sakkal Majalla" pitchFamily="2" charset="-78"/>
              </a:rPr>
              <a:t>تعزيز العمل والولاء للفريق الذي ينتمي إليه المشاركين من خلال لعبة أحجية الصور المقطعة.</a:t>
            </a:r>
          </a:p>
          <a:p>
            <a:pPr marL="457200" indent="-457200" fontAlgn="t">
              <a:buSzPct val="120000"/>
              <a:buFontTx/>
              <a:buBlip>
                <a:blip r:embed="rId6"/>
              </a:buBlip>
            </a:pPr>
            <a:r>
              <a:rPr lang="ar-EG" sz="2800" dirty="0">
                <a:ln>
                  <a:solidFill>
                    <a:srgbClr val="002060"/>
                  </a:solidFill>
                </a:ln>
                <a:solidFill>
                  <a:prstClr val="black">
                    <a:lumMod val="95000"/>
                    <a:lumOff val="5000"/>
                  </a:prstClr>
                </a:solidFill>
                <a:latin typeface="Sakkal Majalla" pitchFamily="2" charset="-78"/>
                <a:cs typeface="Sakkal Majalla" pitchFamily="2" charset="-78"/>
              </a:rPr>
              <a:t>تطوير مهارات التعارف وكسر الحواجز من خلال لعبة لوحة الاسم.</a:t>
            </a:r>
          </a:p>
          <a:p>
            <a:pPr marL="457200" indent="-457200" fontAlgn="t">
              <a:buSzPct val="120000"/>
              <a:buFontTx/>
              <a:buBlip>
                <a:blip r:embed="rId6"/>
              </a:buBlip>
            </a:pPr>
            <a:r>
              <a:rPr lang="ar-EG" sz="2800" dirty="0">
                <a:ln>
                  <a:solidFill>
                    <a:srgbClr val="002060"/>
                  </a:solidFill>
                </a:ln>
                <a:solidFill>
                  <a:prstClr val="black">
                    <a:lumMod val="95000"/>
                    <a:lumOff val="5000"/>
                  </a:prstClr>
                </a:solidFill>
                <a:latin typeface="Sakkal Majalla" pitchFamily="2" charset="-78"/>
                <a:cs typeface="Sakkal Majalla" pitchFamily="2" charset="-78"/>
              </a:rPr>
              <a:t>تطوير ديناميكية الجماعة لدى المشاركين من خلال لعبة بواسطة كرة.</a:t>
            </a:r>
          </a:p>
          <a:p>
            <a:pPr marL="457200" indent="-457200" fontAlgn="t">
              <a:buSzPct val="120000"/>
              <a:buFontTx/>
              <a:buBlip>
                <a:blip r:embed="rId6"/>
              </a:buBlip>
            </a:pPr>
            <a:r>
              <a:rPr lang="ar-EG" sz="2800" dirty="0">
                <a:ln>
                  <a:solidFill>
                    <a:srgbClr val="002060"/>
                  </a:solidFill>
                </a:ln>
                <a:solidFill>
                  <a:prstClr val="black">
                    <a:lumMod val="95000"/>
                    <a:lumOff val="5000"/>
                  </a:prstClr>
                </a:solidFill>
                <a:latin typeface="Sakkal Majalla" pitchFamily="2" charset="-78"/>
                <a:cs typeface="Sakkal Majalla" pitchFamily="2" charset="-78"/>
              </a:rPr>
              <a:t>تطوير الجوانب الإبداعية لدى المشاركين من خلال لعبة سرد القصص.</a:t>
            </a:r>
          </a:p>
          <a:p>
            <a:pPr marL="457200" indent="-457200" fontAlgn="t">
              <a:buSzPct val="120000"/>
              <a:buFontTx/>
              <a:buBlip>
                <a:blip r:embed="rId6"/>
              </a:buBlip>
            </a:pPr>
            <a:r>
              <a:rPr lang="ar-EG" sz="2800" dirty="0">
                <a:ln>
                  <a:solidFill>
                    <a:srgbClr val="002060"/>
                  </a:solidFill>
                </a:ln>
                <a:solidFill>
                  <a:prstClr val="black">
                    <a:lumMod val="95000"/>
                    <a:lumOff val="5000"/>
                  </a:prstClr>
                </a:solidFill>
                <a:latin typeface="Sakkal Majalla" pitchFamily="2" charset="-78"/>
                <a:cs typeface="Sakkal Majalla" pitchFamily="2" charset="-78"/>
              </a:rPr>
              <a:t>تطوير مهارات اتخاذ القرارات من خلال لعبة توزيع الادوار.</a:t>
            </a:r>
          </a:p>
          <a:p>
            <a:pPr marL="457200" indent="-457200" fontAlgn="t">
              <a:buSzPct val="120000"/>
              <a:buFontTx/>
              <a:buBlip>
                <a:blip r:embed="rId6"/>
              </a:buBlip>
            </a:pPr>
            <a:r>
              <a:rPr lang="ar-EG" sz="2800" dirty="0">
                <a:ln>
                  <a:solidFill>
                    <a:srgbClr val="002060"/>
                  </a:solidFill>
                </a:ln>
                <a:solidFill>
                  <a:prstClr val="black">
                    <a:lumMod val="95000"/>
                    <a:lumOff val="5000"/>
                  </a:prstClr>
                </a:solidFill>
                <a:latin typeface="Sakkal Majalla" pitchFamily="2" charset="-78"/>
                <a:cs typeface="Sakkal Majalla" pitchFamily="2" charset="-78"/>
              </a:rPr>
              <a:t>تنمية القدرة على حل المشكلات من خلال لعبة التشابك العشوائي للايدي .</a:t>
            </a:r>
          </a:p>
          <a:p>
            <a:pPr marL="457200" indent="-457200" fontAlgn="t">
              <a:buSzPct val="120000"/>
              <a:buFontTx/>
              <a:buBlip>
                <a:blip r:embed="rId6"/>
              </a:buBlip>
            </a:pPr>
            <a:r>
              <a:rPr lang="ar-EG" sz="2800" dirty="0">
                <a:ln>
                  <a:solidFill>
                    <a:srgbClr val="002060"/>
                  </a:solidFill>
                </a:ln>
                <a:solidFill>
                  <a:prstClr val="black">
                    <a:lumMod val="95000"/>
                    <a:lumOff val="5000"/>
                  </a:prstClr>
                </a:solidFill>
                <a:latin typeface="Sakkal Majalla" pitchFamily="2" charset="-78"/>
                <a:cs typeface="Sakkal Majalla" pitchFamily="2" charset="-78"/>
              </a:rPr>
              <a:t>تطوير الديناميكية بين الفريق من خلال لعبة الكيس.</a:t>
            </a:r>
          </a:p>
          <a:p>
            <a:pPr marL="457200" indent="-457200" fontAlgn="t">
              <a:buSzPct val="120000"/>
              <a:buFontTx/>
              <a:buBlip>
                <a:blip r:embed="rId6"/>
              </a:buBlip>
            </a:pPr>
            <a:r>
              <a:rPr lang="ar-EG" sz="2800" dirty="0">
                <a:ln>
                  <a:solidFill>
                    <a:srgbClr val="002060"/>
                  </a:solidFill>
                </a:ln>
                <a:solidFill>
                  <a:prstClr val="black">
                    <a:lumMod val="95000"/>
                    <a:lumOff val="5000"/>
                  </a:prstClr>
                </a:solidFill>
                <a:latin typeface="Sakkal Majalla" pitchFamily="2" charset="-78"/>
                <a:cs typeface="Sakkal Majalla" pitchFamily="2" charset="-78"/>
              </a:rPr>
              <a:t>تعزيز سرعة البديهة لدى المشاركين، واتخاذ القرارات وقت ألازمات من خلال لعبة لعبة المنطاد.</a:t>
            </a:r>
          </a:p>
          <a:p>
            <a:pPr marL="457200" indent="-457200" fontAlgn="t">
              <a:buSzPct val="120000"/>
              <a:buFontTx/>
              <a:buBlip>
                <a:blip r:embed="rId6"/>
              </a:buBlip>
            </a:pPr>
            <a:r>
              <a:rPr lang="ar-EG" sz="2800" dirty="0">
                <a:ln>
                  <a:solidFill>
                    <a:srgbClr val="002060"/>
                  </a:solidFill>
                </a:ln>
                <a:solidFill>
                  <a:prstClr val="black">
                    <a:lumMod val="95000"/>
                    <a:lumOff val="5000"/>
                  </a:prstClr>
                </a:solidFill>
                <a:latin typeface="Sakkal Majalla" pitchFamily="2" charset="-78"/>
                <a:cs typeface="Sakkal Majalla" pitchFamily="2" charset="-78"/>
              </a:rPr>
              <a:t>تحسين مهارات الإصغاء والاستماع من خلال لعبة واحد لواحد.</a:t>
            </a:r>
          </a:p>
        </p:txBody>
      </p:sp>
      <p:sp>
        <p:nvSpPr>
          <p:cNvPr id="7" name="مربع نص 6"/>
          <p:cNvSpPr txBox="1"/>
          <p:nvPr/>
        </p:nvSpPr>
        <p:spPr>
          <a:xfrm>
            <a:off x="-16597" y="6437890"/>
            <a:ext cx="2023311" cy="369332"/>
          </a:xfrm>
          <a:prstGeom prst="rect">
            <a:avLst/>
          </a:prstGeom>
          <a:noFill/>
        </p:spPr>
        <p:txBody>
          <a:bodyPr wrap="none" rtlCol="1">
            <a:spAutoFit/>
          </a:bodyPr>
          <a:lstStyle/>
          <a:p>
            <a:r>
              <a:rPr lang="en-US" dirty="0">
                <a:latin typeface="Sakkal Majalla" panose="02000000000000000000" pitchFamily="2" charset="-78"/>
                <a:cs typeface="Sakkal Majalla" panose="02000000000000000000" pitchFamily="2" charset="-78"/>
                <a:hlinkClick r:id="rId7"/>
              </a:rPr>
              <a:t>www.dawliatarining.com</a:t>
            </a:r>
            <a:r>
              <a:rPr lang="ar-SA" dirty="0">
                <a:latin typeface="Sakkal Majalla" panose="02000000000000000000" pitchFamily="2" charset="-78"/>
                <a:cs typeface="Sakkal Majalla" panose="02000000000000000000" pitchFamily="2" charset="-78"/>
              </a:rPr>
              <a:t> </a:t>
            </a:r>
          </a:p>
        </p:txBody>
      </p:sp>
    </p:spTree>
    <p:extLst>
      <p:ext uri="{BB962C8B-B14F-4D97-AF65-F5344CB8AC3E}">
        <p14:creationId xmlns:p14="http://schemas.microsoft.com/office/powerpoint/2010/main" val="75867307"/>
      </p:ext>
    </p:extLst>
  </p:cSld>
  <p:clrMapOvr>
    <a:overrideClrMapping bg1="lt1" tx1="dk1" bg2="lt2" tx2="dk2" accent1="accent1" accent2="accent2" accent3="accent3" accent4="accent4" accent5="accent5" accent6="accent6" hlink="hlink" folHlink="folHlink"/>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6">
                                            <p:txEl>
                                              <p:pRg st="0" end="0"/>
                                            </p:txEl>
                                          </p:spTgt>
                                        </p:tgtEl>
                                        <p:attrNameLst>
                                          <p:attrName>style.visibility</p:attrName>
                                        </p:attrNameLst>
                                      </p:cBhvr>
                                      <p:to>
                                        <p:strVal val="visible"/>
                                      </p:to>
                                    </p:set>
                                    <p:animEffect transition="in" filter="barn(inVertical)">
                                      <p:cBhvr>
                                        <p:cTn id="14" dur="500"/>
                                        <p:tgtEl>
                                          <p:spTgt spid="6">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6">
                                            <p:txEl>
                                              <p:pRg st="1" end="1"/>
                                            </p:txEl>
                                          </p:spTgt>
                                        </p:tgtEl>
                                        <p:attrNameLst>
                                          <p:attrName>style.visibility</p:attrName>
                                        </p:attrNameLst>
                                      </p:cBhvr>
                                      <p:to>
                                        <p:strVal val="visible"/>
                                      </p:to>
                                    </p:set>
                                    <p:animEffect transition="in" filter="barn(inVertical)">
                                      <p:cBhvr>
                                        <p:cTn id="19" dur="500"/>
                                        <p:tgtEl>
                                          <p:spTgt spid="6">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6">
                                            <p:txEl>
                                              <p:pRg st="2" end="2"/>
                                            </p:txEl>
                                          </p:spTgt>
                                        </p:tgtEl>
                                        <p:attrNameLst>
                                          <p:attrName>style.visibility</p:attrName>
                                        </p:attrNameLst>
                                      </p:cBhvr>
                                      <p:to>
                                        <p:strVal val="visible"/>
                                      </p:to>
                                    </p:set>
                                    <p:animEffect transition="in" filter="barn(inVertical)">
                                      <p:cBhvr>
                                        <p:cTn id="24" dur="500"/>
                                        <p:tgtEl>
                                          <p:spTgt spid="6">
                                            <p:txEl>
                                              <p:pRg st="2" end="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Effect transition="in" filter="barn(inVertical)">
                                      <p:cBhvr>
                                        <p:cTn id="29" dur="500"/>
                                        <p:tgtEl>
                                          <p:spTgt spid="6">
                                            <p:txEl>
                                              <p:pRg st="3" end="3"/>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nodeType="clickEffect">
                                  <p:stCondLst>
                                    <p:cond delay="0"/>
                                  </p:stCondLst>
                                  <p:childTnLst>
                                    <p:set>
                                      <p:cBhvr>
                                        <p:cTn id="33" dur="1" fill="hold">
                                          <p:stCondLst>
                                            <p:cond delay="0"/>
                                          </p:stCondLst>
                                        </p:cTn>
                                        <p:tgtEl>
                                          <p:spTgt spid="6">
                                            <p:txEl>
                                              <p:pRg st="4" end="4"/>
                                            </p:txEl>
                                          </p:spTgt>
                                        </p:tgtEl>
                                        <p:attrNameLst>
                                          <p:attrName>style.visibility</p:attrName>
                                        </p:attrNameLst>
                                      </p:cBhvr>
                                      <p:to>
                                        <p:strVal val="visible"/>
                                      </p:to>
                                    </p:set>
                                    <p:animEffect transition="in" filter="barn(inVertical)">
                                      <p:cBhvr>
                                        <p:cTn id="34" dur="500"/>
                                        <p:tgtEl>
                                          <p:spTgt spid="6">
                                            <p:txEl>
                                              <p:pRg st="4" end="4"/>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nodeType="clickEffect">
                                  <p:stCondLst>
                                    <p:cond delay="0"/>
                                  </p:stCondLst>
                                  <p:childTnLst>
                                    <p:set>
                                      <p:cBhvr>
                                        <p:cTn id="38" dur="1" fill="hold">
                                          <p:stCondLst>
                                            <p:cond delay="0"/>
                                          </p:stCondLst>
                                        </p:cTn>
                                        <p:tgtEl>
                                          <p:spTgt spid="6">
                                            <p:txEl>
                                              <p:pRg st="5" end="5"/>
                                            </p:txEl>
                                          </p:spTgt>
                                        </p:tgtEl>
                                        <p:attrNameLst>
                                          <p:attrName>style.visibility</p:attrName>
                                        </p:attrNameLst>
                                      </p:cBhvr>
                                      <p:to>
                                        <p:strVal val="visible"/>
                                      </p:to>
                                    </p:set>
                                    <p:animEffect transition="in" filter="barn(inVertical)">
                                      <p:cBhvr>
                                        <p:cTn id="39" dur="500"/>
                                        <p:tgtEl>
                                          <p:spTgt spid="6">
                                            <p:txEl>
                                              <p:pRg st="5" end="5"/>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6" presetClass="entr" presetSubtype="21" fill="hold" nodeType="clickEffect">
                                  <p:stCondLst>
                                    <p:cond delay="0"/>
                                  </p:stCondLst>
                                  <p:childTnLst>
                                    <p:set>
                                      <p:cBhvr>
                                        <p:cTn id="43" dur="1" fill="hold">
                                          <p:stCondLst>
                                            <p:cond delay="0"/>
                                          </p:stCondLst>
                                        </p:cTn>
                                        <p:tgtEl>
                                          <p:spTgt spid="6">
                                            <p:txEl>
                                              <p:pRg st="6" end="6"/>
                                            </p:txEl>
                                          </p:spTgt>
                                        </p:tgtEl>
                                        <p:attrNameLst>
                                          <p:attrName>style.visibility</p:attrName>
                                        </p:attrNameLst>
                                      </p:cBhvr>
                                      <p:to>
                                        <p:strVal val="visible"/>
                                      </p:to>
                                    </p:set>
                                    <p:animEffect transition="in" filter="barn(inVertical)">
                                      <p:cBhvr>
                                        <p:cTn id="44" dur="500"/>
                                        <p:tgtEl>
                                          <p:spTgt spid="6">
                                            <p:txEl>
                                              <p:pRg st="6" end="6"/>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nodeType="clickEffect">
                                  <p:stCondLst>
                                    <p:cond delay="0"/>
                                  </p:stCondLst>
                                  <p:childTnLst>
                                    <p:set>
                                      <p:cBhvr>
                                        <p:cTn id="48" dur="1" fill="hold">
                                          <p:stCondLst>
                                            <p:cond delay="0"/>
                                          </p:stCondLst>
                                        </p:cTn>
                                        <p:tgtEl>
                                          <p:spTgt spid="6">
                                            <p:txEl>
                                              <p:pRg st="7" end="7"/>
                                            </p:txEl>
                                          </p:spTgt>
                                        </p:tgtEl>
                                        <p:attrNameLst>
                                          <p:attrName>style.visibility</p:attrName>
                                        </p:attrNameLst>
                                      </p:cBhvr>
                                      <p:to>
                                        <p:strVal val="visible"/>
                                      </p:to>
                                    </p:set>
                                    <p:animEffect transition="in" filter="barn(inVertical)">
                                      <p:cBhvr>
                                        <p:cTn id="49" dur="500"/>
                                        <p:tgtEl>
                                          <p:spTgt spid="6">
                                            <p:txEl>
                                              <p:pRg st="7" end="7"/>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nodeType="clickEffect">
                                  <p:stCondLst>
                                    <p:cond delay="0"/>
                                  </p:stCondLst>
                                  <p:childTnLst>
                                    <p:set>
                                      <p:cBhvr>
                                        <p:cTn id="53" dur="1" fill="hold">
                                          <p:stCondLst>
                                            <p:cond delay="0"/>
                                          </p:stCondLst>
                                        </p:cTn>
                                        <p:tgtEl>
                                          <p:spTgt spid="6">
                                            <p:txEl>
                                              <p:pRg st="8" end="8"/>
                                            </p:txEl>
                                          </p:spTgt>
                                        </p:tgtEl>
                                        <p:attrNameLst>
                                          <p:attrName>style.visibility</p:attrName>
                                        </p:attrNameLst>
                                      </p:cBhvr>
                                      <p:to>
                                        <p:strVal val="visible"/>
                                      </p:to>
                                    </p:set>
                                    <p:animEffect transition="in" filter="barn(inVertical)">
                                      <p:cBhvr>
                                        <p:cTn id="54" dur="500"/>
                                        <p:tgtEl>
                                          <p:spTgt spid="6">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
        <p:cNvGrpSpPr/>
        <p:nvPr/>
      </p:nvGrpSpPr>
      <p:grpSpPr>
        <a:xfrm>
          <a:off x="0" y="0"/>
          <a:ext cx="0" cy="0"/>
          <a:chOff x="0" y="0"/>
          <a:chExt cx="0" cy="0"/>
        </a:xfrm>
      </p:grpSpPr>
      <p:pic>
        <p:nvPicPr>
          <p:cNvPr id="49156" name="Picture 4" descr="World autism day with hands playing puzzle Premium Vecto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1373"/>
            <a:ext cx="12192000" cy="6869373"/>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2552131" y="4437799"/>
            <a:ext cx="7697337" cy="140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34" name="Rectangle 33"/>
          <p:cNvSpPr/>
          <p:nvPr/>
        </p:nvSpPr>
        <p:spPr>
          <a:xfrm>
            <a:off x="4592093" y="4169559"/>
            <a:ext cx="3007814" cy="6596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prstTxWarp prst="textPlain">
              <a:avLst/>
            </a:prstTxWarp>
          </a:bodyPr>
          <a:lstStyle/>
          <a:p>
            <a:pPr algn="ctr"/>
            <a:r>
              <a:rPr lang="ar-EG" sz="5400" b="1" dirty="0">
                <a:ln>
                  <a:solidFill>
                    <a:srgbClr val="C00000"/>
                  </a:solidFill>
                </a:ln>
                <a:solidFill>
                  <a:srgbClr val="C00000"/>
                </a:solidFill>
                <a:effectLst>
                  <a:glow rad="63500">
                    <a:schemeClr val="accent4">
                      <a:satMod val="175000"/>
                      <a:alpha val="40000"/>
                    </a:schemeClr>
                  </a:glow>
                </a:effectLst>
                <a:latin typeface="Adobe Arabic" panose="02040503050201020203" pitchFamily="18" charset="-78"/>
                <a:cs typeface="Adobe Arabic" panose="02040503050201020203" pitchFamily="18" charset="-78"/>
              </a:rPr>
              <a:t>الكرسي الدولابي</a:t>
            </a:r>
          </a:p>
        </p:txBody>
      </p:sp>
      <p:sp>
        <p:nvSpPr>
          <p:cNvPr id="35" name="Rectangle 34"/>
          <p:cNvSpPr/>
          <p:nvPr/>
        </p:nvSpPr>
        <p:spPr>
          <a:xfrm>
            <a:off x="4239256" y="4998577"/>
            <a:ext cx="3780430" cy="6755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prstTxWarp prst="textPlain">
              <a:avLst/>
            </a:prstTxWarp>
          </a:bodyPr>
          <a:lstStyle/>
          <a:p>
            <a:pPr algn="ctr"/>
            <a:r>
              <a:rPr lang="ar-EG" sz="5400" b="1" dirty="0">
                <a:ln>
                  <a:solidFill>
                    <a:schemeClr val="tx1">
                      <a:lumMod val="95000"/>
                      <a:lumOff val="5000"/>
                    </a:schemeClr>
                  </a:solidFill>
                </a:ln>
                <a:solidFill>
                  <a:schemeClr val="tx1">
                    <a:lumMod val="95000"/>
                    <a:lumOff val="5000"/>
                  </a:schemeClr>
                </a:solidFill>
                <a:effectLst>
                  <a:glow rad="63500">
                    <a:schemeClr val="accent4">
                      <a:satMod val="175000"/>
                      <a:alpha val="40000"/>
                    </a:schemeClr>
                  </a:glow>
                </a:effectLst>
                <a:latin typeface="Adobe Arabic" panose="02040503050201020203" pitchFamily="18" charset="-78"/>
                <a:cs typeface="Adobe Arabic" panose="02040503050201020203" pitchFamily="18" charset="-78"/>
              </a:rPr>
              <a:t>أنظر دليل المتدرب</a:t>
            </a:r>
          </a:p>
        </p:txBody>
      </p:sp>
      <p:sp>
        <p:nvSpPr>
          <p:cNvPr id="6" name="مستطيل 5"/>
          <p:cNvSpPr/>
          <p:nvPr/>
        </p:nvSpPr>
        <p:spPr>
          <a:xfrm flipH="1">
            <a:off x="-590551" y="6488668"/>
            <a:ext cx="2550695" cy="369332"/>
          </a:xfrm>
          <a:prstGeom prst="rect">
            <a:avLst/>
          </a:prstGeom>
        </p:spPr>
        <p:txBody>
          <a:bodyPr wrap="square">
            <a:spAutoFit/>
          </a:bodyPr>
          <a:lstStyle/>
          <a:p>
            <a:r>
              <a:rPr lang="en-US" dirty="0">
                <a:latin typeface="Sakkal Majalla" panose="02000000000000000000" pitchFamily="2" charset="-78"/>
                <a:cs typeface="Sakkal Majalla" panose="02000000000000000000" pitchFamily="2" charset="-78"/>
                <a:hlinkClick r:id="rId5"/>
              </a:rPr>
              <a:t>www.dawliatarining.com</a:t>
            </a:r>
            <a:r>
              <a:rPr lang="ar-SA" dirty="0">
                <a:latin typeface="Sakkal Majalla" panose="02000000000000000000" pitchFamily="2" charset="-78"/>
                <a:cs typeface="Sakkal Majalla" panose="02000000000000000000" pitchFamily="2" charset="-78"/>
              </a:rPr>
              <a:t> </a:t>
            </a:r>
            <a:endParaRPr lang="ar-SA" dirty="0"/>
          </a:p>
        </p:txBody>
      </p:sp>
    </p:spTree>
    <p:extLst>
      <p:ext uri="{BB962C8B-B14F-4D97-AF65-F5344CB8AC3E}">
        <p14:creationId xmlns:p14="http://schemas.microsoft.com/office/powerpoint/2010/main" val="3749040593"/>
      </p:ext>
    </p:extLst>
  </p:cSld>
  <p:clrMapOvr>
    <a:overrideClrMapping bg1="lt1" tx1="dk1" bg2="lt2" tx2="dk2" accent1="accent1" accent2="accent2" accent3="accent3" accent4="accent4" accent5="accent5" accent6="accent6" hlink="hlink" folHlink="folHlink"/>
  </p:clrMapOvr>
</p:sld>
</file>

<file path=ppt/slides/slide81.xml><?xml version="1.0" encoding="utf-8"?>
<p:sld xmlns:a="http://schemas.openxmlformats.org/drawingml/2006/main" xmlns:r="http://schemas.openxmlformats.org/officeDocument/2006/relationships" xmlns:p="http://schemas.openxmlformats.org/presentationml/2006/main">
  <p:cSld>
    <p:bg>
      <p:bgPr>
        <a:blipFill dpi="0" rotWithShape="1">
          <a:blip r:embed="rId4"/>
          <a:srcRect/>
          <a:stretch>
            <a:fillRect/>
          </a:stretch>
        </a:blipFill>
        <a:effectLst/>
      </p:bgPr>
    </p:bg>
    <p:spTree>
      <p:nvGrpSpPr>
        <p:cNvPr id="1" name=""/>
        <p:cNvGrpSpPr/>
        <p:nvPr/>
      </p:nvGrpSpPr>
      <p:grpSpPr>
        <a:xfrm>
          <a:off x="0" y="0"/>
          <a:ext cx="0" cy="0"/>
          <a:chOff x="0" y="0"/>
          <a:chExt cx="0" cy="0"/>
        </a:xfrm>
      </p:grpSpPr>
      <p:pic>
        <p:nvPicPr>
          <p:cNvPr id="49156" name="Picture 4" descr="World autism day with hands playing puzzle Premium Vecto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11373"/>
            <a:ext cx="12192000" cy="6869373"/>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2552131" y="4437799"/>
            <a:ext cx="7697337" cy="140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34" name="Rectangle 33"/>
          <p:cNvSpPr/>
          <p:nvPr/>
        </p:nvSpPr>
        <p:spPr>
          <a:xfrm>
            <a:off x="4592093" y="4169559"/>
            <a:ext cx="3007814" cy="6596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prstTxWarp prst="textPlain">
              <a:avLst/>
            </a:prstTxWarp>
          </a:bodyPr>
          <a:lstStyle/>
          <a:p>
            <a:pPr algn="ctr"/>
            <a:r>
              <a:rPr lang="ar-EG" sz="5400" b="1" dirty="0">
                <a:ln>
                  <a:solidFill>
                    <a:srgbClr val="C00000"/>
                  </a:solidFill>
                </a:ln>
                <a:solidFill>
                  <a:srgbClr val="C00000"/>
                </a:solidFill>
                <a:effectLst>
                  <a:glow rad="63500">
                    <a:schemeClr val="accent4">
                      <a:satMod val="175000"/>
                      <a:alpha val="40000"/>
                    </a:schemeClr>
                  </a:glow>
                </a:effectLst>
                <a:latin typeface="Adobe Arabic" panose="02040503050201020203" pitchFamily="18" charset="-78"/>
                <a:cs typeface="Adobe Arabic" panose="02040503050201020203" pitchFamily="18" charset="-78"/>
              </a:rPr>
              <a:t>لعبة المراسلة</a:t>
            </a:r>
          </a:p>
        </p:txBody>
      </p:sp>
      <p:sp>
        <p:nvSpPr>
          <p:cNvPr id="35" name="Rectangle 34"/>
          <p:cNvSpPr/>
          <p:nvPr/>
        </p:nvSpPr>
        <p:spPr>
          <a:xfrm>
            <a:off x="4239256" y="4998577"/>
            <a:ext cx="3780430" cy="6755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prstTxWarp prst="textPlain">
              <a:avLst/>
            </a:prstTxWarp>
          </a:bodyPr>
          <a:lstStyle/>
          <a:p>
            <a:pPr algn="ctr"/>
            <a:r>
              <a:rPr lang="ar-EG" sz="5400" b="1" dirty="0">
                <a:ln>
                  <a:solidFill>
                    <a:schemeClr val="tx1">
                      <a:lumMod val="95000"/>
                      <a:lumOff val="5000"/>
                    </a:schemeClr>
                  </a:solidFill>
                </a:ln>
                <a:solidFill>
                  <a:schemeClr val="tx1">
                    <a:lumMod val="95000"/>
                    <a:lumOff val="5000"/>
                  </a:schemeClr>
                </a:solidFill>
                <a:effectLst>
                  <a:glow rad="63500">
                    <a:schemeClr val="accent4">
                      <a:satMod val="175000"/>
                      <a:alpha val="40000"/>
                    </a:schemeClr>
                  </a:glow>
                </a:effectLst>
                <a:latin typeface="Adobe Arabic" panose="02040503050201020203" pitchFamily="18" charset="-78"/>
                <a:cs typeface="Adobe Arabic" panose="02040503050201020203" pitchFamily="18" charset="-78"/>
              </a:rPr>
              <a:t>أنظر دليل المتدرب</a:t>
            </a:r>
          </a:p>
        </p:txBody>
      </p:sp>
      <p:sp>
        <p:nvSpPr>
          <p:cNvPr id="6" name="مستطيل 5"/>
          <p:cNvSpPr/>
          <p:nvPr/>
        </p:nvSpPr>
        <p:spPr>
          <a:xfrm flipH="1">
            <a:off x="-590551" y="6488668"/>
            <a:ext cx="2550695" cy="369332"/>
          </a:xfrm>
          <a:prstGeom prst="rect">
            <a:avLst/>
          </a:prstGeom>
        </p:spPr>
        <p:txBody>
          <a:bodyPr wrap="square">
            <a:spAutoFit/>
          </a:bodyPr>
          <a:lstStyle/>
          <a:p>
            <a:r>
              <a:rPr lang="en-US" dirty="0">
                <a:latin typeface="Sakkal Majalla" panose="02000000000000000000" pitchFamily="2" charset="-78"/>
                <a:cs typeface="Sakkal Majalla" panose="02000000000000000000" pitchFamily="2" charset="-78"/>
                <a:hlinkClick r:id="rId6"/>
              </a:rPr>
              <a:t>www.dawliatarining.com</a:t>
            </a:r>
            <a:r>
              <a:rPr lang="ar-SA" dirty="0">
                <a:latin typeface="Sakkal Majalla" panose="02000000000000000000" pitchFamily="2" charset="-78"/>
                <a:cs typeface="Sakkal Majalla" panose="02000000000000000000" pitchFamily="2" charset="-78"/>
              </a:rPr>
              <a:t> </a:t>
            </a:r>
            <a:endParaRPr lang="ar-SA" dirty="0"/>
          </a:p>
        </p:txBody>
      </p:sp>
    </p:spTree>
    <p:extLst>
      <p:ext uri="{BB962C8B-B14F-4D97-AF65-F5344CB8AC3E}">
        <p14:creationId xmlns:p14="http://schemas.microsoft.com/office/powerpoint/2010/main" val="3780423771"/>
      </p:ext>
    </p:extLst>
  </p:cSld>
  <p:clrMapOvr>
    <a:overrideClrMapping bg1="lt1" tx1="dk1" bg2="lt2" tx2="dk2" accent1="accent1" accent2="accent2" accent3="accent3" accent4="accent4" accent5="accent5" accent6="accent6" hlink="hlink" folHlink="folHlink"/>
  </p:clrMapOvr>
</p:sld>
</file>

<file path=ppt/slides/slide82.xml><?xml version="1.0" encoding="utf-8"?>
<p:sld xmlns:a="http://schemas.openxmlformats.org/drawingml/2006/main" xmlns:r="http://schemas.openxmlformats.org/officeDocument/2006/relationships" xmlns:p="http://schemas.openxmlformats.org/presentationml/2006/main">
  <p:cSld>
    <p:bg>
      <p:bgPr>
        <a:blipFill dpi="0" rotWithShape="1">
          <a:blip r:embed="rId4"/>
          <a:srcRect/>
          <a:stretch>
            <a:fillRect/>
          </a:stretch>
        </a:blipFill>
        <a:effectLst/>
      </p:bgPr>
    </p:bg>
    <p:spTree>
      <p:nvGrpSpPr>
        <p:cNvPr id="1" name=""/>
        <p:cNvGrpSpPr/>
        <p:nvPr/>
      </p:nvGrpSpPr>
      <p:grpSpPr>
        <a:xfrm>
          <a:off x="0" y="0"/>
          <a:ext cx="0" cy="0"/>
          <a:chOff x="0" y="0"/>
          <a:chExt cx="0" cy="0"/>
        </a:xfrm>
      </p:grpSpPr>
      <p:pic>
        <p:nvPicPr>
          <p:cNvPr id="49156" name="Picture 4" descr="World autism day with hands playing puzzle Premium Vecto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11373"/>
            <a:ext cx="12192000" cy="6869373"/>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2552131" y="4437799"/>
            <a:ext cx="7697337" cy="140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34" name="Rectangle 33"/>
          <p:cNvSpPr/>
          <p:nvPr/>
        </p:nvSpPr>
        <p:spPr>
          <a:xfrm>
            <a:off x="4035513" y="4169559"/>
            <a:ext cx="4120973" cy="6596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prstTxWarp prst="textPlain">
              <a:avLst/>
            </a:prstTxWarp>
          </a:bodyPr>
          <a:lstStyle/>
          <a:p>
            <a:pPr algn="ctr"/>
            <a:r>
              <a:rPr lang="ar-EG" sz="5400" b="1" dirty="0">
                <a:ln>
                  <a:solidFill>
                    <a:srgbClr val="C00000"/>
                  </a:solidFill>
                </a:ln>
                <a:solidFill>
                  <a:srgbClr val="C00000"/>
                </a:solidFill>
                <a:effectLst>
                  <a:glow rad="63500">
                    <a:schemeClr val="accent4">
                      <a:satMod val="175000"/>
                      <a:alpha val="40000"/>
                    </a:schemeClr>
                  </a:glow>
                </a:effectLst>
                <a:latin typeface="Adobe Arabic" panose="02040503050201020203" pitchFamily="18" charset="-78"/>
                <a:cs typeface="Adobe Arabic" panose="02040503050201020203" pitchFamily="18" charset="-78"/>
              </a:rPr>
              <a:t>أحجية الصور المقطعة</a:t>
            </a:r>
          </a:p>
        </p:txBody>
      </p:sp>
      <p:sp>
        <p:nvSpPr>
          <p:cNvPr id="35" name="Rectangle 34"/>
          <p:cNvSpPr/>
          <p:nvPr/>
        </p:nvSpPr>
        <p:spPr>
          <a:xfrm>
            <a:off x="4239256" y="4998577"/>
            <a:ext cx="3780430" cy="6755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prstTxWarp prst="textPlain">
              <a:avLst/>
            </a:prstTxWarp>
          </a:bodyPr>
          <a:lstStyle/>
          <a:p>
            <a:pPr algn="ctr"/>
            <a:r>
              <a:rPr lang="ar-EG" sz="5400" b="1" dirty="0">
                <a:ln>
                  <a:solidFill>
                    <a:schemeClr val="tx1">
                      <a:lumMod val="95000"/>
                      <a:lumOff val="5000"/>
                    </a:schemeClr>
                  </a:solidFill>
                </a:ln>
                <a:solidFill>
                  <a:schemeClr val="tx1">
                    <a:lumMod val="95000"/>
                    <a:lumOff val="5000"/>
                  </a:schemeClr>
                </a:solidFill>
                <a:effectLst>
                  <a:glow rad="63500">
                    <a:schemeClr val="accent4">
                      <a:satMod val="175000"/>
                      <a:alpha val="40000"/>
                    </a:schemeClr>
                  </a:glow>
                </a:effectLst>
                <a:latin typeface="Adobe Arabic" panose="02040503050201020203" pitchFamily="18" charset="-78"/>
                <a:cs typeface="Adobe Arabic" panose="02040503050201020203" pitchFamily="18" charset="-78"/>
              </a:rPr>
              <a:t>أنظر دليل المتدرب</a:t>
            </a:r>
          </a:p>
        </p:txBody>
      </p:sp>
      <p:sp>
        <p:nvSpPr>
          <p:cNvPr id="6" name="مستطيل 5"/>
          <p:cNvSpPr/>
          <p:nvPr/>
        </p:nvSpPr>
        <p:spPr>
          <a:xfrm flipH="1">
            <a:off x="-590551" y="6488668"/>
            <a:ext cx="2550695" cy="369332"/>
          </a:xfrm>
          <a:prstGeom prst="rect">
            <a:avLst/>
          </a:prstGeom>
        </p:spPr>
        <p:txBody>
          <a:bodyPr wrap="square">
            <a:spAutoFit/>
          </a:bodyPr>
          <a:lstStyle/>
          <a:p>
            <a:r>
              <a:rPr lang="en-US" dirty="0">
                <a:latin typeface="Sakkal Majalla" panose="02000000000000000000" pitchFamily="2" charset="-78"/>
                <a:cs typeface="Sakkal Majalla" panose="02000000000000000000" pitchFamily="2" charset="-78"/>
                <a:hlinkClick r:id="rId6"/>
              </a:rPr>
              <a:t>www.dawliatarining.com</a:t>
            </a:r>
            <a:r>
              <a:rPr lang="ar-SA" dirty="0">
                <a:latin typeface="Sakkal Majalla" panose="02000000000000000000" pitchFamily="2" charset="-78"/>
                <a:cs typeface="Sakkal Majalla" panose="02000000000000000000" pitchFamily="2" charset="-78"/>
              </a:rPr>
              <a:t> </a:t>
            </a:r>
            <a:endParaRPr lang="ar-SA" dirty="0"/>
          </a:p>
        </p:txBody>
      </p:sp>
    </p:spTree>
    <p:extLst>
      <p:ext uri="{BB962C8B-B14F-4D97-AF65-F5344CB8AC3E}">
        <p14:creationId xmlns:p14="http://schemas.microsoft.com/office/powerpoint/2010/main" val="3216374955"/>
      </p:ext>
    </p:extLst>
  </p:cSld>
  <p:clrMapOvr>
    <a:overrideClrMapping bg1="lt1" tx1="dk1" bg2="lt2" tx2="dk2" accent1="accent1" accent2="accent2" accent3="accent3" accent4="accent4" accent5="accent5" accent6="accent6" hlink="hlink" folHlink="folHlink"/>
  </p:clrMapOvr>
</p:sld>
</file>

<file path=ppt/slides/slide83.xml><?xml version="1.0" encoding="utf-8"?>
<p:sld xmlns:a="http://schemas.openxmlformats.org/drawingml/2006/main" xmlns:r="http://schemas.openxmlformats.org/officeDocument/2006/relationships" xmlns:p="http://schemas.openxmlformats.org/presentationml/2006/main">
  <p:cSld>
    <p:bg>
      <p:bgPr>
        <a:blipFill dpi="0" rotWithShape="1">
          <a:blip r:embed="rId4"/>
          <a:srcRect/>
          <a:stretch>
            <a:fillRect/>
          </a:stretch>
        </a:blipFill>
        <a:effectLst/>
      </p:bgPr>
    </p:bg>
    <p:spTree>
      <p:nvGrpSpPr>
        <p:cNvPr id="1" name=""/>
        <p:cNvGrpSpPr/>
        <p:nvPr/>
      </p:nvGrpSpPr>
      <p:grpSpPr>
        <a:xfrm>
          <a:off x="0" y="0"/>
          <a:ext cx="0" cy="0"/>
          <a:chOff x="0" y="0"/>
          <a:chExt cx="0" cy="0"/>
        </a:xfrm>
      </p:grpSpPr>
      <p:pic>
        <p:nvPicPr>
          <p:cNvPr id="49156" name="Picture 4" descr="World autism day with hands playing puzzle Premium Vecto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11373"/>
            <a:ext cx="12192000" cy="6869373"/>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2552131" y="4437799"/>
            <a:ext cx="7697337" cy="140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34" name="Rectangle 33"/>
          <p:cNvSpPr/>
          <p:nvPr/>
        </p:nvSpPr>
        <p:spPr>
          <a:xfrm>
            <a:off x="4627513" y="4169559"/>
            <a:ext cx="3003916" cy="6596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prstTxWarp prst="textPlain">
              <a:avLst/>
            </a:prstTxWarp>
          </a:bodyPr>
          <a:lstStyle/>
          <a:p>
            <a:pPr algn="ctr"/>
            <a:r>
              <a:rPr lang="ar-EG" sz="5400" b="1" dirty="0">
                <a:ln>
                  <a:solidFill>
                    <a:srgbClr val="C00000"/>
                  </a:solidFill>
                </a:ln>
                <a:solidFill>
                  <a:srgbClr val="C00000"/>
                </a:solidFill>
                <a:effectLst>
                  <a:glow rad="63500">
                    <a:schemeClr val="accent4">
                      <a:satMod val="175000"/>
                      <a:alpha val="40000"/>
                    </a:schemeClr>
                  </a:glow>
                </a:effectLst>
                <a:latin typeface="Adobe Arabic" panose="02040503050201020203" pitchFamily="18" charset="-78"/>
                <a:cs typeface="Adobe Arabic" panose="02040503050201020203" pitchFamily="18" charset="-78"/>
              </a:rPr>
              <a:t>لوحة الاسم</a:t>
            </a:r>
          </a:p>
        </p:txBody>
      </p:sp>
      <p:sp>
        <p:nvSpPr>
          <p:cNvPr id="35" name="Rectangle 34"/>
          <p:cNvSpPr/>
          <p:nvPr/>
        </p:nvSpPr>
        <p:spPr>
          <a:xfrm>
            <a:off x="4239256" y="4998577"/>
            <a:ext cx="3780430" cy="6755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prstTxWarp prst="textPlain">
              <a:avLst/>
            </a:prstTxWarp>
          </a:bodyPr>
          <a:lstStyle/>
          <a:p>
            <a:pPr algn="ctr"/>
            <a:r>
              <a:rPr lang="ar-EG" sz="5400" b="1" dirty="0">
                <a:ln>
                  <a:solidFill>
                    <a:schemeClr val="tx1">
                      <a:lumMod val="95000"/>
                      <a:lumOff val="5000"/>
                    </a:schemeClr>
                  </a:solidFill>
                </a:ln>
                <a:solidFill>
                  <a:schemeClr val="tx1">
                    <a:lumMod val="95000"/>
                    <a:lumOff val="5000"/>
                  </a:schemeClr>
                </a:solidFill>
                <a:effectLst>
                  <a:glow rad="63500">
                    <a:schemeClr val="accent4">
                      <a:satMod val="175000"/>
                      <a:alpha val="40000"/>
                    </a:schemeClr>
                  </a:glow>
                </a:effectLst>
                <a:latin typeface="Adobe Arabic" panose="02040503050201020203" pitchFamily="18" charset="-78"/>
                <a:cs typeface="Adobe Arabic" panose="02040503050201020203" pitchFamily="18" charset="-78"/>
              </a:rPr>
              <a:t>أنظر دليل المتدرب</a:t>
            </a:r>
          </a:p>
        </p:txBody>
      </p:sp>
      <p:sp>
        <p:nvSpPr>
          <p:cNvPr id="6" name="مستطيل 5"/>
          <p:cNvSpPr/>
          <p:nvPr/>
        </p:nvSpPr>
        <p:spPr>
          <a:xfrm flipH="1">
            <a:off x="-590551" y="6488668"/>
            <a:ext cx="2550695" cy="369332"/>
          </a:xfrm>
          <a:prstGeom prst="rect">
            <a:avLst/>
          </a:prstGeom>
        </p:spPr>
        <p:txBody>
          <a:bodyPr wrap="square">
            <a:spAutoFit/>
          </a:bodyPr>
          <a:lstStyle/>
          <a:p>
            <a:r>
              <a:rPr lang="en-US" dirty="0">
                <a:latin typeface="Sakkal Majalla" panose="02000000000000000000" pitchFamily="2" charset="-78"/>
                <a:cs typeface="Sakkal Majalla" panose="02000000000000000000" pitchFamily="2" charset="-78"/>
                <a:hlinkClick r:id="rId6"/>
              </a:rPr>
              <a:t>www.dawliatarining.com</a:t>
            </a:r>
            <a:r>
              <a:rPr lang="ar-SA" dirty="0">
                <a:latin typeface="Sakkal Majalla" panose="02000000000000000000" pitchFamily="2" charset="-78"/>
                <a:cs typeface="Sakkal Majalla" panose="02000000000000000000" pitchFamily="2" charset="-78"/>
              </a:rPr>
              <a:t> </a:t>
            </a:r>
            <a:endParaRPr lang="ar-SA" dirty="0"/>
          </a:p>
        </p:txBody>
      </p:sp>
    </p:spTree>
    <p:extLst>
      <p:ext uri="{BB962C8B-B14F-4D97-AF65-F5344CB8AC3E}">
        <p14:creationId xmlns:p14="http://schemas.microsoft.com/office/powerpoint/2010/main" val="2249245682"/>
      </p:ext>
    </p:extLst>
  </p:cSld>
  <p:clrMapOvr>
    <a:overrideClrMapping bg1="lt1" tx1="dk1" bg2="lt2" tx2="dk2" accent1="accent1" accent2="accent2" accent3="accent3" accent4="accent4" accent5="accent5" accent6="accent6" hlink="hlink" folHlink="folHlink"/>
  </p:clrMapOvr>
</p:sld>
</file>

<file path=ppt/slides/slide84.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
        <p:cNvGrpSpPr/>
        <p:nvPr/>
      </p:nvGrpSpPr>
      <p:grpSpPr>
        <a:xfrm>
          <a:off x="0" y="0"/>
          <a:ext cx="0" cy="0"/>
          <a:chOff x="0" y="0"/>
          <a:chExt cx="0" cy="0"/>
        </a:xfrm>
      </p:grpSpPr>
      <p:pic>
        <p:nvPicPr>
          <p:cNvPr id="49156" name="Picture 4" descr="World autism day with hands playing puzzle Premium Vecto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1373"/>
            <a:ext cx="12192000" cy="6869373"/>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2552131" y="4437799"/>
            <a:ext cx="7697337" cy="140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34" name="Rectangle 33"/>
          <p:cNvSpPr/>
          <p:nvPr/>
        </p:nvSpPr>
        <p:spPr>
          <a:xfrm>
            <a:off x="4399913" y="4169559"/>
            <a:ext cx="3392173" cy="6596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prstTxWarp prst="textPlain">
              <a:avLst/>
            </a:prstTxWarp>
          </a:bodyPr>
          <a:lstStyle/>
          <a:p>
            <a:pPr algn="ctr"/>
            <a:r>
              <a:rPr lang="ar-EG" sz="5400" b="1" dirty="0">
                <a:ln>
                  <a:solidFill>
                    <a:srgbClr val="C00000"/>
                  </a:solidFill>
                </a:ln>
                <a:solidFill>
                  <a:srgbClr val="C00000"/>
                </a:solidFill>
                <a:effectLst>
                  <a:glow rad="63500">
                    <a:schemeClr val="accent4">
                      <a:satMod val="175000"/>
                      <a:alpha val="40000"/>
                    </a:schemeClr>
                  </a:glow>
                </a:effectLst>
                <a:latin typeface="Adobe Arabic" panose="02040503050201020203" pitchFamily="18" charset="-78"/>
                <a:cs typeface="Adobe Arabic" panose="02040503050201020203" pitchFamily="18" charset="-78"/>
              </a:rPr>
              <a:t>لعبة بواسطة كرة</a:t>
            </a:r>
          </a:p>
        </p:txBody>
      </p:sp>
      <p:sp>
        <p:nvSpPr>
          <p:cNvPr id="35" name="Rectangle 34"/>
          <p:cNvSpPr/>
          <p:nvPr/>
        </p:nvSpPr>
        <p:spPr>
          <a:xfrm>
            <a:off x="4239256" y="4998577"/>
            <a:ext cx="3780430" cy="6755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prstTxWarp prst="textPlain">
              <a:avLst/>
            </a:prstTxWarp>
          </a:bodyPr>
          <a:lstStyle/>
          <a:p>
            <a:pPr algn="ctr"/>
            <a:r>
              <a:rPr lang="ar-EG" sz="5400" b="1" dirty="0">
                <a:ln>
                  <a:solidFill>
                    <a:schemeClr val="tx1">
                      <a:lumMod val="95000"/>
                      <a:lumOff val="5000"/>
                    </a:schemeClr>
                  </a:solidFill>
                </a:ln>
                <a:solidFill>
                  <a:schemeClr val="tx1">
                    <a:lumMod val="95000"/>
                    <a:lumOff val="5000"/>
                  </a:schemeClr>
                </a:solidFill>
                <a:effectLst>
                  <a:glow rad="63500">
                    <a:schemeClr val="accent4">
                      <a:satMod val="175000"/>
                      <a:alpha val="40000"/>
                    </a:schemeClr>
                  </a:glow>
                </a:effectLst>
                <a:latin typeface="Adobe Arabic" panose="02040503050201020203" pitchFamily="18" charset="-78"/>
                <a:cs typeface="Adobe Arabic" panose="02040503050201020203" pitchFamily="18" charset="-78"/>
              </a:rPr>
              <a:t>أنظر دليل المتدرب</a:t>
            </a:r>
          </a:p>
        </p:txBody>
      </p:sp>
      <p:sp>
        <p:nvSpPr>
          <p:cNvPr id="6" name="مستطيل 5"/>
          <p:cNvSpPr/>
          <p:nvPr/>
        </p:nvSpPr>
        <p:spPr>
          <a:xfrm flipH="1">
            <a:off x="-590551" y="6488668"/>
            <a:ext cx="2550695" cy="369332"/>
          </a:xfrm>
          <a:prstGeom prst="rect">
            <a:avLst/>
          </a:prstGeom>
        </p:spPr>
        <p:txBody>
          <a:bodyPr wrap="square">
            <a:spAutoFit/>
          </a:bodyPr>
          <a:lstStyle/>
          <a:p>
            <a:r>
              <a:rPr lang="en-US" dirty="0">
                <a:latin typeface="Sakkal Majalla" panose="02000000000000000000" pitchFamily="2" charset="-78"/>
                <a:cs typeface="Sakkal Majalla" panose="02000000000000000000" pitchFamily="2" charset="-78"/>
                <a:hlinkClick r:id="rId5"/>
              </a:rPr>
              <a:t>www.dawliatarining.com</a:t>
            </a:r>
            <a:r>
              <a:rPr lang="ar-SA" dirty="0">
                <a:latin typeface="Sakkal Majalla" panose="02000000000000000000" pitchFamily="2" charset="-78"/>
                <a:cs typeface="Sakkal Majalla" panose="02000000000000000000" pitchFamily="2" charset="-78"/>
              </a:rPr>
              <a:t> </a:t>
            </a:r>
            <a:endParaRPr lang="ar-SA" dirty="0"/>
          </a:p>
        </p:txBody>
      </p:sp>
    </p:spTree>
    <p:extLst>
      <p:ext uri="{BB962C8B-B14F-4D97-AF65-F5344CB8AC3E}">
        <p14:creationId xmlns:p14="http://schemas.microsoft.com/office/powerpoint/2010/main" val="2342764787"/>
      </p:ext>
    </p:extLst>
  </p:cSld>
  <p:clrMapOvr>
    <a:overrideClrMapping bg1="lt1" tx1="dk1" bg2="lt2" tx2="dk2" accent1="accent1" accent2="accent2" accent3="accent3" accent4="accent4" accent5="accent5" accent6="accent6" hlink="hlink" folHlink="folHlink"/>
  </p:clrMapOvr>
</p:sld>
</file>

<file path=ppt/slides/slide85.xml><?xml version="1.0" encoding="utf-8"?>
<p:sld xmlns:a="http://schemas.openxmlformats.org/drawingml/2006/main" xmlns:r="http://schemas.openxmlformats.org/officeDocument/2006/relationships" xmlns:p="http://schemas.openxmlformats.org/presentationml/2006/main">
  <p:cSld>
    <p:bg>
      <p:bgPr>
        <a:blipFill dpi="0" rotWithShape="1">
          <a:blip r:embed="rId4"/>
          <a:srcRect/>
          <a:stretch>
            <a:fillRect/>
          </a:stretch>
        </a:blipFill>
        <a:effectLst/>
      </p:bgPr>
    </p:bg>
    <p:spTree>
      <p:nvGrpSpPr>
        <p:cNvPr id="1" name=""/>
        <p:cNvGrpSpPr/>
        <p:nvPr/>
      </p:nvGrpSpPr>
      <p:grpSpPr>
        <a:xfrm>
          <a:off x="0" y="0"/>
          <a:ext cx="0" cy="0"/>
          <a:chOff x="0" y="0"/>
          <a:chExt cx="0" cy="0"/>
        </a:xfrm>
      </p:grpSpPr>
      <p:pic>
        <p:nvPicPr>
          <p:cNvPr id="49156" name="Picture 4" descr="World autism day with hands playing puzzle Premium Vecto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11373"/>
            <a:ext cx="12192000" cy="6869373"/>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2552131" y="4437799"/>
            <a:ext cx="7697337" cy="140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34" name="Rectangle 33"/>
          <p:cNvSpPr/>
          <p:nvPr/>
        </p:nvSpPr>
        <p:spPr>
          <a:xfrm>
            <a:off x="4399913" y="4169559"/>
            <a:ext cx="3392173" cy="6596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prstTxWarp prst="textPlain">
              <a:avLst/>
            </a:prstTxWarp>
          </a:bodyPr>
          <a:lstStyle/>
          <a:p>
            <a:pPr algn="ctr"/>
            <a:r>
              <a:rPr lang="ar-EG" sz="5400" b="1" dirty="0">
                <a:ln>
                  <a:solidFill>
                    <a:srgbClr val="C00000"/>
                  </a:solidFill>
                </a:ln>
                <a:solidFill>
                  <a:srgbClr val="C00000"/>
                </a:solidFill>
                <a:effectLst>
                  <a:glow rad="63500">
                    <a:schemeClr val="accent4">
                      <a:satMod val="175000"/>
                      <a:alpha val="40000"/>
                    </a:schemeClr>
                  </a:glow>
                </a:effectLst>
                <a:latin typeface="Adobe Arabic" panose="02040503050201020203" pitchFamily="18" charset="-78"/>
                <a:cs typeface="Adobe Arabic" panose="02040503050201020203" pitchFamily="18" charset="-78"/>
              </a:rPr>
              <a:t>سرد القصص</a:t>
            </a:r>
          </a:p>
        </p:txBody>
      </p:sp>
      <p:sp>
        <p:nvSpPr>
          <p:cNvPr id="35" name="Rectangle 34"/>
          <p:cNvSpPr/>
          <p:nvPr/>
        </p:nvSpPr>
        <p:spPr>
          <a:xfrm>
            <a:off x="4239256" y="4998577"/>
            <a:ext cx="3780430" cy="6755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prstTxWarp prst="textPlain">
              <a:avLst/>
            </a:prstTxWarp>
          </a:bodyPr>
          <a:lstStyle/>
          <a:p>
            <a:pPr algn="ctr"/>
            <a:r>
              <a:rPr lang="ar-EG" sz="5400" b="1" dirty="0">
                <a:ln>
                  <a:solidFill>
                    <a:schemeClr val="tx1">
                      <a:lumMod val="95000"/>
                      <a:lumOff val="5000"/>
                    </a:schemeClr>
                  </a:solidFill>
                </a:ln>
                <a:solidFill>
                  <a:schemeClr val="tx1">
                    <a:lumMod val="95000"/>
                    <a:lumOff val="5000"/>
                  </a:schemeClr>
                </a:solidFill>
                <a:effectLst>
                  <a:glow rad="63500">
                    <a:schemeClr val="accent4">
                      <a:satMod val="175000"/>
                      <a:alpha val="40000"/>
                    </a:schemeClr>
                  </a:glow>
                </a:effectLst>
                <a:latin typeface="Adobe Arabic" panose="02040503050201020203" pitchFamily="18" charset="-78"/>
                <a:cs typeface="Adobe Arabic" panose="02040503050201020203" pitchFamily="18" charset="-78"/>
              </a:rPr>
              <a:t>أنظر دليل المتدرب</a:t>
            </a:r>
          </a:p>
        </p:txBody>
      </p:sp>
      <p:sp>
        <p:nvSpPr>
          <p:cNvPr id="6" name="مستطيل 5"/>
          <p:cNvSpPr/>
          <p:nvPr/>
        </p:nvSpPr>
        <p:spPr>
          <a:xfrm flipH="1">
            <a:off x="-590551" y="6488668"/>
            <a:ext cx="2550695" cy="369332"/>
          </a:xfrm>
          <a:prstGeom prst="rect">
            <a:avLst/>
          </a:prstGeom>
        </p:spPr>
        <p:txBody>
          <a:bodyPr wrap="square">
            <a:spAutoFit/>
          </a:bodyPr>
          <a:lstStyle/>
          <a:p>
            <a:r>
              <a:rPr lang="en-US" dirty="0">
                <a:latin typeface="Sakkal Majalla" panose="02000000000000000000" pitchFamily="2" charset="-78"/>
                <a:cs typeface="Sakkal Majalla" panose="02000000000000000000" pitchFamily="2" charset="-78"/>
                <a:hlinkClick r:id="rId6"/>
              </a:rPr>
              <a:t>www.dawliatarining.com</a:t>
            </a:r>
            <a:r>
              <a:rPr lang="ar-SA" dirty="0">
                <a:latin typeface="Sakkal Majalla" panose="02000000000000000000" pitchFamily="2" charset="-78"/>
                <a:cs typeface="Sakkal Majalla" panose="02000000000000000000" pitchFamily="2" charset="-78"/>
              </a:rPr>
              <a:t> </a:t>
            </a:r>
            <a:endParaRPr lang="ar-SA" dirty="0"/>
          </a:p>
        </p:txBody>
      </p:sp>
    </p:spTree>
    <p:extLst>
      <p:ext uri="{BB962C8B-B14F-4D97-AF65-F5344CB8AC3E}">
        <p14:creationId xmlns:p14="http://schemas.microsoft.com/office/powerpoint/2010/main" val="1433031764"/>
      </p:ext>
    </p:extLst>
  </p:cSld>
  <p:clrMapOvr>
    <a:overrideClrMapping bg1="lt1" tx1="dk1" bg2="lt2" tx2="dk2" accent1="accent1" accent2="accent2" accent3="accent3" accent4="accent4" accent5="accent5" accent6="accent6" hlink="hlink" folHlink="folHlink"/>
  </p:clrMapOvr>
</p:sld>
</file>

<file path=ppt/slides/slide86.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
        <p:cNvGrpSpPr/>
        <p:nvPr/>
      </p:nvGrpSpPr>
      <p:grpSpPr>
        <a:xfrm>
          <a:off x="0" y="0"/>
          <a:ext cx="0" cy="0"/>
          <a:chOff x="0" y="0"/>
          <a:chExt cx="0" cy="0"/>
        </a:xfrm>
      </p:grpSpPr>
      <p:pic>
        <p:nvPicPr>
          <p:cNvPr id="49156" name="Picture 4" descr="World autism day with hands playing puzzle Premium Vecto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1373"/>
            <a:ext cx="12192000" cy="6869373"/>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2552131" y="4437799"/>
            <a:ext cx="7697337" cy="140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34" name="Rectangle 33"/>
          <p:cNvSpPr/>
          <p:nvPr/>
        </p:nvSpPr>
        <p:spPr>
          <a:xfrm>
            <a:off x="4399913" y="4169559"/>
            <a:ext cx="3392173" cy="65964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prstTxWarp prst="textPlain">
              <a:avLst/>
            </a:prstTxWarp>
          </a:bodyPr>
          <a:lstStyle/>
          <a:p>
            <a:pPr algn="ctr"/>
            <a:r>
              <a:rPr lang="ar-EG" sz="5400" b="1" dirty="0">
                <a:ln>
                  <a:solidFill>
                    <a:srgbClr val="C00000"/>
                  </a:solidFill>
                </a:ln>
                <a:solidFill>
                  <a:srgbClr val="C00000"/>
                </a:solidFill>
                <a:effectLst>
                  <a:glow rad="63500">
                    <a:schemeClr val="accent4">
                      <a:satMod val="175000"/>
                      <a:alpha val="40000"/>
                    </a:schemeClr>
                  </a:glow>
                </a:effectLst>
                <a:latin typeface="Adobe Arabic" panose="02040503050201020203" pitchFamily="18" charset="-78"/>
                <a:cs typeface="Adobe Arabic" panose="02040503050201020203" pitchFamily="18" charset="-78"/>
              </a:rPr>
              <a:t>توزيع الادوار</a:t>
            </a:r>
          </a:p>
        </p:txBody>
      </p:sp>
      <p:sp>
        <p:nvSpPr>
          <p:cNvPr id="35" name="Rectangle 34"/>
          <p:cNvSpPr/>
          <p:nvPr/>
        </p:nvSpPr>
        <p:spPr>
          <a:xfrm>
            <a:off x="4239256" y="4998577"/>
            <a:ext cx="3780430" cy="6755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prstTxWarp prst="textPlain">
              <a:avLst/>
            </a:prstTxWarp>
          </a:bodyPr>
          <a:lstStyle/>
          <a:p>
            <a:pPr algn="ctr"/>
            <a:r>
              <a:rPr lang="ar-EG" sz="5400" b="1" dirty="0">
                <a:ln>
                  <a:solidFill>
                    <a:schemeClr val="tx1">
                      <a:lumMod val="95000"/>
                      <a:lumOff val="5000"/>
                    </a:schemeClr>
                  </a:solidFill>
                </a:ln>
                <a:solidFill>
                  <a:schemeClr val="tx1">
                    <a:lumMod val="95000"/>
                    <a:lumOff val="5000"/>
                  </a:schemeClr>
                </a:solidFill>
                <a:effectLst>
                  <a:glow rad="63500">
                    <a:schemeClr val="accent4">
                      <a:satMod val="175000"/>
                      <a:alpha val="40000"/>
                    </a:schemeClr>
                  </a:glow>
                </a:effectLst>
                <a:latin typeface="Adobe Arabic" panose="02040503050201020203" pitchFamily="18" charset="-78"/>
                <a:cs typeface="Adobe Arabic" panose="02040503050201020203" pitchFamily="18" charset="-78"/>
              </a:rPr>
              <a:t>أنظر دليل المتدرب</a:t>
            </a:r>
          </a:p>
        </p:txBody>
      </p:sp>
    </p:spTree>
    <p:extLst>
      <p:ext uri="{BB962C8B-B14F-4D97-AF65-F5344CB8AC3E}">
        <p14:creationId xmlns:p14="http://schemas.microsoft.com/office/powerpoint/2010/main" val="542366661"/>
      </p:ext>
    </p:extLst>
  </p:cSld>
  <p:clrMapOvr>
    <a:overrideClrMapping bg1="lt1" tx1="dk1" bg2="lt2" tx2="dk2" accent1="accent1" accent2="accent2" accent3="accent3" accent4="accent4" accent5="accent5" accent6="accent6" hlink="hlink" folHlink="folHlink"/>
  </p:clrMapOvr>
</p:sld>
</file>

<file path=ppt/slides/slide87.xml><?xml version="1.0" encoding="utf-8"?>
<p:sld xmlns:a="http://schemas.openxmlformats.org/drawingml/2006/main" xmlns:r="http://schemas.openxmlformats.org/officeDocument/2006/relationships" xmlns:p="http://schemas.openxmlformats.org/presentationml/2006/main">
  <p:cSld>
    <p:bg>
      <p:bgPr>
        <a:blipFill dpi="0" rotWithShape="1">
          <a:blip r:embed="rId4"/>
          <a:srcRect/>
          <a:stretch>
            <a:fillRect/>
          </a:stretch>
        </a:blipFill>
        <a:effectLst/>
      </p:bgPr>
    </p:bg>
    <p:spTree>
      <p:nvGrpSpPr>
        <p:cNvPr id="1" name=""/>
        <p:cNvGrpSpPr/>
        <p:nvPr/>
      </p:nvGrpSpPr>
      <p:grpSpPr>
        <a:xfrm>
          <a:off x="0" y="0"/>
          <a:ext cx="0" cy="0"/>
          <a:chOff x="0" y="0"/>
          <a:chExt cx="0" cy="0"/>
        </a:xfrm>
      </p:grpSpPr>
      <p:pic>
        <p:nvPicPr>
          <p:cNvPr id="49156" name="Picture 4" descr="World autism day with hands playing puzzle Premium Vecto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11373"/>
            <a:ext cx="12192000" cy="6869373"/>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2552131" y="4437799"/>
            <a:ext cx="7697337" cy="140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34" name="Rectangle 33"/>
          <p:cNvSpPr/>
          <p:nvPr/>
        </p:nvSpPr>
        <p:spPr>
          <a:xfrm>
            <a:off x="3614057" y="4437799"/>
            <a:ext cx="4659086" cy="10679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prstTxWarp prst="textPlain">
              <a:avLst/>
            </a:prstTxWarp>
          </a:bodyPr>
          <a:lstStyle/>
          <a:p>
            <a:pPr algn="ctr"/>
            <a:r>
              <a:rPr lang="ar-EG" sz="5400" b="1" dirty="0">
                <a:ln>
                  <a:solidFill>
                    <a:srgbClr val="C00000"/>
                  </a:solidFill>
                </a:ln>
                <a:solidFill>
                  <a:srgbClr val="C00000"/>
                </a:solidFill>
                <a:effectLst>
                  <a:glow rad="63500">
                    <a:schemeClr val="accent4">
                      <a:satMod val="175000"/>
                      <a:alpha val="40000"/>
                    </a:schemeClr>
                  </a:glow>
                </a:effectLst>
                <a:latin typeface="Adobe Arabic" panose="02040503050201020203" pitchFamily="18" charset="-78"/>
                <a:cs typeface="Adobe Arabic" panose="02040503050201020203" pitchFamily="18" charset="-78"/>
              </a:rPr>
              <a:t>التشابك العشوائي للايدي واستخدامها في التدريب</a:t>
            </a:r>
          </a:p>
        </p:txBody>
      </p:sp>
      <p:sp>
        <p:nvSpPr>
          <p:cNvPr id="35" name="Rectangle 34"/>
          <p:cNvSpPr/>
          <p:nvPr/>
        </p:nvSpPr>
        <p:spPr>
          <a:xfrm>
            <a:off x="4053385" y="5650420"/>
            <a:ext cx="3780430" cy="6755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prstTxWarp prst="textPlain">
              <a:avLst/>
            </a:prstTxWarp>
          </a:bodyPr>
          <a:lstStyle/>
          <a:p>
            <a:pPr algn="ctr"/>
            <a:r>
              <a:rPr lang="ar-EG" sz="5400" b="1" dirty="0">
                <a:ln>
                  <a:solidFill>
                    <a:schemeClr val="tx1">
                      <a:lumMod val="95000"/>
                      <a:lumOff val="5000"/>
                    </a:schemeClr>
                  </a:solidFill>
                </a:ln>
                <a:solidFill>
                  <a:schemeClr val="tx1">
                    <a:lumMod val="95000"/>
                    <a:lumOff val="5000"/>
                  </a:schemeClr>
                </a:solidFill>
                <a:effectLst>
                  <a:glow rad="63500">
                    <a:schemeClr val="accent4">
                      <a:satMod val="175000"/>
                      <a:alpha val="40000"/>
                    </a:schemeClr>
                  </a:glow>
                </a:effectLst>
                <a:latin typeface="Adobe Arabic" panose="02040503050201020203" pitchFamily="18" charset="-78"/>
                <a:cs typeface="Adobe Arabic" panose="02040503050201020203" pitchFamily="18" charset="-78"/>
              </a:rPr>
              <a:t>أنظر دليل المتدرب</a:t>
            </a:r>
          </a:p>
        </p:txBody>
      </p:sp>
      <p:sp>
        <p:nvSpPr>
          <p:cNvPr id="6" name="مستطيل 5"/>
          <p:cNvSpPr/>
          <p:nvPr/>
        </p:nvSpPr>
        <p:spPr>
          <a:xfrm flipH="1">
            <a:off x="-590551" y="6488668"/>
            <a:ext cx="2550695" cy="369332"/>
          </a:xfrm>
          <a:prstGeom prst="rect">
            <a:avLst/>
          </a:prstGeom>
        </p:spPr>
        <p:txBody>
          <a:bodyPr wrap="square">
            <a:spAutoFit/>
          </a:bodyPr>
          <a:lstStyle/>
          <a:p>
            <a:r>
              <a:rPr lang="en-US" dirty="0">
                <a:latin typeface="Sakkal Majalla" panose="02000000000000000000" pitchFamily="2" charset="-78"/>
                <a:cs typeface="Sakkal Majalla" panose="02000000000000000000" pitchFamily="2" charset="-78"/>
                <a:hlinkClick r:id="rId6"/>
              </a:rPr>
              <a:t>www.dawliatarining.com</a:t>
            </a:r>
            <a:r>
              <a:rPr lang="ar-SA" dirty="0">
                <a:latin typeface="Sakkal Majalla" panose="02000000000000000000" pitchFamily="2" charset="-78"/>
                <a:cs typeface="Sakkal Majalla" panose="02000000000000000000" pitchFamily="2" charset="-78"/>
              </a:rPr>
              <a:t> </a:t>
            </a:r>
            <a:endParaRPr lang="ar-SA" dirty="0"/>
          </a:p>
        </p:txBody>
      </p:sp>
    </p:spTree>
    <p:extLst>
      <p:ext uri="{BB962C8B-B14F-4D97-AF65-F5344CB8AC3E}">
        <p14:creationId xmlns:p14="http://schemas.microsoft.com/office/powerpoint/2010/main" val="2709655039"/>
      </p:ext>
    </p:extLst>
  </p:cSld>
  <p:clrMapOvr>
    <a:overrideClrMapping bg1="lt1" tx1="dk1" bg2="lt2" tx2="dk2" accent1="accent1" accent2="accent2" accent3="accent3" accent4="accent4" accent5="accent5" accent6="accent6" hlink="hlink" folHlink="folHlink"/>
  </p:clrMapOvr>
</p:sld>
</file>

<file path=ppt/slides/slide88.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
        <p:cNvGrpSpPr/>
        <p:nvPr/>
      </p:nvGrpSpPr>
      <p:grpSpPr>
        <a:xfrm>
          <a:off x="0" y="0"/>
          <a:ext cx="0" cy="0"/>
          <a:chOff x="0" y="0"/>
          <a:chExt cx="0" cy="0"/>
        </a:xfrm>
      </p:grpSpPr>
      <p:pic>
        <p:nvPicPr>
          <p:cNvPr id="49156" name="Picture 4" descr="World autism day with hands playing puzzle Premium Vecto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1373"/>
            <a:ext cx="12192000" cy="6869373"/>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2552131" y="4437799"/>
            <a:ext cx="7697337" cy="140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34" name="Rectangle 33"/>
          <p:cNvSpPr/>
          <p:nvPr/>
        </p:nvSpPr>
        <p:spPr>
          <a:xfrm>
            <a:off x="4516028" y="3984095"/>
            <a:ext cx="3089458" cy="8451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prstTxWarp prst="textPlain">
              <a:avLst/>
            </a:prstTxWarp>
          </a:bodyPr>
          <a:lstStyle/>
          <a:p>
            <a:pPr algn="ctr"/>
            <a:r>
              <a:rPr lang="ar-EG" sz="5400" b="1" dirty="0">
                <a:ln>
                  <a:solidFill>
                    <a:srgbClr val="C00000"/>
                  </a:solidFill>
                </a:ln>
                <a:solidFill>
                  <a:srgbClr val="C00000"/>
                </a:solidFill>
                <a:effectLst>
                  <a:glow rad="63500">
                    <a:schemeClr val="accent4">
                      <a:satMod val="175000"/>
                      <a:alpha val="40000"/>
                    </a:schemeClr>
                  </a:glow>
                </a:effectLst>
                <a:latin typeface="Adobe Arabic" panose="02040503050201020203" pitchFamily="18" charset="-78"/>
                <a:cs typeface="Adobe Arabic" panose="02040503050201020203" pitchFamily="18" charset="-78"/>
              </a:rPr>
              <a:t>الكيس</a:t>
            </a:r>
          </a:p>
        </p:txBody>
      </p:sp>
      <p:sp>
        <p:nvSpPr>
          <p:cNvPr id="35" name="Rectangle 34"/>
          <p:cNvSpPr/>
          <p:nvPr/>
        </p:nvSpPr>
        <p:spPr>
          <a:xfrm>
            <a:off x="4239256" y="4998577"/>
            <a:ext cx="3780430" cy="6755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prstTxWarp prst="textPlain">
              <a:avLst/>
            </a:prstTxWarp>
          </a:bodyPr>
          <a:lstStyle/>
          <a:p>
            <a:pPr algn="ctr"/>
            <a:r>
              <a:rPr lang="ar-EG" sz="5400" b="1" dirty="0">
                <a:ln>
                  <a:solidFill>
                    <a:schemeClr val="tx1">
                      <a:lumMod val="95000"/>
                      <a:lumOff val="5000"/>
                    </a:schemeClr>
                  </a:solidFill>
                </a:ln>
                <a:solidFill>
                  <a:schemeClr val="tx1">
                    <a:lumMod val="95000"/>
                    <a:lumOff val="5000"/>
                  </a:schemeClr>
                </a:solidFill>
                <a:effectLst>
                  <a:glow rad="63500">
                    <a:schemeClr val="accent4">
                      <a:satMod val="175000"/>
                      <a:alpha val="40000"/>
                    </a:schemeClr>
                  </a:glow>
                </a:effectLst>
                <a:latin typeface="Adobe Arabic" panose="02040503050201020203" pitchFamily="18" charset="-78"/>
                <a:cs typeface="Adobe Arabic" panose="02040503050201020203" pitchFamily="18" charset="-78"/>
              </a:rPr>
              <a:t>أنظر دليل المتدرب</a:t>
            </a:r>
          </a:p>
        </p:txBody>
      </p:sp>
      <p:sp>
        <p:nvSpPr>
          <p:cNvPr id="6" name="مستطيل 5"/>
          <p:cNvSpPr/>
          <p:nvPr/>
        </p:nvSpPr>
        <p:spPr>
          <a:xfrm flipH="1">
            <a:off x="-590551" y="6488668"/>
            <a:ext cx="2550695" cy="369332"/>
          </a:xfrm>
          <a:prstGeom prst="rect">
            <a:avLst/>
          </a:prstGeom>
        </p:spPr>
        <p:txBody>
          <a:bodyPr wrap="square">
            <a:spAutoFit/>
          </a:bodyPr>
          <a:lstStyle/>
          <a:p>
            <a:r>
              <a:rPr lang="en-US" dirty="0">
                <a:latin typeface="Sakkal Majalla" panose="02000000000000000000" pitchFamily="2" charset="-78"/>
                <a:cs typeface="Sakkal Majalla" panose="02000000000000000000" pitchFamily="2" charset="-78"/>
                <a:hlinkClick r:id="rId5"/>
              </a:rPr>
              <a:t>www.dawliatarining.com</a:t>
            </a:r>
            <a:r>
              <a:rPr lang="ar-SA" dirty="0">
                <a:latin typeface="Sakkal Majalla" panose="02000000000000000000" pitchFamily="2" charset="-78"/>
                <a:cs typeface="Sakkal Majalla" panose="02000000000000000000" pitchFamily="2" charset="-78"/>
              </a:rPr>
              <a:t> </a:t>
            </a:r>
            <a:endParaRPr lang="ar-SA" dirty="0"/>
          </a:p>
        </p:txBody>
      </p:sp>
    </p:spTree>
    <p:extLst>
      <p:ext uri="{BB962C8B-B14F-4D97-AF65-F5344CB8AC3E}">
        <p14:creationId xmlns:p14="http://schemas.microsoft.com/office/powerpoint/2010/main" val="201580949"/>
      </p:ext>
    </p:extLst>
  </p:cSld>
  <p:clrMapOvr>
    <a:overrideClrMapping bg1="lt1" tx1="dk1" bg2="lt2" tx2="dk2" accent1="accent1" accent2="accent2" accent3="accent3" accent4="accent4" accent5="accent5" accent6="accent6" hlink="hlink" folHlink="folHlink"/>
  </p:clrMapOvr>
</p:sld>
</file>

<file path=ppt/slides/slide89.xml><?xml version="1.0" encoding="utf-8"?>
<p:sld xmlns:a="http://schemas.openxmlformats.org/drawingml/2006/main" xmlns:r="http://schemas.openxmlformats.org/officeDocument/2006/relationships" xmlns:p="http://schemas.openxmlformats.org/presentationml/2006/main">
  <p:cSld>
    <p:bg>
      <p:bgPr>
        <a:blipFill dpi="0" rotWithShape="1">
          <a:blip r:embed="rId4"/>
          <a:srcRect/>
          <a:stretch>
            <a:fillRect/>
          </a:stretch>
        </a:blipFill>
        <a:effectLst/>
      </p:bgPr>
    </p:bg>
    <p:spTree>
      <p:nvGrpSpPr>
        <p:cNvPr id="1" name=""/>
        <p:cNvGrpSpPr/>
        <p:nvPr/>
      </p:nvGrpSpPr>
      <p:grpSpPr>
        <a:xfrm>
          <a:off x="0" y="0"/>
          <a:ext cx="0" cy="0"/>
          <a:chOff x="0" y="0"/>
          <a:chExt cx="0" cy="0"/>
        </a:xfrm>
      </p:grpSpPr>
      <p:pic>
        <p:nvPicPr>
          <p:cNvPr id="49156" name="Picture 4" descr="World autism day with hands playing puzzle Premium Vecto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11373"/>
            <a:ext cx="12192000" cy="6869373"/>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2552131" y="4437799"/>
            <a:ext cx="7697337" cy="140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34" name="Rectangle 33"/>
          <p:cNvSpPr/>
          <p:nvPr/>
        </p:nvSpPr>
        <p:spPr>
          <a:xfrm>
            <a:off x="4516028" y="3984095"/>
            <a:ext cx="3089458" cy="8451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prstTxWarp prst="textPlain">
              <a:avLst/>
            </a:prstTxWarp>
          </a:bodyPr>
          <a:lstStyle/>
          <a:p>
            <a:pPr algn="ctr"/>
            <a:r>
              <a:rPr lang="ar-EG" sz="5400" b="1" dirty="0">
                <a:ln>
                  <a:solidFill>
                    <a:srgbClr val="C00000"/>
                  </a:solidFill>
                </a:ln>
                <a:solidFill>
                  <a:srgbClr val="C00000"/>
                </a:solidFill>
                <a:effectLst>
                  <a:glow rad="63500">
                    <a:schemeClr val="accent4">
                      <a:satMod val="175000"/>
                      <a:alpha val="40000"/>
                    </a:schemeClr>
                  </a:glow>
                </a:effectLst>
                <a:latin typeface="Adobe Arabic" panose="02040503050201020203" pitchFamily="18" charset="-78"/>
                <a:cs typeface="Adobe Arabic" panose="02040503050201020203" pitchFamily="18" charset="-78"/>
              </a:rPr>
              <a:t>لعبة المنطاد</a:t>
            </a:r>
          </a:p>
        </p:txBody>
      </p:sp>
      <p:sp>
        <p:nvSpPr>
          <p:cNvPr id="35" name="Rectangle 34"/>
          <p:cNvSpPr/>
          <p:nvPr/>
        </p:nvSpPr>
        <p:spPr>
          <a:xfrm>
            <a:off x="4239256" y="4998577"/>
            <a:ext cx="3780430" cy="6755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prstTxWarp prst="textPlain">
              <a:avLst/>
            </a:prstTxWarp>
          </a:bodyPr>
          <a:lstStyle/>
          <a:p>
            <a:pPr algn="ctr"/>
            <a:r>
              <a:rPr lang="ar-EG" sz="5400" b="1" dirty="0">
                <a:ln>
                  <a:solidFill>
                    <a:schemeClr val="tx1">
                      <a:lumMod val="95000"/>
                      <a:lumOff val="5000"/>
                    </a:schemeClr>
                  </a:solidFill>
                </a:ln>
                <a:solidFill>
                  <a:schemeClr val="tx1">
                    <a:lumMod val="95000"/>
                    <a:lumOff val="5000"/>
                  </a:schemeClr>
                </a:solidFill>
                <a:effectLst>
                  <a:glow rad="63500">
                    <a:schemeClr val="accent4">
                      <a:satMod val="175000"/>
                      <a:alpha val="40000"/>
                    </a:schemeClr>
                  </a:glow>
                </a:effectLst>
                <a:latin typeface="Adobe Arabic" panose="02040503050201020203" pitchFamily="18" charset="-78"/>
                <a:cs typeface="Adobe Arabic" panose="02040503050201020203" pitchFamily="18" charset="-78"/>
              </a:rPr>
              <a:t>أنظر دليل المتدرب</a:t>
            </a:r>
          </a:p>
        </p:txBody>
      </p:sp>
      <p:sp>
        <p:nvSpPr>
          <p:cNvPr id="6" name="مستطيل 5"/>
          <p:cNvSpPr/>
          <p:nvPr/>
        </p:nvSpPr>
        <p:spPr>
          <a:xfrm flipH="1">
            <a:off x="-590551" y="6488668"/>
            <a:ext cx="2550695" cy="369332"/>
          </a:xfrm>
          <a:prstGeom prst="rect">
            <a:avLst/>
          </a:prstGeom>
        </p:spPr>
        <p:txBody>
          <a:bodyPr wrap="square">
            <a:spAutoFit/>
          </a:bodyPr>
          <a:lstStyle/>
          <a:p>
            <a:r>
              <a:rPr lang="en-US" dirty="0">
                <a:latin typeface="Sakkal Majalla" panose="02000000000000000000" pitchFamily="2" charset="-78"/>
                <a:cs typeface="Sakkal Majalla" panose="02000000000000000000" pitchFamily="2" charset="-78"/>
                <a:hlinkClick r:id="rId6"/>
              </a:rPr>
              <a:t>www.dawliatarining.com</a:t>
            </a:r>
            <a:r>
              <a:rPr lang="ar-SA" dirty="0">
                <a:latin typeface="Sakkal Majalla" panose="02000000000000000000" pitchFamily="2" charset="-78"/>
                <a:cs typeface="Sakkal Majalla" panose="02000000000000000000" pitchFamily="2" charset="-78"/>
              </a:rPr>
              <a:t> </a:t>
            </a:r>
            <a:endParaRPr lang="ar-SA" dirty="0"/>
          </a:p>
        </p:txBody>
      </p:sp>
    </p:spTree>
    <p:extLst>
      <p:ext uri="{BB962C8B-B14F-4D97-AF65-F5344CB8AC3E}">
        <p14:creationId xmlns:p14="http://schemas.microsoft.com/office/powerpoint/2010/main" val="2936491177"/>
      </p:ext>
    </p:extLst>
  </p:cSld>
  <p:clrMapOvr>
    <a:overrideClrMapping bg1="lt1" tx1="dk1" bg2="lt2" tx2="dk2" accent1="accent1" accent2="accent2" accent3="accent3" accent4="accent4" accent5="accent5" accent6="accent6" hlink="hlink" folHlink="folHlink"/>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4"/>
          <a:srcRect/>
          <a:stretch>
            <a:fillRect/>
          </a:stretch>
        </a:blipFill>
        <a:effectLst/>
      </p:bgPr>
    </p:bg>
    <p:spTree>
      <p:nvGrpSpPr>
        <p:cNvPr id="1" name=""/>
        <p:cNvGrpSpPr/>
        <p:nvPr/>
      </p:nvGrpSpPr>
      <p:grpSpPr>
        <a:xfrm>
          <a:off x="0" y="0"/>
          <a:ext cx="0" cy="0"/>
          <a:chOff x="0" y="0"/>
          <a:chExt cx="0" cy="0"/>
        </a:xfrm>
      </p:grpSpPr>
      <p:pic>
        <p:nvPicPr>
          <p:cNvPr id="8" name="Picture 7"/>
          <p:cNvPicPr>
            <a:picLocks noChangeAspect="1"/>
          </p:cNvPicPr>
          <p:nvPr/>
        </p:nvPicPr>
        <p:blipFill>
          <a:blip r:embed="rId5" cstate="print">
            <a:duotone>
              <a:prstClr val="black"/>
              <a:schemeClr val="accent5">
                <a:tint val="45000"/>
                <a:satMod val="400000"/>
              </a:schemeClr>
            </a:duotone>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225032" y="0"/>
            <a:ext cx="11927596" cy="6858000"/>
          </a:xfrm>
          <a:prstGeom prst="rect">
            <a:avLst/>
          </a:prstGeom>
        </p:spPr>
      </p:pic>
      <p:pic>
        <p:nvPicPr>
          <p:cNvPr id="2050" name="Picture 2"/>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333750" y="1352550"/>
            <a:ext cx="5086350" cy="508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6"/>
          <p:cNvSpPr/>
          <p:nvPr/>
        </p:nvSpPr>
        <p:spPr>
          <a:xfrm>
            <a:off x="2338310" y="800100"/>
            <a:ext cx="7701040" cy="5448300"/>
          </a:xfrm>
          <a:prstGeom prst="rect">
            <a:avLst/>
          </a:prstGeom>
          <a:noFill/>
        </p:spPr>
        <p:txBody>
          <a:bodyPr spcFirstLastPara="1" wrap="none" lIns="68580" tIns="34290" rIns="68580" bIns="34290" numCol="1">
            <a:prstTxWarp prst="textArchUp">
              <a:avLst>
                <a:gd name="adj" fmla="val 10500468"/>
              </a:avLst>
            </a:prstTxWarp>
            <a:spAutoFit/>
          </a:bodyPr>
          <a:lstStyle/>
          <a:p>
            <a:pPr algn="ctr"/>
            <a:r>
              <a:rPr lang="en-US" sz="6000" b="1" dirty="0">
                <a:ln w="22225">
                  <a:solidFill>
                    <a:srgbClr val="ED7D31"/>
                  </a:solidFill>
                  <a:prstDash val="solid"/>
                </a:ln>
                <a:solidFill>
                  <a:srgbClr val="C00000"/>
                </a:solidFill>
                <a:effectLst>
                  <a:glow rad="63500">
                    <a:srgbClr val="FFC000">
                      <a:satMod val="175000"/>
                      <a:alpha val="40000"/>
                    </a:srgbClr>
                  </a:glow>
                </a:effectLst>
              </a:rPr>
              <a:t>Let's start with the program</a:t>
            </a:r>
          </a:p>
        </p:txBody>
      </p:sp>
      <p:sp>
        <p:nvSpPr>
          <p:cNvPr id="5" name="مربع نص 4"/>
          <p:cNvSpPr txBox="1"/>
          <p:nvPr/>
        </p:nvSpPr>
        <p:spPr>
          <a:xfrm>
            <a:off x="-16597" y="6437890"/>
            <a:ext cx="2023311" cy="369332"/>
          </a:xfrm>
          <a:prstGeom prst="rect">
            <a:avLst/>
          </a:prstGeom>
          <a:noFill/>
        </p:spPr>
        <p:txBody>
          <a:bodyPr wrap="none" rtlCol="1">
            <a:spAutoFit/>
          </a:bodyPr>
          <a:lstStyle/>
          <a:p>
            <a:r>
              <a:rPr lang="en-US" dirty="0">
                <a:latin typeface="Sakkal Majalla" panose="02000000000000000000" pitchFamily="2" charset="-78"/>
                <a:cs typeface="Sakkal Majalla" panose="02000000000000000000" pitchFamily="2" charset="-78"/>
                <a:hlinkClick r:id="rId8"/>
              </a:rPr>
              <a:t>www.dawliatarining.com</a:t>
            </a:r>
            <a:r>
              <a:rPr lang="ar-SA" dirty="0">
                <a:latin typeface="Sakkal Majalla" panose="02000000000000000000" pitchFamily="2" charset="-78"/>
                <a:cs typeface="Sakkal Majalla" panose="02000000000000000000" pitchFamily="2" charset="-78"/>
              </a:rPr>
              <a:t> </a:t>
            </a:r>
          </a:p>
        </p:txBody>
      </p:sp>
    </p:spTree>
    <p:extLst>
      <p:ext uri="{BB962C8B-B14F-4D97-AF65-F5344CB8AC3E}">
        <p14:creationId xmlns:p14="http://schemas.microsoft.com/office/powerpoint/2010/main" val="2671447231"/>
      </p:ext>
    </p:extLst>
  </p:cSld>
  <p:clrMapOvr>
    <a:overrideClrMapping bg1="lt1" tx1="dk1" bg2="lt2" tx2="dk2" accent1="accent1" accent2="accent2" accent3="accent3" accent4="accent4" accent5="accent5" accent6="accent6" hlink="hlink" folHlink="folHlink"/>
  </p:clrMapOvr>
  <p:transition spd="slow">
    <p:fade/>
  </p:transition>
</p:sld>
</file>

<file path=ppt/slides/slide90.xml><?xml version="1.0" encoding="utf-8"?>
<p:sld xmlns:a="http://schemas.openxmlformats.org/drawingml/2006/main" xmlns:r="http://schemas.openxmlformats.org/officeDocument/2006/relationships" xmlns:p="http://schemas.openxmlformats.org/presentationml/2006/main">
  <p:cSld>
    <p:bg>
      <p:bgPr>
        <a:blipFill dpi="0" rotWithShape="1">
          <a:blip r:embed="rId4"/>
          <a:srcRect/>
          <a:stretch>
            <a:fillRect/>
          </a:stretch>
        </a:blipFill>
        <a:effectLst/>
      </p:bgPr>
    </p:bg>
    <p:spTree>
      <p:nvGrpSpPr>
        <p:cNvPr id="1" name=""/>
        <p:cNvGrpSpPr/>
        <p:nvPr/>
      </p:nvGrpSpPr>
      <p:grpSpPr>
        <a:xfrm>
          <a:off x="0" y="0"/>
          <a:ext cx="0" cy="0"/>
          <a:chOff x="0" y="0"/>
          <a:chExt cx="0" cy="0"/>
        </a:xfrm>
      </p:grpSpPr>
      <p:pic>
        <p:nvPicPr>
          <p:cNvPr id="49156" name="Picture 4" descr="World autism day with hands playing puzzle Premium Vecto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11373"/>
            <a:ext cx="12192000" cy="6869373"/>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2552131" y="4437799"/>
            <a:ext cx="7697337" cy="140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a:p>
        </p:txBody>
      </p:sp>
      <p:sp>
        <p:nvSpPr>
          <p:cNvPr id="34" name="Rectangle 33"/>
          <p:cNvSpPr/>
          <p:nvPr/>
        </p:nvSpPr>
        <p:spPr>
          <a:xfrm>
            <a:off x="4516028" y="3984095"/>
            <a:ext cx="3503658" cy="8451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prstTxWarp prst="textPlain">
              <a:avLst/>
            </a:prstTxWarp>
          </a:bodyPr>
          <a:lstStyle/>
          <a:p>
            <a:pPr algn="ctr"/>
            <a:r>
              <a:rPr lang="ar-EG" sz="5400" b="1" dirty="0">
                <a:ln>
                  <a:solidFill>
                    <a:srgbClr val="C00000"/>
                  </a:solidFill>
                </a:ln>
                <a:solidFill>
                  <a:srgbClr val="C00000"/>
                </a:solidFill>
                <a:effectLst>
                  <a:glow rad="63500">
                    <a:schemeClr val="accent4">
                      <a:satMod val="175000"/>
                      <a:alpha val="40000"/>
                    </a:schemeClr>
                  </a:glow>
                </a:effectLst>
                <a:latin typeface="Adobe Arabic" panose="02040503050201020203" pitchFamily="18" charset="-78"/>
                <a:cs typeface="Adobe Arabic" panose="02040503050201020203" pitchFamily="18" charset="-78"/>
              </a:rPr>
              <a:t>لعبة واحد لواحد</a:t>
            </a:r>
          </a:p>
        </p:txBody>
      </p:sp>
      <p:sp>
        <p:nvSpPr>
          <p:cNvPr id="35" name="Rectangle 34"/>
          <p:cNvSpPr/>
          <p:nvPr/>
        </p:nvSpPr>
        <p:spPr>
          <a:xfrm>
            <a:off x="4239256" y="4998577"/>
            <a:ext cx="3780430" cy="6755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prstTxWarp prst="textPlain">
              <a:avLst/>
            </a:prstTxWarp>
          </a:bodyPr>
          <a:lstStyle/>
          <a:p>
            <a:pPr algn="ctr"/>
            <a:r>
              <a:rPr lang="ar-EG" sz="5400" b="1" dirty="0">
                <a:ln>
                  <a:solidFill>
                    <a:schemeClr val="tx1">
                      <a:lumMod val="95000"/>
                      <a:lumOff val="5000"/>
                    </a:schemeClr>
                  </a:solidFill>
                </a:ln>
                <a:solidFill>
                  <a:schemeClr val="tx1">
                    <a:lumMod val="95000"/>
                    <a:lumOff val="5000"/>
                  </a:schemeClr>
                </a:solidFill>
                <a:effectLst>
                  <a:glow rad="63500">
                    <a:schemeClr val="accent4">
                      <a:satMod val="175000"/>
                      <a:alpha val="40000"/>
                    </a:schemeClr>
                  </a:glow>
                </a:effectLst>
                <a:latin typeface="Adobe Arabic" panose="02040503050201020203" pitchFamily="18" charset="-78"/>
                <a:cs typeface="Adobe Arabic" panose="02040503050201020203" pitchFamily="18" charset="-78"/>
              </a:rPr>
              <a:t>أنظر دليل المتدرب</a:t>
            </a:r>
          </a:p>
        </p:txBody>
      </p:sp>
      <p:sp>
        <p:nvSpPr>
          <p:cNvPr id="6" name="مستطيل 5"/>
          <p:cNvSpPr/>
          <p:nvPr/>
        </p:nvSpPr>
        <p:spPr>
          <a:xfrm flipH="1">
            <a:off x="-590551" y="6488668"/>
            <a:ext cx="2550695" cy="369332"/>
          </a:xfrm>
          <a:prstGeom prst="rect">
            <a:avLst/>
          </a:prstGeom>
        </p:spPr>
        <p:txBody>
          <a:bodyPr wrap="square">
            <a:spAutoFit/>
          </a:bodyPr>
          <a:lstStyle/>
          <a:p>
            <a:r>
              <a:rPr lang="en-US" dirty="0">
                <a:latin typeface="Sakkal Majalla" panose="02000000000000000000" pitchFamily="2" charset="-78"/>
                <a:cs typeface="Sakkal Majalla" panose="02000000000000000000" pitchFamily="2" charset="-78"/>
                <a:hlinkClick r:id="rId6"/>
              </a:rPr>
              <a:t>www.dawliatarining.com</a:t>
            </a:r>
            <a:r>
              <a:rPr lang="ar-SA" dirty="0">
                <a:latin typeface="Sakkal Majalla" panose="02000000000000000000" pitchFamily="2" charset="-78"/>
                <a:cs typeface="Sakkal Majalla" panose="02000000000000000000" pitchFamily="2" charset="-78"/>
              </a:rPr>
              <a:t> </a:t>
            </a:r>
            <a:endParaRPr lang="ar-SA" dirty="0"/>
          </a:p>
        </p:txBody>
      </p:sp>
    </p:spTree>
    <p:extLst>
      <p:ext uri="{BB962C8B-B14F-4D97-AF65-F5344CB8AC3E}">
        <p14:creationId xmlns:p14="http://schemas.microsoft.com/office/powerpoint/2010/main" val="1262692548"/>
      </p:ext>
    </p:extLst>
  </p:cSld>
  <p:clrMapOvr>
    <a:overrideClrMapping bg1="lt1" tx1="dk1" bg2="lt2" tx2="dk2" accent1="accent1" accent2="accent2" accent3="accent3" accent4="accent4" accent5="accent5" accent6="accent6" hlink="hlink" folHlink="folHlink"/>
  </p:clrMapOvr>
</p:sld>
</file>

<file path=ppt/theme/theme1.xml><?xml version="1.0" encoding="utf-8"?>
<a:theme xmlns:a="http://schemas.openxmlformats.org/drawingml/2006/main" name="12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1_Office Theme">
  <a:themeElements>
    <a:clrScheme name="Custom 20">
      <a:dk1>
        <a:sysClr val="windowText" lastClr="000000"/>
      </a:dk1>
      <a:lt1>
        <a:sysClr val="window" lastClr="FFFFFF"/>
      </a:lt1>
      <a:dk2>
        <a:srgbClr val="FFFFFF"/>
      </a:dk2>
      <a:lt2>
        <a:srgbClr val="EEECE1"/>
      </a:lt2>
      <a:accent1>
        <a:srgbClr val="0070C0"/>
      </a:accent1>
      <a:accent2>
        <a:srgbClr val="0000FF"/>
      </a:accent2>
      <a:accent3>
        <a:srgbClr val="0058E9"/>
      </a:accent3>
      <a:accent4>
        <a:srgbClr val="791038"/>
      </a:accent4>
      <a:accent5>
        <a:srgbClr val="EF8F21"/>
      </a:accent5>
      <a:accent6>
        <a:srgbClr val="0090C4"/>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نسق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354</TotalTime>
  <Words>5502</Words>
  <Application>Microsoft Office PowerPoint</Application>
  <PresentationFormat>شاشة عريضة</PresentationFormat>
  <Paragraphs>864</Paragraphs>
  <Slides>90</Slides>
  <Notes>51</Notes>
  <HiddenSlides>0</HiddenSlides>
  <MMClips>0</MMClips>
  <ScaleCrop>false</ScaleCrop>
  <HeadingPairs>
    <vt:vector size="6" baseType="variant">
      <vt:variant>
        <vt:lpstr>الخطوط المستخدمة</vt:lpstr>
      </vt:variant>
      <vt:variant>
        <vt:i4>9</vt:i4>
      </vt:variant>
      <vt:variant>
        <vt:lpstr>نسق</vt:lpstr>
      </vt:variant>
      <vt:variant>
        <vt:i4>5</vt:i4>
      </vt:variant>
      <vt:variant>
        <vt:lpstr>عناوين الشرائح</vt:lpstr>
      </vt:variant>
      <vt:variant>
        <vt:i4>90</vt:i4>
      </vt:variant>
    </vt:vector>
  </HeadingPairs>
  <TitlesOfParts>
    <vt:vector size="104" baseType="lpstr">
      <vt:lpstr>Adobe Arabic</vt:lpstr>
      <vt:lpstr>Aptos</vt:lpstr>
      <vt:lpstr>Arial</vt:lpstr>
      <vt:lpstr>Calibri</vt:lpstr>
      <vt:lpstr>Calibri Light</vt:lpstr>
      <vt:lpstr>Open Sans</vt:lpstr>
      <vt:lpstr>Sakkal Majalla</vt:lpstr>
      <vt:lpstr>Times New Roman</vt:lpstr>
      <vt:lpstr>Wingdings</vt:lpstr>
      <vt:lpstr>12_Office Theme</vt:lpstr>
      <vt:lpstr>3_Office Theme</vt:lpstr>
      <vt:lpstr>1_Office Theme</vt:lpstr>
      <vt:lpstr>2_Office Theme</vt:lpstr>
      <vt:lpstr>11_Office Theme</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اليوم التدريبي الأول</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اليوم التدريبي الثاني</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acc</dc:creator>
  <cp:lastModifiedBy>DELL</cp:lastModifiedBy>
  <cp:revision>46</cp:revision>
  <dcterms:created xsi:type="dcterms:W3CDTF">2020-05-03T17:08:06Z</dcterms:created>
  <dcterms:modified xsi:type="dcterms:W3CDTF">2025-04-27T12:36:05Z</dcterms:modified>
</cp:coreProperties>
</file>